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708" autoAdjust="0"/>
  </p:normalViewPr>
  <p:slideViewPr>
    <p:cSldViewPr>
      <p:cViewPr varScale="1">
        <p:scale>
          <a:sx n="111" d="100"/>
          <a:sy n="111" d="100"/>
        </p:scale>
        <p:origin x="-1602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66CEF-8DED-4CA5-A490-64DF970D815F}" type="datetimeFigureOut">
              <a:rPr lang="en-US" smtClean="0"/>
              <a:t>18-Oct-17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1F451-9797-4887-ADF5-773ACCBC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8D202F4-1754-41BB-8CCC-7D38D9E597E5}" type="datetime1">
              <a:rPr lang="en-US" smtClean="0"/>
              <a:t>18-Oct-17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AC643DF-3C54-4687-864F-6784DA319A26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AFAD-356D-4E8F-82DC-1EFD03EFF8B2}" type="datetime1">
              <a:rPr lang="en-US" smtClean="0"/>
              <a:t>18-Oct-17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43DF-3C54-4687-864F-6784DA319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4D88-B8E7-47EE-9E06-61A060FB739B}" type="datetime1">
              <a:rPr lang="en-US" smtClean="0"/>
              <a:t>18-Oct-17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43DF-3C54-4687-864F-6784DA319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46AE-1C05-4714-8972-576C778C3447}" type="datetime1">
              <a:rPr lang="en-US" smtClean="0"/>
              <a:t>18-Oct-17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43DF-3C54-4687-864F-6784DA319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B23D-20B6-4788-AA93-652ACF7AC138}" type="datetime1">
              <a:rPr lang="en-US" smtClean="0"/>
              <a:t>18-Oct-17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43DF-3C54-4687-864F-6784DA319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B445-E05F-4972-9B40-C08104EF6AE0}" type="datetime1">
              <a:rPr lang="en-US" smtClean="0"/>
              <a:t>18-Oct-17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43DF-3C54-4687-864F-6784DA319A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E638-08D4-48C0-B731-320A9B3A0FE4}" type="datetime1">
              <a:rPr lang="en-US" smtClean="0"/>
              <a:t>18-Oct-17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43DF-3C54-4687-864F-6784DA319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439C-A144-44F8-B664-295922DA53DA}" type="datetime1">
              <a:rPr lang="en-US" smtClean="0"/>
              <a:t>18-Oct-17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43DF-3C54-4687-864F-6784DA319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70E7-04B3-4669-92F4-67FE7B9CA379}" type="datetime1">
              <a:rPr lang="en-US" smtClean="0"/>
              <a:t>18-Oct-17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43DF-3C54-4687-864F-6784DA319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F0E7-21C7-4780-A7AE-E6A77829C3FF}" type="datetime1">
              <a:rPr lang="en-US" smtClean="0"/>
              <a:t>18-Oct-17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43DF-3C54-4687-864F-6784DA319A26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33E2-C303-49B1-9121-0A1718F89BE5}" type="datetime1">
              <a:rPr lang="en-US" smtClean="0"/>
              <a:t>18-Oct-17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43DF-3C54-4687-864F-6784DA319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2B7699E-3974-4145-9F3E-A454556C4EC2}" type="datetime1">
              <a:rPr lang="en-US" smtClean="0"/>
              <a:t>18-Oct-17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AC643DF-3C54-4687-864F-6784DA319A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Tìm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hiểu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về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mềm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SMOS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Mẫu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tài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liệu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SRS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43DF-3C54-4687-864F-6784DA319A26}" type="slidenum">
              <a:rPr lang="en-US" sz="4800" smtClean="0"/>
              <a:t>1</a:t>
            </a:fld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5499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Non-Functional Requirements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43DF-3C54-4687-864F-6784DA319A26}" type="slidenum">
              <a:rPr lang="en-US" sz="2400" smtClean="0"/>
              <a:t>10</a:t>
            </a:fld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648" y="2295258"/>
            <a:ext cx="5192321" cy="406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4876800" y="2971800"/>
            <a:ext cx="9906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2590800" y="2895600"/>
            <a:ext cx="91440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743200" y="4724400"/>
            <a:ext cx="83820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00600" y="4724400"/>
            <a:ext cx="106680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787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468" y="2133600"/>
            <a:ext cx="5195134" cy="4343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43DF-3C54-4687-864F-6784DA319A26}" type="slidenum">
              <a:rPr lang="en-US" sz="2400" smtClean="0"/>
              <a:t>11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898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Xác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định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thành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Stackholders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User Level</a:t>
            </a: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Product Champions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43DF-3C54-4687-864F-6784DA319A26}" type="slidenum">
              <a:rPr lang="en-US" sz="3200" smtClean="0"/>
              <a:t>2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9743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Stackholders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Định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nghĩa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marL="365760" lvl="1" indent="0">
              <a:buNone/>
            </a:pP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Là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tác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nhân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liên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quan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tới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hệ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thống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lvl="1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Áp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dụng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cụ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thể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vào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mềm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SMOS</a:t>
            </a:r>
          </a:p>
          <a:p>
            <a:pPr marL="365760" lvl="1" indent="0">
              <a:buNone/>
            </a:pP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Stackholders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là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Waiter, Supervisor, Chef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Customer 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43DF-3C54-4687-864F-6784DA319A26}" type="slidenum">
              <a:rPr lang="en-US" sz="3600" smtClean="0"/>
              <a:t>3</a:t>
            </a:fld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8230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use-case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43DF-3C54-4687-864F-6784DA319A26}" type="slidenum">
              <a:rPr lang="en-US" sz="2400" smtClean="0"/>
              <a:t>4</a:t>
            </a:fld>
            <a:endParaRPr lang="en-US" sz="2400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89" y="2324100"/>
            <a:ext cx="3192508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368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User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User level 1: Customer, Supervisor</a:t>
            </a: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User level 2: Waiter,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Chef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43DF-3C54-4687-864F-6784DA319A26}" type="slidenum">
              <a:rPr lang="en-US" sz="2400" smtClean="0"/>
              <a:t>5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695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Product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Champions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Định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nghĩa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marL="365760" lvl="1" indent="0">
              <a:buNone/>
            </a:pP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Là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đại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diện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người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sử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dụng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nhiệm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vụ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thực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hiện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quá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trình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xác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nhận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yêu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cầu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43DF-3C54-4687-864F-6784DA319A26}" type="slidenum">
              <a:rPr lang="en-US" sz="2400" smtClean="0"/>
              <a:t>6</a:t>
            </a:fld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81400"/>
            <a:ext cx="4576763" cy="2887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68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Product Champions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Giao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diện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chính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ở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giữa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sự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phát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triển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khách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hàng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người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sử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dụng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thật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hệ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thống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Giải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quyết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mâu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thuẫn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yêu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cầu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Tạo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mối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ràng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buộc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Mục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tiêu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tạo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sự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thống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nhất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yêu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cầu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với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development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43DF-3C54-4687-864F-6784DA319A26}" type="slidenum">
              <a:rPr lang="en-US" sz="2400" smtClean="0"/>
              <a:t>7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742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Product Champions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SMOS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product champions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là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Supervisor</a:t>
            </a:r>
          </a:p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Yêu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cầu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mềm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với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supervisor</a:t>
            </a:r>
          </a:p>
          <a:p>
            <a:pPr lvl="1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lí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hành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động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waiter</a:t>
            </a:r>
          </a:p>
          <a:p>
            <a:pPr lvl="1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lí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hành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động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chef</a:t>
            </a:r>
          </a:p>
          <a:p>
            <a:pPr lvl="1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lí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sách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món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ăn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lvl="1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lí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thanh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toán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lvl="1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lí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tài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khoản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khách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hàng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43DF-3C54-4687-864F-6784DA319A26}" type="slidenum">
              <a:rPr lang="en-US" sz="2400" smtClean="0"/>
              <a:t>8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203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43DF-3C54-4687-864F-6784DA319A26}" type="slidenum">
              <a:rPr lang="en-US" sz="2400" smtClean="0"/>
              <a:t>9</a:t>
            </a:fld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720" y="2362200"/>
            <a:ext cx="3949862" cy="410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810000" y="32766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733800" y="4415088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886200" y="4800600"/>
            <a:ext cx="60960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53000" y="4724400"/>
            <a:ext cx="7620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181600" y="4415088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953000" y="3124200"/>
            <a:ext cx="6096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417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330</TotalTime>
  <Words>211</Words>
  <Application>Microsoft Office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Austin</vt:lpstr>
      <vt:lpstr>Tìm hiểu về phần mềm SMOS</vt:lpstr>
      <vt:lpstr>Xác định các thành phần </vt:lpstr>
      <vt:lpstr>Stackholders</vt:lpstr>
      <vt:lpstr>Sơ đồ use-case </vt:lpstr>
      <vt:lpstr>User Level</vt:lpstr>
      <vt:lpstr>Product Champions</vt:lpstr>
      <vt:lpstr>Product Champions</vt:lpstr>
      <vt:lpstr>Product Champions</vt:lpstr>
      <vt:lpstr>Requirements</vt:lpstr>
      <vt:lpstr>Non-Functional Requirements </vt:lpstr>
      <vt:lpstr>Mối liên hệ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về phần mềm SMOS</dc:title>
  <dc:creator>Windows User</dc:creator>
  <cp:lastModifiedBy>Windows User</cp:lastModifiedBy>
  <cp:revision>12</cp:revision>
  <dcterms:created xsi:type="dcterms:W3CDTF">2017-10-16T17:07:02Z</dcterms:created>
  <dcterms:modified xsi:type="dcterms:W3CDTF">2017-10-18T14:45:26Z</dcterms:modified>
</cp:coreProperties>
</file>