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0" r:id="rId2"/>
    <p:sldId id="325" r:id="rId3"/>
    <p:sldId id="326" r:id="rId4"/>
    <p:sldId id="316" r:id="rId5"/>
    <p:sldId id="317" r:id="rId6"/>
    <p:sldId id="319" r:id="rId7"/>
    <p:sldId id="274" r:id="rId8"/>
    <p:sldId id="320" r:id="rId9"/>
    <p:sldId id="321" r:id="rId10"/>
    <p:sldId id="322" r:id="rId11"/>
    <p:sldId id="323" r:id="rId12"/>
    <p:sldId id="324" r:id="rId13"/>
    <p:sldId id="257"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280" autoAdjust="0"/>
  </p:normalViewPr>
  <p:slideViewPr>
    <p:cSldViewPr>
      <p:cViewPr varScale="1">
        <p:scale>
          <a:sx n="69" d="100"/>
          <a:sy n="69" d="100"/>
        </p:scale>
        <p:origin x="-924" y="-108"/>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10/18/2017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10/18/2017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10/18/2017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10/18/2017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10/18/2017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10/18/2017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10/18/2017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10/18/2017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10/18/2017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10/18/2017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10/18/2017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10/18/2017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0018" y="1905000"/>
            <a:ext cx="9601200" cy="707886"/>
          </a:xfrm>
          <a:prstGeom prst="rect">
            <a:avLst/>
          </a:prstGeom>
        </p:spPr>
        <p:txBody>
          <a:bodyPr wrap="square">
            <a:spAutoFit/>
          </a:bodyPr>
          <a:lstStyle/>
          <a:p>
            <a:pPr algn="ctr"/>
            <a:r>
              <a:rPr lang="en-US" sz="4000" b="1" dirty="0" smtClean="0">
                <a:solidFill>
                  <a:srgbClr val="00B0F0"/>
                </a:solidFill>
                <a:latin typeface="Times New Roman" pitchFamily="18" charset="0"/>
                <a:cs typeface="Times New Roman" pitchFamily="18" charset="0"/>
              </a:rPr>
              <a:t>TRÌNH BÀY BÀI TẬP  2</a:t>
            </a:r>
          </a:p>
        </p:txBody>
      </p:sp>
      <p:sp>
        <p:nvSpPr>
          <p:cNvPr id="18" name="Rectangle 17"/>
          <p:cNvSpPr/>
          <p:nvPr/>
        </p:nvSpPr>
        <p:spPr>
          <a:xfrm>
            <a:off x="1598612" y="533400"/>
            <a:ext cx="9372600" cy="769441"/>
          </a:xfrm>
          <a:prstGeom prst="rect">
            <a:avLst/>
          </a:prstGeom>
        </p:spPr>
        <p:txBody>
          <a:bodyPr wrap="square">
            <a:spAutoFit/>
          </a:bodyPr>
          <a:lstStyle/>
          <a:p>
            <a:pPr algn="ctr"/>
            <a:r>
              <a:rPr lang="en-US" sz="4400" b="1" dirty="0">
                <a:solidFill>
                  <a:srgbClr val="FFFF00"/>
                </a:solidFill>
              </a:rPr>
              <a:t>ĐỀ TÀI THUYẾT TRÌNH</a:t>
            </a:r>
          </a:p>
        </p:txBody>
      </p:sp>
      <p:sp>
        <p:nvSpPr>
          <p:cNvPr id="5" name="Rectangle 4"/>
          <p:cNvSpPr/>
          <p:nvPr/>
        </p:nvSpPr>
        <p:spPr>
          <a:xfrm>
            <a:off x="1540018" y="2937164"/>
            <a:ext cx="9372600" cy="4708981"/>
          </a:xfrm>
          <a:prstGeom prst="rect">
            <a:avLst/>
          </a:prstGeom>
        </p:spPr>
        <p:txBody>
          <a:bodyPr wrap="square">
            <a:spAutoFit/>
          </a:bodyPr>
          <a:lstStyle/>
          <a:p>
            <a:pPr algn="ctr"/>
            <a:r>
              <a:rPr lang="en-US" sz="3200" b="1" dirty="0" err="1">
                <a:latin typeface="Calibri" panose="020F0502020204030204" pitchFamily="34" charset="0"/>
                <a:cs typeface="Calibri" panose="020F0502020204030204" pitchFamily="34" charset="0"/>
              </a:rPr>
              <a:t>Nhóm</a:t>
            </a:r>
            <a:r>
              <a:rPr lang="en-US" sz="3200" b="1" dirty="0">
                <a:latin typeface="Calibri" panose="020F0502020204030204" pitchFamily="34" charset="0"/>
                <a:cs typeface="Calibri" panose="020F0502020204030204" pitchFamily="34" charset="0"/>
              </a:rPr>
              <a:t> </a:t>
            </a:r>
            <a:r>
              <a:rPr lang="en-US" sz="3200" b="1" dirty="0" smtClean="0">
                <a:latin typeface="Calibri" panose="020F0502020204030204" pitchFamily="34" charset="0"/>
                <a:cs typeface="Calibri" panose="020F0502020204030204" pitchFamily="34" charset="0"/>
              </a:rPr>
              <a:t>11</a:t>
            </a:r>
          </a:p>
          <a:p>
            <a:pPr algn="ctr"/>
            <a:endParaRPr lang="en-US" sz="3200" b="1" dirty="0">
              <a:latin typeface="Calibri" panose="020F0502020204030204" pitchFamily="34" charset="0"/>
              <a:cs typeface="Calibri" panose="020F0502020204030204" pitchFamily="34" charset="0"/>
            </a:endParaRPr>
          </a:p>
          <a:p>
            <a:r>
              <a:rPr lang="en-US" sz="3200" b="1" dirty="0" err="1" smtClean="0">
                <a:latin typeface="Calibri" panose="020F0502020204030204" pitchFamily="34" charset="0"/>
                <a:cs typeface="Calibri" panose="020F0502020204030204" pitchFamily="34" charset="0"/>
              </a:rPr>
              <a:t>Đào</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Anh</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Quân</a:t>
            </a:r>
            <a:r>
              <a:rPr lang="en-US" sz="3200" b="1" dirty="0" smtClean="0">
                <a:latin typeface="Calibri" panose="020F0502020204030204" pitchFamily="34" charset="0"/>
                <a:cs typeface="Calibri" panose="020F0502020204030204" pitchFamily="34" charset="0"/>
              </a:rPr>
              <a:t>		   LTU12B	      MSSV:  </a:t>
            </a:r>
            <a:r>
              <a:rPr lang="en-US" sz="3200" b="1" dirty="0" smtClean="0">
                <a:latin typeface="Calibri" panose="020F0502020204030204" pitchFamily="34" charset="0"/>
                <a:cs typeface="Calibri" panose="020F0502020204030204" pitchFamily="34" charset="0"/>
              </a:rPr>
              <a:t>20138358</a:t>
            </a:r>
            <a:r>
              <a:rPr lang="en-US" sz="3200" b="1" dirty="0" smtClean="0">
                <a:latin typeface="Calibri" panose="020F0502020204030204" pitchFamily="34" charset="0"/>
                <a:cs typeface="Calibri" panose="020F0502020204030204" pitchFamily="34" charset="0"/>
              </a:rPr>
              <a:t>	</a:t>
            </a:r>
            <a:endParaRPr lang="en-US" sz="3200" b="1" dirty="0">
              <a:latin typeface="Calibri" panose="020F0502020204030204" pitchFamily="34" charset="0"/>
              <a:cs typeface="Calibri" panose="020F0502020204030204" pitchFamily="34" charset="0"/>
            </a:endParaRPr>
          </a:p>
          <a:p>
            <a:r>
              <a:rPr lang="en-US" sz="3200" b="1" dirty="0" err="1" smtClean="0">
                <a:latin typeface="Calibri" panose="020F0502020204030204" pitchFamily="34" charset="0"/>
                <a:cs typeface="Calibri" panose="020F0502020204030204" pitchFamily="34" charset="0"/>
              </a:rPr>
              <a:t>Lê</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Trung</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Hiếu</a:t>
            </a:r>
            <a:r>
              <a:rPr lang="en-US" sz="3200" b="1" dirty="0" smtClean="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		</a:t>
            </a:r>
            <a:r>
              <a:rPr lang="en-US" sz="3200" b="1" dirty="0" smtClean="0">
                <a:latin typeface="Calibri" panose="020F0502020204030204" pitchFamily="34" charset="0"/>
                <a:cs typeface="Calibri" panose="020F0502020204030204" pitchFamily="34" charset="0"/>
              </a:rPr>
              <a:t>   LTU12B </a:t>
            </a:r>
            <a:r>
              <a:rPr lang="en-US" sz="3200" b="1" dirty="0">
                <a:latin typeface="Calibri" panose="020F0502020204030204" pitchFamily="34" charset="0"/>
                <a:cs typeface="Calibri" panose="020F0502020204030204" pitchFamily="34" charset="0"/>
              </a:rPr>
              <a:t>	</a:t>
            </a:r>
            <a:r>
              <a:rPr lang="en-US" sz="3200" b="1" dirty="0" smtClean="0">
                <a:latin typeface="Calibri" panose="020F0502020204030204" pitchFamily="34" charset="0"/>
                <a:cs typeface="Calibri" panose="020F0502020204030204" pitchFamily="34" charset="0"/>
              </a:rPr>
              <a:t>      MSSV: 20138150 </a:t>
            </a:r>
            <a:endParaRPr lang="en-US" sz="3200" b="1" dirty="0">
              <a:latin typeface="Calibri" panose="020F0502020204030204" pitchFamily="34" charset="0"/>
              <a:cs typeface="Calibri" panose="020F0502020204030204" pitchFamily="34" charset="0"/>
            </a:endParaRPr>
          </a:p>
          <a:p>
            <a:r>
              <a:rPr lang="en-US" sz="3200" b="1" dirty="0" err="1" smtClean="0">
                <a:latin typeface="Calibri" panose="020F0502020204030204" pitchFamily="34" charset="0"/>
                <a:cs typeface="Calibri" panose="020F0502020204030204" pitchFamily="34" charset="0"/>
              </a:rPr>
              <a:t>Ngô</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Quang</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Hải</a:t>
            </a:r>
            <a:r>
              <a:rPr lang="en-US" sz="3200" b="1" dirty="0" smtClean="0">
                <a:latin typeface="Calibri" panose="020F0502020204030204" pitchFamily="34" charset="0"/>
                <a:cs typeface="Calibri" panose="020F0502020204030204" pitchFamily="34" charset="0"/>
              </a:rPr>
              <a:t> 	 	   LTU12B 	      MSSV: </a:t>
            </a:r>
            <a:r>
              <a:rPr lang="en-US" sz="3200" b="1" dirty="0" smtClean="0">
                <a:latin typeface="Calibri" panose="020F0502020204030204" pitchFamily="34" charset="0"/>
                <a:cs typeface="Calibri" panose="020F0502020204030204" pitchFamily="34" charset="0"/>
              </a:rPr>
              <a:t>20138217</a:t>
            </a:r>
            <a:endParaRPr lang="en-US" sz="3200" b="1" dirty="0" smtClean="0">
              <a:latin typeface="Calibri" panose="020F0502020204030204" pitchFamily="34" charset="0"/>
              <a:cs typeface="Calibri" panose="020F0502020204030204" pitchFamily="34" charset="0"/>
            </a:endParaRPr>
          </a:p>
          <a:p>
            <a:r>
              <a:rPr lang="en-US" sz="3200" b="1" dirty="0" err="1" smtClean="0">
                <a:latin typeface="Calibri" panose="020F0502020204030204" pitchFamily="34" charset="0"/>
                <a:cs typeface="Calibri" panose="020F0502020204030204" pitchFamily="34" charset="0"/>
              </a:rPr>
              <a:t>Nguyễn</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Bảo</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Linh</a:t>
            </a:r>
            <a:r>
              <a:rPr lang="en-US" sz="3200" b="1" dirty="0" smtClean="0">
                <a:latin typeface="Calibri" panose="020F0502020204030204" pitchFamily="34" charset="0"/>
                <a:cs typeface="Calibri" panose="020F0502020204030204" pitchFamily="34" charset="0"/>
              </a:rPr>
              <a:t>	   LTU12B	      MSSV: </a:t>
            </a:r>
            <a:r>
              <a:rPr lang="en-US" sz="3200" b="1" dirty="0" smtClean="0">
                <a:latin typeface="Calibri" panose="020F0502020204030204" pitchFamily="34" charset="0"/>
                <a:cs typeface="Calibri" panose="020F0502020204030204" pitchFamily="34" charset="0"/>
              </a:rPr>
              <a:t>2013835</a:t>
            </a:r>
          </a:p>
          <a:p>
            <a:r>
              <a:rPr lang="en-US" sz="3200" b="1" dirty="0" err="1" smtClean="0">
                <a:latin typeface="Calibri" panose="020F0502020204030204" pitchFamily="34" charset="0"/>
                <a:cs typeface="Calibri" panose="020F0502020204030204" pitchFamily="34" charset="0"/>
              </a:rPr>
              <a:t>Hoàng</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Tho</a:t>
            </a:r>
            <a:r>
              <a:rPr lang="en-US" sz="3200" b="1" dirty="0" smtClean="0">
                <a:latin typeface="Calibri" panose="020F0502020204030204" pitchFamily="34" charset="0"/>
                <a:cs typeface="Calibri" panose="020F0502020204030204" pitchFamily="34" charset="0"/>
              </a:rPr>
              <a:t>̣ </a:t>
            </a:r>
            <a:r>
              <a:rPr lang="en-US" sz="3200" b="1" dirty="0" err="1" smtClean="0">
                <a:latin typeface="Calibri" panose="020F0502020204030204" pitchFamily="34" charset="0"/>
                <a:cs typeface="Calibri" panose="020F0502020204030204" pitchFamily="34" charset="0"/>
              </a:rPr>
              <a:t>Dũng</a:t>
            </a:r>
            <a:endParaRPr lang="en-US" sz="3200" b="1" dirty="0" smtClean="0">
              <a:latin typeface="Calibri" panose="020F0502020204030204" pitchFamily="34" charset="0"/>
              <a:cs typeface="Calibri" panose="020F0502020204030204" pitchFamily="34" charset="0"/>
            </a:endParaRPr>
          </a:p>
          <a:p>
            <a:endParaRPr lang="en-US" sz="3200" b="1" dirty="0">
              <a:latin typeface="Calibri" panose="020F0502020204030204" pitchFamily="34" charset="0"/>
              <a:cs typeface="Calibri" panose="020F0502020204030204" pitchFamily="34" charset="0"/>
            </a:endParaRPr>
          </a:p>
          <a:p>
            <a:pPr algn="ctr"/>
            <a:endParaRPr lang="en-US" sz="4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83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097" y="-13855"/>
            <a:ext cx="10820400" cy="1249362"/>
          </a:xfrm>
        </p:spPr>
        <p:txBody>
          <a:bodyPr>
            <a:noAutofit/>
          </a:bodyPr>
          <a:lstStyle/>
          <a:p>
            <a:r>
              <a:rPr lang="en-US" sz="2400" b="1" dirty="0" smtClean="0">
                <a:solidFill>
                  <a:srgbClr val="FF0000"/>
                </a:solidFill>
              </a:rPr>
              <a:t>2.2 </a:t>
            </a:r>
            <a:r>
              <a:rPr lang="vi-VN" sz="2400" b="1" dirty="0">
                <a:solidFill>
                  <a:srgbClr val="FF0000"/>
                </a:solidFill>
              </a:rPr>
              <a:t>Căn cứ theo mục 3, lập kế hoạch thực hiện phát hiện xác định các yêu cầu phần mềm với từng Product Champion</a:t>
            </a:r>
            <a:endParaRPr lang="en-US" sz="2400" dirty="0">
              <a:solidFill>
                <a:srgbClr val="FF0000"/>
              </a:solidFill>
            </a:endParaRPr>
          </a:p>
        </p:txBody>
      </p:sp>
      <p:sp>
        <p:nvSpPr>
          <p:cNvPr id="4" name="Rectangle 3"/>
          <p:cNvSpPr/>
          <p:nvPr/>
        </p:nvSpPr>
        <p:spPr>
          <a:xfrm>
            <a:off x="836612" y="1524000"/>
            <a:ext cx="2286000" cy="2031325"/>
          </a:xfrm>
          <a:prstGeom prst="rect">
            <a:avLst/>
          </a:prstGeom>
        </p:spPr>
        <p:txBody>
          <a:bodyPr wrap="square">
            <a:spAutoFit/>
          </a:bodyPr>
          <a:lstStyle/>
          <a:p>
            <a:pPr algn="just"/>
            <a:r>
              <a:rPr lang="en-US" dirty="0"/>
              <a:t> </a:t>
            </a:r>
            <a:r>
              <a:rPr lang="en-US" dirty="0" err="1"/>
              <a:t>Bảng</a:t>
            </a:r>
            <a:r>
              <a:rPr lang="en-US" dirty="0"/>
              <a:t> </a:t>
            </a:r>
            <a:r>
              <a:rPr lang="en-US" dirty="0" err="1"/>
              <a:t>sau</a:t>
            </a:r>
            <a:r>
              <a:rPr lang="en-US" dirty="0"/>
              <a:t> </a:t>
            </a:r>
            <a:r>
              <a:rPr lang="en-US" dirty="0" err="1"/>
              <a:t>trình</a:t>
            </a:r>
            <a:r>
              <a:rPr lang="en-US" dirty="0"/>
              <a:t> </a:t>
            </a:r>
            <a:r>
              <a:rPr lang="en-US" dirty="0" err="1"/>
              <a:t>bày</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chức</a:t>
            </a:r>
            <a:r>
              <a:rPr lang="en-US" dirty="0"/>
              <a:t> </a:t>
            </a:r>
            <a:r>
              <a:rPr lang="en-US" dirty="0" err="1"/>
              <a:t>năng</a:t>
            </a:r>
            <a:r>
              <a:rPr lang="en-US" dirty="0"/>
              <a:t> </a:t>
            </a:r>
            <a:r>
              <a:rPr lang="en-US" dirty="0" err="1"/>
              <a:t>của</a:t>
            </a:r>
            <a:r>
              <a:rPr lang="en-US" dirty="0"/>
              <a:t> product Champions </a:t>
            </a:r>
            <a:r>
              <a:rPr lang="en-US" dirty="0" err="1"/>
              <a:t>được</a:t>
            </a:r>
            <a:r>
              <a:rPr lang="en-US" dirty="0"/>
              <a:t> </a:t>
            </a:r>
            <a:r>
              <a:rPr lang="en-US" dirty="0" err="1"/>
              <a:t>xác</a:t>
            </a:r>
            <a:r>
              <a:rPr lang="en-US" dirty="0"/>
              <a:t> </a:t>
            </a:r>
            <a:r>
              <a:rPr lang="en-US" dirty="0" err="1"/>
              <a:t>định</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khách</a:t>
            </a:r>
            <a:r>
              <a:rPr lang="en-US" dirty="0"/>
              <a:t> </a:t>
            </a:r>
            <a:r>
              <a:rPr lang="en-US" dirty="0" err="1"/>
              <a:t>hàng</a:t>
            </a:r>
            <a:r>
              <a:rPr lang="en-US" dirty="0"/>
              <a:t> </a:t>
            </a:r>
            <a:r>
              <a:rPr lang="en-US" dirty="0" err="1"/>
              <a:t>của</a:t>
            </a:r>
            <a:r>
              <a:rPr lang="en-US" dirty="0"/>
              <a:t> </a:t>
            </a:r>
            <a:r>
              <a:rPr lang="en-US" dirty="0" err="1"/>
              <a:t>chủ</a:t>
            </a:r>
            <a:r>
              <a:rPr lang="en-US" dirty="0"/>
              <a:t> </a:t>
            </a:r>
            <a:r>
              <a:rPr lang="en-US" dirty="0" err="1"/>
              <a:t>thể</a:t>
            </a:r>
            <a:r>
              <a:rPr lang="en-US" dirty="0"/>
              <a:t> RMOS.</a:t>
            </a:r>
          </a:p>
        </p:txBody>
      </p:sp>
      <p:graphicFrame>
        <p:nvGraphicFramePr>
          <p:cNvPr id="7" name="Table 6"/>
          <p:cNvGraphicFramePr>
            <a:graphicFrameLocks noGrp="1"/>
          </p:cNvGraphicFramePr>
          <p:nvPr>
            <p:extLst>
              <p:ext uri="{D42A27DB-BD31-4B8C-83A1-F6EECF244321}">
                <p14:modId xmlns:p14="http://schemas.microsoft.com/office/powerpoint/2010/main" val="1154036175"/>
              </p:ext>
            </p:extLst>
          </p:nvPr>
        </p:nvGraphicFramePr>
        <p:xfrm>
          <a:off x="3427412" y="1287252"/>
          <a:ext cx="8382000" cy="5087645"/>
        </p:xfrm>
        <a:graphic>
          <a:graphicData uri="http://schemas.openxmlformats.org/drawingml/2006/table">
            <a:tbl>
              <a:tblPr firstRow="1" firstCol="1" bandRow="1">
                <a:tableStyleId>{8EC20E35-A176-4012-BC5E-935CFFF8708E}</a:tableStyleId>
              </a:tblPr>
              <a:tblGrid>
                <a:gridCol w="1295400"/>
                <a:gridCol w="7086600"/>
              </a:tblGrid>
              <a:tr h="569882">
                <a:tc>
                  <a:txBody>
                    <a:bodyPr/>
                    <a:lstStyle/>
                    <a:p>
                      <a:pPr marL="0" marR="0" algn="ctr">
                        <a:lnSpc>
                          <a:spcPct val="107000"/>
                        </a:lnSpc>
                        <a:spcBef>
                          <a:spcPts val="0"/>
                        </a:spcBef>
                        <a:spcAft>
                          <a:spcPts val="0"/>
                        </a:spcAft>
                      </a:pP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chức</a:t>
                      </a:r>
                      <a:r>
                        <a:rPr lang="en-US" sz="1800" dirty="0">
                          <a:effectLst/>
                        </a:rPr>
                        <a:t> </a:t>
                      </a:r>
                      <a:r>
                        <a:rPr lang="en-US" sz="1800" dirty="0" err="1">
                          <a:effectLst/>
                        </a:rPr>
                        <a:t>năng</a:t>
                      </a:r>
                      <a:endParaRPr lang="en-US" sz="18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dirty="0" err="1">
                          <a:effectLst/>
                        </a:rPr>
                        <a:t>Mô</a:t>
                      </a:r>
                      <a:r>
                        <a:rPr lang="en-US" sz="1800" dirty="0">
                          <a:effectLst/>
                        </a:rPr>
                        <a:t> </a:t>
                      </a:r>
                      <a:r>
                        <a:rPr lang="en-US" sz="1800" dirty="0" err="1">
                          <a:effectLst/>
                        </a:rPr>
                        <a:t>tả</a:t>
                      </a:r>
                      <a:endParaRPr lang="en-US" sz="1800" dirty="0">
                        <a:effectLst/>
                        <a:latin typeface="Calibri"/>
                        <a:ea typeface="Calibri"/>
                        <a:cs typeface="Times New Roman"/>
                      </a:endParaRPr>
                    </a:p>
                  </a:txBody>
                  <a:tcPr marL="68580" marR="68580" marT="0" marB="0"/>
                </a:tc>
              </a:tr>
              <a:tr h="479268">
                <a:tc>
                  <a:txBody>
                    <a:bodyPr/>
                    <a:lstStyle/>
                    <a:p>
                      <a:pPr marL="0" marR="0" algn="ctr">
                        <a:lnSpc>
                          <a:spcPct val="107000"/>
                        </a:lnSpc>
                        <a:spcBef>
                          <a:spcPts val="0"/>
                        </a:spcBef>
                        <a:spcAft>
                          <a:spcPts val="0"/>
                        </a:spcAft>
                      </a:pPr>
                      <a:r>
                        <a:rPr lang="en-US" sz="1800" dirty="0">
                          <a:effectLst/>
                        </a:rPr>
                        <a:t>PC01</a:t>
                      </a:r>
                      <a:endParaRPr lang="en-US" sz="18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dirty="0">
                          <a:effectLst/>
                        </a:rPr>
                        <a:t>PC </a:t>
                      </a:r>
                      <a:r>
                        <a:rPr lang="en-US" sz="1800" dirty="0" err="1">
                          <a:effectLst/>
                        </a:rPr>
                        <a:t>sẽ</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điều</a:t>
                      </a:r>
                      <a:r>
                        <a:rPr lang="en-US" sz="1800" dirty="0">
                          <a:effectLst/>
                        </a:rPr>
                        <a:t> </a:t>
                      </a:r>
                      <a:r>
                        <a:rPr lang="en-US" sz="1800" dirty="0" err="1">
                          <a:effectLst/>
                        </a:rPr>
                        <a:t>chỉnh</a:t>
                      </a:r>
                      <a:r>
                        <a:rPr lang="en-US" sz="1800" dirty="0">
                          <a:effectLst/>
                        </a:rPr>
                        <a:t> </a:t>
                      </a:r>
                      <a:r>
                        <a:rPr lang="en-US" sz="1800" dirty="0" err="1">
                          <a:effectLst/>
                        </a:rPr>
                        <a:t>phạm</a:t>
                      </a:r>
                      <a:r>
                        <a:rPr lang="en-US" sz="1800" dirty="0">
                          <a:effectLst/>
                        </a:rPr>
                        <a:t> vi </a:t>
                      </a:r>
                      <a:r>
                        <a:rPr lang="en-US" sz="1800" dirty="0" err="1">
                          <a:effectLst/>
                        </a:rPr>
                        <a:t>và</a:t>
                      </a:r>
                      <a:r>
                        <a:rPr lang="en-US" sz="1800" dirty="0">
                          <a:effectLst/>
                        </a:rPr>
                        <a:t> </a:t>
                      </a:r>
                      <a:r>
                        <a:rPr lang="en-US" sz="1800" dirty="0" err="1">
                          <a:effectLst/>
                        </a:rPr>
                        <a:t>giới</a:t>
                      </a:r>
                      <a:r>
                        <a:rPr lang="en-US" sz="1800" dirty="0">
                          <a:effectLst/>
                        </a:rPr>
                        <a:t> </a:t>
                      </a:r>
                      <a:r>
                        <a:rPr lang="en-US" sz="1800" dirty="0" err="1">
                          <a:effectLst/>
                        </a:rPr>
                        <a:t>hạn</a:t>
                      </a:r>
                      <a:r>
                        <a:rPr lang="en-US" sz="1800" dirty="0">
                          <a:effectLst/>
                        </a:rPr>
                        <a:t> </a:t>
                      </a:r>
                      <a:r>
                        <a:rPr lang="en-US" sz="1800" dirty="0" err="1">
                          <a:effectLst/>
                        </a:rPr>
                        <a:t>của</a:t>
                      </a:r>
                      <a:r>
                        <a:rPr lang="en-US" sz="1800" dirty="0">
                          <a:effectLst/>
                        </a:rPr>
                        <a:t> </a:t>
                      </a:r>
                      <a:r>
                        <a:rPr lang="en-US" sz="1800" dirty="0" err="1">
                          <a:effectLst/>
                        </a:rPr>
                        <a:t>sản</a:t>
                      </a:r>
                      <a:r>
                        <a:rPr lang="en-US" sz="1800" dirty="0">
                          <a:effectLst/>
                        </a:rPr>
                        <a:t> </a:t>
                      </a:r>
                      <a:r>
                        <a:rPr lang="en-US" sz="1800" dirty="0" err="1">
                          <a:effectLst/>
                        </a:rPr>
                        <a:t>phẩm</a:t>
                      </a:r>
                      <a:r>
                        <a:rPr lang="en-US" sz="1800" dirty="0">
                          <a:effectLst/>
                        </a:rPr>
                        <a:t> </a:t>
                      </a:r>
                      <a:r>
                        <a:rPr lang="en-US" sz="1800" dirty="0" err="1">
                          <a:effectLst/>
                        </a:rPr>
                        <a:t>trong</a:t>
                      </a:r>
                      <a:r>
                        <a:rPr lang="en-US" sz="1800" dirty="0">
                          <a:effectLst/>
                        </a:rPr>
                        <a:t> </a:t>
                      </a:r>
                      <a:r>
                        <a:rPr lang="en-US" sz="1800" dirty="0" err="1">
                          <a:effectLst/>
                        </a:rPr>
                        <a:t>nhà</a:t>
                      </a:r>
                      <a:r>
                        <a:rPr lang="en-US" sz="1800" dirty="0">
                          <a:effectLst/>
                        </a:rPr>
                        <a:t> </a:t>
                      </a:r>
                      <a:r>
                        <a:rPr lang="en-US" sz="1800" dirty="0" err="1">
                          <a:effectLst/>
                        </a:rPr>
                        <a:t>hàng</a:t>
                      </a:r>
                      <a:r>
                        <a:rPr lang="en-US" sz="1800" dirty="0">
                          <a:effectLst/>
                        </a:rPr>
                        <a:t> </a:t>
                      </a:r>
                      <a:endParaRPr lang="en-US" sz="1800" dirty="0">
                        <a:effectLst/>
                        <a:latin typeface="Calibri"/>
                        <a:ea typeface="Calibri"/>
                        <a:cs typeface="Times New Roman"/>
                      </a:endParaRPr>
                    </a:p>
                  </a:txBody>
                  <a:tcPr marL="68580" marR="68580" marT="0" marB="0"/>
                </a:tc>
              </a:tr>
              <a:tr h="569882">
                <a:tc>
                  <a:txBody>
                    <a:bodyPr/>
                    <a:lstStyle/>
                    <a:p>
                      <a:pPr marL="0" marR="0" algn="ctr">
                        <a:lnSpc>
                          <a:spcPct val="107000"/>
                        </a:lnSpc>
                        <a:spcBef>
                          <a:spcPts val="0"/>
                        </a:spcBef>
                        <a:spcAft>
                          <a:spcPts val="0"/>
                        </a:spcAft>
                      </a:pPr>
                      <a:r>
                        <a:rPr lang="en-US" sz="1800" dirty="0">
                          <a:effectLst/>
                        </a:rPr>
                        <a:t>PC02</a:t>
                      </a:r>
                      <a:endParaRPr lang="en-US" sz="18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dirty="0">
                          <a:effectLst/>
                        </a:rPr>
                        <a:t>PC </a:t>
                      </a:r>
                      <a:r>
                        <a:rPr lang="en-US" sz="1800" dirty="0" err="1">
                          <a:effectLst/>
                        </a:rPr>
                        <a:t>sẽ</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đánh</a:t>
                      </a:r>
                      <a:r>
                        <a:rPr lang="en-US" sz="1800" dirty="0">
                          <a:effectLst/>
                        </a:rPr>
                        <a:t> </a:t>
                      </a:r>
                      <a:r>
                        <a:rPr lang="en-US" sz="1800" dirty="0" err="1">
                          <a:effectLst/>
                        </a:rPr>
                        <a:t>giá</a:t>
                      </a:r>
                      <a:r>
                        <a:rPr lang="en-US" sz="1800" dirty="0">
                          <a:effectLst/>
                        </a:rPr>
                        <a:t> </a:t>
                      </a:r>
                      <a:r>
                        <a:rPr lang="en-US" sz="1800" dirty="0" err="1">
                          <a:effectLst/>
                        </a:rPr>
                        <a:t>tác</a:t>
                      </a:r>
                      <a:r>
                        <a:rPr lang="en-US" sz="1800" dirty="0">
                          <a:effectLst/>
                        </a:rPr>
                        <a:t> </a:t>
                      </a:r>
                      <a:r>
                        <a:rPr lang="en-US" sz="1800" dirty="0" err="1">
                          <a:effectLst/>
                        </a:rPr>
                        <a:t>động</a:t>
                      </a:r>
                      <a:r>
                        <a:rPr lang="en-US" sz="1800" dirty="0">
                          <a:effectLst/>
                        </a:rPr>
                        <a:t> </a:t>
                      </a:r>
                      <a:r>
                        <a:rPr lang="en-US" sz="1800" dirty="0" err="1">
                          <a:effectLst/>
                        </a:rPr>
                        <a:t>mới</a:t>
                      </a:r>
                      <a:r>
                        <a:rPr lang="en-US" sz="1800" dirty="0">
                          <a:effectLst/>
                        </a:rPr>
                        <a:t> </a:t>
                      </a:r>
                      <a:r>
                        <a:rPr lang="en-US" sz="1800" dirty="0" err="1">
                          <a:effectLst/>
                        </a:rPr>
                        <a:t>đối</a:t>
                      </a:r>
                      <a:r>
                        <a:rPr lang="en-US" sz="1800" dirty="0">
                          <a:effectLst/>
                        </a:rPr>
                        <a:t> </a:t>
                      </a:r>
                      <a:r>
                        <a:rPr lang="en-US" sz="1800" dirty="0" err="1">
                          <a:effectLst/>
                        </a:rPr>
                        <a:t>với</a:t>
                      </a:r>
                      <a:r>
                        <a:rPr lang="en-US" sz="1800" dirty="0">
                          <a:effectLst/>
                        </a:rPr>
                        <a:t> </a:t>
                      </a:r>
                      <a:r>
                        <a:rPr lang="en-US" sz="1800" dirty="0" err="1">
                          <a:effectLst/>
                        </a:rPr>
                        <a:t>hoạt</a:t>
                      </a:r>
                      <a:r>
                        <a:rPr lang="en-US" sz="1800" dirty="0">
                          <a:effectLst/>
                        </a:rPr>
                        <a:t> </a:t>
                      </a:r>
                      <a:r>
                        <a:rPr lang="en-US" sz="1800" dirty="0" err="1">
                          <a:effectLst/>
                        </a:rPr>
                        <a:t>động</a:t>
                      </a:r>
                      <a:r>
                        <a:rPr lang="en-US" sz="1800" dirty="0">
                          <a:effectLst/>
                        </a:rPr>
                        <a:t> </a:t>
                      </a:r>
                      <a:r>
                        <a:rPr lang="en-US" sz="1800" dirty="0" err="1">
                          <a:effectLst/>
                        </a:rPr>
                        <a:t>kinh</a:t>
                      </a:r>
                      <a:r>
                        <a:rPr lang="en-US" sz="1800" dirty="0">
                          <a:effectLst/>
                        </a:rPr>
                        <a:t> </a:t>
                      </a:r>
                      <a:r>
                        <a:rPr lang="en-US" sz="1800" dirty="0" err="1">
                          <a:effectLst/>
                        </a:rPr>
                        <a:t>doanh</a:t>
                      </a:r>
                      <a:r>
                        <a:rPr lang="en-US" sz="1800" dirty="0">
                          <a:effectLst/>
                        </a:rPr>
                        <a:t> </a:t>
                      </a:r>
                      <a:r>
                        <a:rPr lang="en-US" sz="1800" dirty="0" err="1">
                          <a:effectLst/>
                        </a:rPr>
                        <a:t>của</a:t>
                      </a:r>
                      <a:r>
                        <a:rPr lang="en-US" sz="1800" dirty="0">
                          <a:effectLst/>
                        </a:rPr>
                        <a:t> </a:t>
                      </a:r>
                      <a:r>
                        <a:rPr lang="en-US" sz="1800" dirty="0" err="1">
                          <a:effectLst/>
                        </a:rPr>
                        <a:t>nhà</a:t>
                      </a:r>
                      <a:r>
                        <a:rPr lang="en-US" sz="1800" dirty="0">
                          <a:effectLst/>
                        </a:rPr>
                        <a:t> </a:t>
                      </a:r>
                      <a:r>
                        <a:rPr lang="en-US" sz="1800" dirty="0" err="1">
                          <a:effectLst/>
                        </a:rPr>
                        <a:t>hàng</a:t>
                      </a:r>
                      <a:r>
                        <a:rPr lang="en-US" sz="1800" dirty="0">
                          <a:effectLst/>
                        </a:rPr>
                        <a:t> </a:t>
                      </a:r>
                      <a:endParaRPr lang="en-US" sz="1800" dirty="0">
                        <a:effectLst/>
                        <a:latin typeface="Calibri"/>
                        <a:ea typeface="Calibri"/>
                        <a:cs typeface="Times New Roman"/>
                      </a:endParaRPr>
                    </a:p>
                  </a:txBody>
                  <a:tcPr marL="68580" marR="68580" marT="0" marB="0"/>
                </a:tc>
              </a:tr>
              <a:tr h="724321">
                <a:tc>
                  <a:txBody>
                    <a:bodyPr/>
                    <a:lstStyle/>
                    <a:p>
                      <a:pPr marL="0" marR="0" algn="ctr">
                        <a:lnSpc>
                          <a:spcPct val="107000"/>
                        </a:lnSpc>
                        <a:spcBef>
                          <a:spcPts val="0"/>
                        </a:spcBef>
                        <a:spcAft>
                          <a:spcPts val="0"/>
                        </a:spcAft>
                      </a:pPr>
                      <a:r>
                        <a:rPr lang="en-US" sz="1800" dirty="0">
                          <a:effectLst/>
                        </a:rPr>
                        <a:t>PC03</a:t>
                      </a:r>
                      <a:endParaRPr lang="en-US" sz="1800" dirty="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dirty="0">
                          <a:effectLst/>
                        </a:rPr>
                        <a:t>PC </a:t>
                      </a:r>
                      <a:r>
                        <a:rPr lang="en-US" sz="1800" dirty="0" err="1">
                          <a:effectLst/>
                        </a:rPr>
                        <a:t>sẽ</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xác</a:t>
                      </a:r>
                      <a:r>
                        <a:rPr lang="en-US" sz="1800" dirty="0">
                          <a:effectLst/>
                        </a:rPr>
                        <a:t> </a:t>
                      </a:r>
                      <a:r>
                        <a:rPr lang="en-US" sz="1800" dirty="0" err="1">
                          <a:effectLst/>
                        </a:rPr>
                        <a:t>định</a:t>
                      </a:r>
                      <a:r>
                        <a:rPr lang="en-US" sz="1800" dirty="0">
                          <a:effectLst/>
                        </a:rPr>
                        <a:t> </a:t>
                      </a:r>
                      <a:r>
                        <a:rPr lang="en-US" sz="1800" dirty="0" err="1">
                          <a:effectLst/>
                        </a:rPr>
                        <a:t>các</a:t>
                      </a:r>
                      <a:r>
                        <a:rPr lang="en-US" sz="1800" dirty="0">
                          <a:effectLst/>
                        </a:rPr>
                        <a:t> </a:t>
                      </a:r>
                      <a:r>
                        <a:rPr lang="en-US" sz="1800" dirty="0" err="1">
                          <a:effectLst/>
                        </a:rPr>
                        <a:t>tiêu</a:t>
                      </a:r>
                      <a:r>
                        <a:rPr lang="en-US" sz="1800" dirty="0">
                          <a:effectLst/>
                        </a:rPr>
                        <a:t> </a:t>
                      </a:r>
                      <a:r>
                        <a:rPr lang="en-US" sz="1800" dirty="0" err="1">
                          <a:effectLst/>
                        </a:rPr>
                        <a:t>chuẩn</a:t>
                      </a:r>
                      <a:r>
                        <a:rPr lang="en-US" sz="1800" dirty="0">
                          <a:effectLst/>
                        </a:rPr>
                        <a:t> </a:t>
                      </a:r>
                      <a:r>
                        <a:rPr lang="en-US" sz="1800" dirty="0" err="1">
                          <a:effectLst/>
                        </a:rPr>
                        <a:t>và</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chứng</a:t>
                      </a:r>
                      <a:r>
                        <a:rPr lang="en-US" sz="1800" dirty="0">
                          <a:effectLst/>
                        </a:rPr>
                        <a:t> </a:t>
                      </a:r>
                      <a:r>
                        <a:rPr lang="en-US" sz="1800" dirty="0" err="1">
                          <a:effectLst/>
                        </a:rPr>
                        <a:t>nhận</a:t>
                      </a:r>
                      <a:r>
                        <a:rPr lang="en-US" sz="1800" dirty="0">
                          <a:effectLst/>
                        </a:rPr>
                        <a:t> </a:t>
                      </a:r>
                      <a:r>
                        <a:rPr lang="en-US" sz="1800" dirty="0" err="1">
                          <a:effectLst/>
                        </a:rPr>
                        <a:t>có</a:t>
                      </a:r>
                      <a:r>
                        <a:rPr lang="en-US" sz="1800" dirty="0">
                          <a:effectLst/>
                        </a:rPr>
                        <a:t> </a:t>
                      </a:r>
                      <a:r>
                        <a:rPr lang="en-US" sz="1800" dirty="0" err="1">
                          <a:effectLst/>
                        </a:rPr>
                        <a:t>liên</a:t>
                      </a:r>
                      <a:r>
                        <a:rPr lang="en-US" sz="1800" dirty="0">
                          <a:effectLst/>
                        </a:rPr>
                        <a:t> </a:t>
                      </a:r>
                      <a:r>
                        <a:rPr lang="en-US" sz="1800" dirty="0" err="1">
                          <a:effectLst/>
                        </a:rPr>
                        <a:t>quan</a:t>
                      </a:r>
                      <a:r>
                        <a:rPr lang="en-US" sz="1800" dirty="0">
                          <a:effectLst/>
                        </a:rPr>
                        <a:t> </a:t>
                      </a:r>
                      <a:r>
                        <a:rPr lang="en-US" sz="1800" dirty="0" err="1">
                          <a:effectLst/>
                        </a:rPr>
                        <a:t>đến</a:t>
                      </a:r>
                      <a:r>
                        <a:rPr lang="en-US" sz="1800" dirty="0">
                          <a:effectLst/>
                        </a:rPr>
                        <a:t> </a:t>
                      </a:r>
                      <a:r>
                        <a:rPr lang="en-US" sz="1800" dirty="0" err="1">
                          <a:effectLst/>
                        </a:rPr>
                        <a:t>sản</a:t>
                      </a:r>
                      <a:r>
                        <a:rPr lang="en-US" sz="1800" dirty="0">
                          <a:effectLst/>
                        </a:rPr>
                        <a:t> </a:t>
                      </a:r>
                      <a:r>
                        <a:rPr lang="en-US" sz="1800" dirty="0" err="1">
                          <a:effectLst/>
                        </a:rPr>
                        <a:t>phẩm</a:t>
                      </a:r>
                      <a:r>
                        <a:rPr lang="en-US" sz="1800" dirty="0">
                          <a:effectLst/>
                        </a:rPr>
                        <a:t> </a:t>
                      </a:r>
                      <a:r>
                        <a:rPr lang="en-US" sz="1800" dirty="0" err="1">
                          <a:effectLst/>
                        </a:rPr>
                        <a:t>trong</a:t>
                      </a:r>
                      <a:r>
                        <a:rPr lang="en-US" sz="1800" dirty="0">
                          <a:effectLst/>
                        </a:rPr>
                        <a:t> </a:t>
                      </a:r>
                      <a:r>
                        <a:rPr lang="en-US" sz="1800" dirty="0" err="1">
                          <a:effectLst/>
                        </a:rPr>
                        <a:t>nhà</a:t>
                      </a:r>
                      <a:r>
                        <a:rPr lang="en-US" sz="1800" dirty="0">
                          <a:effectLst/>
                        </a:rPr>
                        <a:t> </a:t>
                      </a:r>
                      <a:r>
                        <a:rPr lang="en-US" sz="1800" dirty="0" err="1">
                          <a:effectLst/>
                        </a:rPr>
                        <a:t>hàng</a:t>
                      </a:r>
                      <a:endParaRPr lang="en-US" sz="1800" dirty="0">
                        <a:effectLst/>
                        <a:latin typeface="Calibri"/>
                        <a:ea typeface="Calibri"/>
                        <a:cs typeface="Times New Roman"/>
                      </a:endParaRPr>
                    </a:p>
                  </a:txBody>
                  <a:tcPr marL="68580" marR="68580" marT="0" marB="0"/>
                </a:tc>
              </a:tr>
              <a:tr h="724321">
                <a:tc>
                  <a:txBody>
                    <a:bodyPr/>
                    <a:lstStyle/>
                    <a:p>
                      <a:pPr marL="0" marR="0" algn="ctr">
                        <a:lnSpc>
                          <a:spcPct val="107000"/>
                        </a:lnSpc>
                        <a:spcBef>
                          <a:spcPts val="0"/>
                        </a:spcBef>
                        <a:spcAft>
                          <a:spcPts val="0"/>
                        </a:spcAft>
                      </a:pPr>
                      <a:r>
                        <a:rPr lang="en-US" sz="1800">
                          <a:effectLst/>
                        </a:rPr>
                        <a:t>PC04</a:t>
                      </a:r>
                      <a:endParaRPr lang="en-US" sz="18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dirty="0" err="1">
                          <a:effectLst/>
                        </a:rPr>
                        <a:t>Khi</a:t>
                      </a:r>
                      <a:r>
                        <a:rPr lang="en-US" sz="1800" dirty="0">
                          <a:effectLst/>
                        </a:rPr>
                        <a:t> </a:t>
                      </a:r>
                      <a:r>
                        <a:rPr lang="en-US" sz="1800" dirty="0" err="1">
                          <a:effectLst/>
                        </a:rPr>
                        <a:t>tham</a:t>
                      </a:r>
                      <a:r>
                        <a:rPr lang="en-US" sz="1800" dirty="0">
                          <a:effectLst/>
                        </a:rPr>
                        <a:t> </a:t>
                      </a:r>
                      <a:r>
                        <a:rPr lang="en-US" sz="1800" dirty="0" err="1">
                          <a:effectLst/>
                        </a:rPr>
                        <a:t>gia</a:t>
                      </a:r>
                      <a:r>
                        <a:rPr lang="en-US" sz="1800" dirty="0">
                          <a:effectLst/>
                        </a:rPr>
                        <a:t> </a:t>
                      </a:r>
                      <a:r>
                        <a:rPr lang="en-US" sz="1800" dirty="0" err="1">
                          <a:effectLst/>
                        </a:rPr>
                        <a:t>phân</a:t>
                      </a:r>
                      <a:r>
                        <a:rPr lang="en-US" sz="1800" dirty="0">
                          <a:effectLst/>
                        </a:rPr>
                        <a:t> </a:t>
                      </a:r>
                      <a:r>
                        <a:rPr lang="en-US" sz="1800" dirty="0" err="1">
                          <a:effectLst/>
                        </a:rPr>
                        <a:t>tích</a:t>
                      </a:r>
                      <a:r>
                        <a:rPr lang="en-US" sz="1800" dirty="0">
                          <a:effectLst/>
                        </a:rPr>
                        <a:t>, PC </a:t>
                      </a:r>
                      <a:r>
                        <a:rPr lang="en-US" sz="1800" dirty="0" err="1">
                          <a:effectLst/>
                        </a:rPr>
                        <a:t>sẽ</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thu</a:t>
                      </a:r>
                      <a:r>
                        <a:rPr lang="en-US" sz="1800" dirty="0">
                          <a:effectLst/>
                        </a:rPr>
                        <a:t> </a:t>
                      </a:r>
                      <a:r>
                        <a:rPr lang="en-US" sz="1800" dirty="0" err="1">
                          <a:effectLst/>
                        </a:rPr>
                        <a:t>thập</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từ</a:t>
                      </a:r>
                      <a:r>
                        <a:rPr lang="en-US" sz="1800" dirty="0">
                          <a:effectLst/>
                        </a:rPr>
                        <a:t> </a:t>
                      </a:r>
                      <a:r>
                        <a:rPr lang="en-US" sz="1800" dirty="0" err="1">
                          <a:effectLst/>
                        </a:rPr>
                        <a:t>các</a:t>
                      </a:r>
                      <a:r>
                        <a:rPr lang="en-US" sz="1800" dirty="0">
                          <a:effectLst/>
                        </a:rPr>
                        <a:t> </a:t>
                      </a:r>
                      <a:r>
                        <a:rPr lang="en-US" sz="1800" dirty="0" err="1">
                          <a:effectLst/>
                        </a:rPr>
                        <a:t>thành</a:t>
                      </a:r>
                      <a:r>
                        <a:rPr lang="en-US" sz="1800" dirty="0">
                          <a:effectLst/>
                        </a:rPr>
                        <a:t> </a:t>
                      </a:r>
                      <a:r>
                        <a:rPr lang="en-US" sz="1800" dirty="0" err="1">
                          <a:effectLst/>
                        </a:rPr>
                        <a:t>viên</a:t>
                      </a:r>
                      <a:r>
                        <a:rPr lang="en-US" sz="1800" dirty="0">
                          <a:effectLst/>
                        </a:rPr>
                        <a:t> </a:t>
                      </a:r>
                      <a:r>
                        <a:rPr lang="en-US" sz="1800" dirty="0" err="1">
                          <a:effectLst/>
                        </a:rPr>
                        <a:t>khác</a:t>
                      </a:r>
                      <a:r>
                        <a:rPr lang="en-US" sz="1800" dirty="0">
                          <a:effectLst/>
                        </a:rPr>
                        <a:t> </a:t>
                      </a:r>
                      <a:r>
                        <a:rPr lang="en-US" sz="1800" dirty="0" err="1">
                          <a:effectLst/>
                        </a:rPr>
                        <a:t>hoặc</a:t>
                      </a:r>
                      <a:r>
                        <a:rPr lang="en-US" sz="1800" dirty="0">
                          <a:effectLst/>
                        </a:rPr>
                        <a:t> </a:t>
                      </a:r>
                      <a:r>
                        <a:rPr lang="en-US" sz="1800" dirty="0" err="1">
                          <a:effectLst/>
                        </a:rPr>
                        <a:t>lớp</a:t>
                      </a:r>
                      <a:r>
                        <a:rPr lang="en-US" sz="1800" dirty="0">
                          <a:effectLst/>
                        </a:rPr>
                        <a:t> </a:t>
                      </a:r>
                      <a:r>
                        <a:rPr lang="en-US" sz="1800" dirty="0" err="1">
                          <a:effectLst/>
                        </a:rPr>
                        <a:t>khách</a:t>
                      </a:r>
                      <a:r>
                        <a:rPr lang="en-US" sz="1800" dirty="0">
                          <a:effectLst/>
                        </a:rPr>
                        <a:t> </a:t>
                      </a:r>
                      <a:r>
                        <a:rPr lang="en-US" sz="1800" dirty="0" err="1">
                          <a:effectLst/>
                        </a:rPr>
                        <a:t>hàng</a:t>
                      </a:r>
                      <a:r>
                        <a:rPr lang="en-US" sz="1800" dirty="0">
                          <a:effectLst/>
                        </a:rPr>
                        <a:t> </a:t>
                      </a:r>
                      <a:r>
                        <a:rPr lang="en-US" sz="1800" dirty="0" err="1">
                          <a:effectLst/>
                        </a:rPr>
                        <a:t>khác</a:t>
                      </a:r>
                      <a:r>
                        <a:rPr lang="en-US" sz="1800" dirty="0">
                          <a:effectLst/>
                        </a:rPr>
                        <a:t> </a:t>
                      </a:r>
                      <a:r>
                        <a:rPr lang="en-US" sz="1800" dirty="0" err="1">
                          <a:effectLst/>
                        </a:rPr>
                        <a:t>nhau</a:t>
                      </a:r>
                      <a:r>
                        <a:rPr lang="en-US" sz="1800" dirty="0">
                          <a:effectLst/>
                        </a:rPr>
                        <a:t> </a:t>
                      </a:r>
                      <a:endParaRPr lang="en-US" sz="1800" dirty="0">
                        <a:effectLst/>
                        <a:latin typeface="Calibri"/>
                        <a:ea typeface="Calibri"/>
                        <a:cs typeface="Times New Roman"/>
                      </a:endParaRPr>
                    </a:p>
                  </a:txBody>
                  <a:tcPr marL="68580" marR="68580" marT="0" marB="0"/>
                </a:tc>
              </a:tr>
              <a:tr h="479268">
                <a:tc>
                  <a:txBody>
                    <a:bodyPr/>
                    <a:lstStyle/>
                    <a:p>
                      <a:pPr marL="0" marR="0" algn="ctr">
                        <a:lnSpc>
                          <a:spcPct val="107000"/>
                        </a:lnSpc>
                        <a:spcBef>
                          <a:spcPts val="0"/>
                        </a:spcBef>
                        <a:spcAft>
                          <a:spcPts val="0"/>
                        </a:spcAft>
                      </a:pPr>
                      <a:r>
                        <a:rPr lang="en-US" sz="1800">
                          <a:effectLst/>
                        </a:rPr>
                        <a:t>PC05</a:t>
                      </a:r>
                      <a:endParaRPr lang="en-US" sz="18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a:effectLst/>
                        </a:rPr>
                        <a:t>Khi tham gia phân tích, PC sẽ có thể xác định các ưu tiền cần thực hiện.</a:t>
                      </a:r>
                      <a:endParaRPr lang="en-US" sz="1800">
                        <a:effectLst/>
                        <a:latin typeface="Calibri"/>
                        <a:ea typeface="Calibri"/>
                        <a:cs typeface="Times New Roman"/>
                      </a:endParaRPr>
                    </a:p>
                  </a:txBody>
                  <a:tcPr marL="68580" marR="68580" marT="0" marB="0"/>
                </a:tc>
              </a:tr>
              <a:tr h="479268">
                <a:tc>
                  <a:txBody>
                    <a:bodyPr/>
                    <a:lstStyle/>
                    <a:p>
                      <a:pPr marL="0" marR="0" algn="ctr">
                        <a:lnSpc>
                          <a:spcPct val="107000"/>
                        </a:lnSpc>
                        <a:spcBef>
                          <a:spcPts val="0"/>
                        </a:spcBef>
                        <a:spcAft>
                          <a:spcPts val="0"/>
                        </a:spcAft>
                      </a:pPr>
                      <a:r>
                        <a:rPr lang="en-US" sz="1800">
                          <a:effectLst/>
                        </a:rPr>
                        <a:t>PC06</a:t>
                      </a:r>
                      <a:endParaRPr lang="en-US" sz="18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a:effectLst/>
                        </a:rPr>
                        <a:t>Khi tham gia phân tích, PC sẽ có thể trình diễn sản phẩm cho đồng nghiệp </a:t>
                      </a:r>
                      <a:endParaRPr lang="en-US" sz="1800">
                        <a:effectLst/>
                        <a:latin typeface="Calibri"/>
                        <a:ea typeface="Calibri"/>
                        <a:cs typeface="Times New Roman"/>
                      </a:endParaRPr>
                    </a:p>
                  </a:txBody>
                  <a:tcPr marL="68580" marR="68580" marT="0" marB="0"/>
                </a:tc>
              </a:tr>
              <a:tr h="479268">
                <a:tc>
                  <a:txBody>
                    <a:bodyPr/>
                    <a:lstStyle/>
                    <a:p>
                      <a:pPr marL="0" marR="0" algn="ctr">
                        <a:lnSpc>
                          <a:spcPct val="107000"/>
                        </a:lnSpc>
                        <a:spcBef>
                          <a:spcPts val="0"/>
                        </a:spcBef>
                        <a:spcAft>
                          <a:spcPts val="0"/>
                        </a:spcAft>
                      </a:pPr>
                      <a:r>
                        <a:rPr lang="en-US" sz="1800">
                          <a:effectLst/>
                        </a:rPr>
                        <a:t>PC07</a:t>
                      </a:r>
                      <a:endParaRPr lang="en-US" sz="18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a:effectLst/>
                        </a:rPr>
                        <a:t>Khi trợ giúp người dùng, PC sẽ có thể viết hướng dẫn sử dụng.</a:t>
                      </a:r>
                      <a:endParaRPr lang="en-US" sz="1800">
                        <a:effectLst/>
                        <a:latin typeface="Calibri"/>
                        <a:ea typeface="Calibri"/>
                        <a:cs typeface="Times New Roman"/>
                      </a:endParaRPr>
                    </a:p>
                  </a:txBody>
                  <a:tcPr marL="68580" marR="68580" marT="0" marB="0"/>
                </a:tc>
              </a:tr>
              <a:tr h="569882">
                <a:tc>
                  <a:txBody>
                    <a:bodyPr/>
                    <a:lstStyle/>
                    <a:p>
                      <a:pPr marL="0" marR="0" algn="ctr">
                        <a:lnSpc>
                          <a:spcPct val="107000"/>
                        </a:lnSpc>
                        <a:spcBef>
                          <a:spcPts val="0"/>
                        </a:spcBef>
                        <a:spcAft>
                          <a:spcPts val="0"/>
                        </a:spcAft>
                      </a:pPr>
                      <a:r>
                        <a:rPr lang="en-US" sz="1800">
                          <a:effectLst/>
                        </a:rPr>
                        <a:t>PC08</a:t>
                      </a:r>
                      <a:endParaRPr lang="en-US" sz="18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800" dirty="0" err="1">
                          <a:effectLst/>
                        </a:rPr>
                        <a:t>Khi</a:t>
                      </a:r>
                      <a:r>
                        <a:rPr lang="en-US" sz="1800" dirty="0">
                          <a:effectLst/>
                        </a:rPr>
                        <a:t> </a:t>
                      </a:r>
                      <a:r>
                        <a:rPr lang="en-US" sz="1800" dirty="0" err="1">
                          <a:effectLst/>
                        </a:rPr>
                        <a:t>đưa</a:t>
                      </a:r>
                      <a:r>
                        <a:rPr lang="en-US" sz="1800" dirty="0">
                          <a:effectLst/>
                        </a:rPr>
                        <a:t> </a:t>
                      </a:r>
                      <a:r>
                        <a:rPr lang="en-US" sz="1800" dirty="0" err="1">
                          <a:effectLst/>
                        </a:rPr>
                        <a:t>ra</a:t>
                      </a:r>
                      <a:r>
                        <a:rPr lang="en-US" sz="1800" dirty="0">
                          <a:effectLst/>
                        </a:rPr>
                        <a:t> </a:t>
                      </a:r>
                      <a:r>
                        <a:rPr lang="en-US" sz="1800" dirty="0" err="1">
                          <a:effectLst/>
                        </a:rPr>
                        <a:t>quyết</a:t>
                      </a:r>
                      <a:r>
                        <a:rPr lang="en-US" sz="1800" dirty="0">
                          <a:effectLst/>
                        </a:rPr>
                        <a:t> </a:t>
                      </a:r>
                      <a:r>
                        <a:rPr lang="en-US" sz="1800" dirty="0" err="1">
                          <a:effectLst/>
                        </a:rPr>
                        <a:t>định</a:t>
                      </a:r>
                      <a:r>
                        <a:rPr lang="en-US" sz="1800" dirty="0">
                          <a:effectLst/>
                        </a:rPr>
                        <a:t>, PC </a:t>
                      </a:r>
                      <a:r>
                        <a:rPr lang="en-US" sz="1800" dirty="0" err="1">
                          <a:effectLst/>
                        </a:rPr>
                        <a:t>sẽ</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chấp</a:t>
                      </a:r>
                      <a:r>
                        <a:rPr lang="en-US" sz="1800" dirty="0">
                          <a:effectLst/>
                        </a:rPr>
                        <a:t> </a:t>
                      </a:r>
                      <a:r>
                        <a:rPr lang="en-US" sz="1800" dirty="0" err="1">
                          <a:effectLst/>
                        </a:rPr>
                        <a:t>nhận</a:t>
                      </a:r>
                      <a:r>
                        <a:rPr lang="en-US" sz="1800" dirty="0">
                          <a:effectLst/>
                        </a:rPr>
                        <a:t> </a:t>
                      </a:r>
                      <a:r>
                        <a:rPr lang="en-US" sz="1800" dirty="0" err="1">
                          <a:effectLst/>
                        </a:rPr>
                        <a:t>hoặc</a:t>
                      </a:r>
                      <a:r>
                        <a:rPr lang="en-US" sz="1800" dirty="0">
                          <a:effectLst/>
                        </a:rPr>
                        <a:t> </a:t>
                      </a:r>
                      <a:r>
                        <a:rPr lang="en-US" sz="1800" dirty="0" err="1">
                          <a:effectLst/>
                        </a:rPr>
                        <a:t>từ</a:t>
                      </a:r>
                      <a:r>
                        <a:rPr lang="en-US" sz="1800" dirty="0">
                          <a:effectLst/>
                        </a:rPr>
                        <a:t> </a:t>
                      </a:r>
                      <a:r>
                        <a:rPr lang="en-US" sz="1800" dirty="0" err="1">
                          <a:effectLst/>
                        </a:rPr>
                        <a:t>chối</a:t>
                      </a:r>
                      <a:r>
                        <a:rPr lang="en-US" sz="1800" dirty="0">
                          <a:effectLst/>
                        </a:rPr>
                        <a:t> </a:t>
                      </a:r>
                      <a:r>
                        <a:rPr lang="en-US" sz="1800" dirty="0" err="1">
                          <a:effectLst/>
                        </a:rPr>
                        <a:t>các</a:t>
                      </a:r>
                      <a:r>
                        <a:rPr lang="en-US" sz="1800" dirty="0">
                          <a:effectLst/>
                        </a:rPr>
                        <a:t> </a:t>
                      </a:r>
                      <a:r>
                        <a:rPr lang="en-US" sz="1800" dirty="0" err="1">
                          <a:effectLst/>
                        </a:rPr>
                        <a:t>yêu</a:t>
                      </a:r>
                      <a:r>
                        <a:rPr lang="en-US" sz="1800" dirty="0">
                          <a:effectLst/>
                        </a:rPr>
                        <a:t> </a:t>
                      </a:r>
                      <a:r>
                        <a:rPr lang="en-US" sz="1800" dirty="0" err="1">
                          <a:effectLst/>
                        </a:rPr>
                        <a:t>cầu</a:t>
                      </a:r>
                      <a:r>
                        <a:rPr lang="en-US" sz="1800" dirty="0">
                          <a:effectLst/>
                        </a:rPr>
                        <a:t> </a:t>
                      </a:r>
                      <a:r>
                        <a:rPr lang="en-US" sz="1800" dirty="0" err="1">
                          <a:effectLst/>
                        </a:rPr>
                        <a:t>đề</a:t>
                      </a:r>
                      <a:r>
                        <a:rPr lang="en-US" sz="1800" dirty="0">
                          <a:effectLst/>
                        </a:rPr>
                        <a:t> </a:t>
                      </a:r>
                      <a:r>
                        <a:rPr lang="en-US" sz="1800" dirty="0" err="1">
                          <a:effectLst/>
                        </a:rPr>
                        <a:t>xuất</a:t>
                      </a:r>
                      <a:r>
                        <a:rPr lang="en-US" sz="1800" dirty="0">
                          <a:effectLst/>
                        </a:rPr>
                        <a:t> </a:t>
                      </a:r>
                      <a:r>
                        <a:rPr lang="en-US" sz="1800" dirty="0" err="1">
                          <a:effectLst/>
                        </a:rPr>
                        <a:t>thay</a:t>
                      </a:r>
                      <a:r>
                        <a:rPr lang="en-US" sz="1800" dirty="0">
                          <a:effectLst/>
                        </a:rPr>
                        <a:t> </a:t>
                      </a:r>
                      <a:r>
                        <a:rPr lang="en-US" sz="1800" dirty="0" err="1">
                          <a:effectLst/>
                        </a:rPr>
                        <a:t>đổi</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1239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579438"/>
            <a:ext cx="10820400" cy="1249362"/>
          </a:xfrm>
        </p:spPr>
        <p:txBody>
          <a:bodyPr>
            <a:noAutofit/>
          </a:bodyPr>
          <a:lstStyle/>
          <a:p>
            <a:r>
              <a:rPr lang="en-US" sz="2400" b="1" dirty="0" smtClean="0">
                <a:solidFill>
                  <a:srgbClr val="FF0000"/>
                </a:solidFill>
              </a:rPr>
              <a:t>2.3 </a:t>
            </a:r>
            <a:r>
              <a:rPr lang="vi-VN" sz="2400" b="1" dirty="0">
                <a:solidFill>
                  <a:srgbClr val="FF0000"/>
                </a:solidFill>
              </a:rPr>
              <a:t>Làm rõ mối liên hệ giữa các Requirements (G01-G06), Customers (C01-C22), Waiters (W01-W11), Chef (K01-K03), Supervisors (S01-S05) thể hiện trong các biểu đồ UML, mô tả trong mục 4. UML ANALYSIS MODELS</a:t>
            </a:r>
            <a:endParaRPr lang="en-US" sz="2400" dirty="0">
              <a:solidFill>
                <a:srgbClr val="FF0000"/>
              </a:solidFill>
            </a:endParaRPr>
          </a:p>
        </p:txBody>
      </p:sp>
      <p:sp>
        <p:nvSpPr>
          <p:cNvPr id="3" name="Rectangle 2"/>
          <p:cNvSpPr/>
          <p:nvPr/>
        </p:nvSpPr>
        <p:spPr>
          <a:xfrm>
            <a:off x="836612" y="1828800"/>
            <a:ext cx="10363200" cy="369332"/>
          </a:xfrm>
          <a:prstGeom prst="rect">
            <a:avLst/>
          </a:prstGeom>
        </p:spPr>
        <p:txBody>
          <a:bodyPr wrap="square">
            <a:spAutoFit/>
          </a:bodyPr>
          <a:lstStyle/>
          <a:p>
            <a:r>
              <a:rPr lang="en-US" dirty="0" smtClean="0"/>
              <a:t>.</a:t>
            </a:r>
            <a:endParaRPr lang="en-US" dirty="0"/>
          </a:p>
        </p:txBody>
      </p:sp>
      <p:sp>
        <p:nvSpPr>
          <p:cNvPr id="4" name="Rectangle 3"/>
          <p:cNvSpPr/>
          <p:nvPr/>
        </p:nvSpPr>
        <p:spPr>
          <a:xfrm>
            <a:off x="684212" y="2013466"/>
            <a:ext cx="10948267" cy="4493538"/>
          </a:xfrm>
          <a:prstGeom prst="rect">
            <a:avLst/>
          </a:prstGeom>
        </p:spPr>
        <p:txBody>
          <a:bodyPr wrap="square">
            <a:spAutoFit/>
          </a:bodyPr>
          <a:lstStyle/>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Người </a:t>
            </a:r>
            <a:r>
              <a:rPr lang="vi-VN" sz="2200" dirty="0">
                <a:latin typeface="Times New Roman" pitchFamily="18" charset="0"/>
                <a:cs typeface="Times New Roman" pitchFamily="18" charset="0"/>
              </a:rPr>
              <a:t>phục vụ đăng nhập vào hệ thống trên máy tính bảng qua 1 tài khoản được </a:t>
            </a:r>
            <a:r>
              <a:rPr lang="en-US" sz="2200" dirty="0" err="1" smtClean="0">
                <a:latin typeface="Times New Roman" pitchFamily="18" charset="0"/>
                <a:cs typeface="Times New Roman" pitchFamily="18" charset="0"/>
              </a:rPr>
              <a:t>Giám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viên</a:t>
            </a:r>
            <a:r>
              <a:rPr lang="vi-VN" sz="2200" dirty="0" smtClean="0">
                <a:latin typeface="Times New Roman" pitchFamily="18" charset="0"/>
                <a:cs typeface="Times New Roman" pitchFamily="18" charset="0"/>
              </a:rPr>
              <a:t> </a:t>
            </a:r>
            <a:r>
              <a:rPr lang="vi-VN" sz="2200" dirty="0">
                <a:latin typeface="Times New Roman" pitchFamily="18" charset="0"/>
                <a:cs typeface="Times New Roman" pitchFamily="18" charset="0"/>
              </a:rPr>
              <a:t>cấp từ trước đó nếu hệ thống  cho phép thì chuẩn bị bắt đầu công việc</a:t>
            </a:r>
            <a:r>
              <a:rPr lang="vi-VN" sz="2200" dirty="0" smtClean="0">
                <a:latin typeface="Times New Roman" pitchFamily="18" charset="0"/>
                <a:cs typeface="Times New Roman" pitchFamily="18" charset="0"/>
              </a:rPr>
              <a:t>.</a:t>
            </a:r>
            <a:endParaRPr lang="vi-VN"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Khách </a:t>
            </a:r>
            <a:r>
              <a:rPr lang="vi-VN" sz="2200" dirty="0">
                <a:latin typeface="Times New Roman" pitchFamily="18" charset="0"/>
                <a:cs typeface="Times New Roman" pitchFamily="18" charset="0"/>
              </a:rPr>
              <a:t>hàng gửi thông tin đến người phục vụ để đặt bàn qua máy tính cảm ứng</a:t>
            </a:r>
            <a:r>
              <a:rPr lang="vi-VN" sz="2200" dirty="0" smtClean="0">
                <a:latin typeface="Times New Roman" pitchFamily="18" charset="0"/>
                <a:cs typeface="Times New Roman" pitchFamily="18" charset="0"/>
              </a:rPr>
              <a:t>.</a:t>
            </a:r>
            <a:endParaRPr lang="vi-VN"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Người </a:t>
            </a:r>
            <a:r>
              <a:rPr lang="vi-VN" sz="2200" dirty="0">
                <a:latin typeface="Times New Roman" pitchFamily="18" charset="0"/>
                <a:cs typeface="Times New Roman" pitchFamily="18" charset="0"/>
              </a:rPr>
              <a:t>phục vụ sẽ chấp nhận yêu cầu đặt bàn của khách nếu còn chỗ và sau đó liên hệ với khách để gọi đồ qua máy tính cảm ứng</a:t>
            </a:r>
            <a:r>
              <a:rPr lang="vi-VN" sz="2200" dirty="0" smtClean="0">
                <a:latin typeface="Times New Roman" pitchFamily="18" charset="0"/>
                <a:cs typeface="Times New Roman" pitchFamily="18" charset="0"/>
              </a:rPr>
              <a:t>.</a:t>
            </a:r>
            <a:endParaRPr lang="vi-VN"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Người </a:t>
            </a:r>
            <a:r>
              <a:rPr lang="vi-VN" sz="2200" dirty="0">
                <a:latin typeface="Times New Roman" pitchFamily="18" charset="0"/>
                <a:cs typeface="Times New Roman" pitchFamily="18" charset="0"/>
              </a:rPr>
              <a:t>phục vụ sẽ tiếp nhận thực đơn và chuyển đến đầu bếp và giám sát viên  thông qua màn hình hiển thị</a:t>
            </a:r>
            <a:r>
              <a:rPr lang="vi-VN" sz="2200" dirty="0" smtClean="0">
                <a:latin typeface="Times New Roman" pitchFamily="18" charset="0"/>
                <a:cs typeface="Times New Roman" pitchFamily="18" charset="0"/>
              </a:rPr>
              <a:t>.</a:t>
            </a:r>
            <a:endParaRPr lang="vi-VN"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Đầu </a:t>
            </a:r>
            <a:r>
              <a:rPr lang="vi-VN" sz="2200" dirty="0">
                <a:latin typeface="Times New Roman" pitchFamily="18" charset="0"/>
                <a:cs typeface="Times New Roman" pitchFamily="18" charset="0"/>
              </a:rPr>
              <a:t>bếp sẽ thông báo tiếp nhận thực đơn, nếu đã sẵn sàng thì thông báo qua màn hình hiển </a:t>
            </a:r>
            <a:r>
              <a:rPr lang="vi-VN" sz="2200" dirty="0" smtClean="0">
                <a:latin typeface="Times New Roman" pitchFamily="18" charset="0"/>
                <a:cs typeface="Times New Roman" pitchFamily="18" charset="0"/>
              </a:rPr>
              <a:t>thị.</a:t>
            </a:r>
            <a:endParaRPr lang="vi-VN"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Người </a:t>
            </a:r>
            <a:r>
              <a:rPr lang="vi-VN" sz="2200" dirty="0">
                <a:latin typeface="Times New Roman" pitchFamily="18" charset="0"/>
                <a:cs typeface="Times New Roman" pitchFamily="18" charset="0"/>
              </a:rPr>
              <a:t>phục vụ nhận được thông tin từ hệ thống nếu đồ đã sẵn sàng và </a:t>
            </a:r>
            <a:r>
              <a:rPr lang="en-US" sz="2200" dirty="0" smtClean="0">
                <a:latin typeface="Times New Roman" pitchFamily="18" charset="0"/>
                <a:cs typeface="Times New Roman" pitchFamily="18" charset="0"/>
              </a:rPr>
              <a:t>sẽ </a:t>
            </a:r>
            <a:r>
              <a:rPr lang="en-US" sz="2200" dirty="0" err="1" smtClean="0">
                <a:latin typeface="Times New Roman" pitchFamily="18" charset="0"/>
                <a:cs typeface="Times New Roman" pitchFamily="18" charset="0"/>
              </a:rPr>
              <a:t>đưa</a:t>
            </a:r>
            <a:r>
              <a:rPr lang="vi-VN" sz="2200" dirty="0" smtClean="0">
                <a:latin typeface="Times New Roman" pitchFamily="18" charset="0"/>
                <a:cs typeface="Times New Roman" pitchFamily="18" charset="0"/>
              </a:rPr>
              <a:t> </a:t>
            </a:r>
            <a:r>
              <a:rPr lang="vi-VN" sz="2200" dirty="0">
                <a:latin typeface="Times New Roman" pitchFamily="18" charset="0"/>
                <a:cs typeface="Times New Roman" pitchFamily="18" charset="0"/>
              </a:rPr>
              <a:t>đồ đến cho khách hàng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Sau </a:t>
            </a:r>
            <a:r>
              <a:rPr lang="vi-VN" sz="2200" dirty="0">
                <a:latin typeface="Times New Roman" pitchFamily="18" charset="0"/>
                <a:cs typeface="Times New Roman" pitchFamily="18" charset="0"/>
              </a:rPr>
              <a:t>bữa ăn, người phục vụ sẽ gửi hóa đơn cho khách </a:t>
            </a: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Khách </a:t>
            </a:r>
            <a:r>
              <a:rPr lang="vi-VN" sz="2200" dirty="0">
                <a:latin typeface="Times New Roman" pitchFamily="18" charset="0"/>
                <a:cs typeface="Times New Roman" pitchFamily="18" charset="0"/>
              </a:rPr>
              <a:t>hàng sẽ thanh toán bằng tiền mặt hoặc thẻ ngân hàng cho giám sát </a:t>
            </a:r>
          </a:p>
          <a:p>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Giám </a:t>
            </a:r>
            <a:r>
              <a:rPr lang="vi-VN" sz="2200" dirty="0">
                <a:latin typeface="Times New Roman" pitchFamily="18" charset="0"/>
                <a:cs typeface="Times New Roman" pitchFamily="18" charset="0"/>
              </a:rPr>
              <a:t>sát viên có thể hủy bữa ăn hoặc tài khoản của nhân viên và thông báo lại cho họ.</a:t>
            </a:r>
          </a:p>
        </p:txBody>
      </p:sp>
    </p:spTree>
    <p:extLst>
      <p:ext uri="{BB962C8B-B14F-4D97-AF65-F5344CB8AC3E}">
        <p14:creationId xmlns:p14="http://schemas.microsoft.com/office/powerpoint/2010/main" val="96230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097" y="-126629"/>
            <a:ext cx="10820400" cy="1249362"/>
          </a:xfrm>
        </p:spPr>
        <p:txBody>
          <a:bodyPr>
            <a:noAutofit/>
          </a:bodyPr>
          <a:lstStyle/>
          <a:p>
            <a:r>
              <a:rPr lang="en-US" sz="2000" b="1" dirty="0" smtClean="0">
                <a:solidFill>
                  <a:srgbClr val="FF0000"/>
                </a:solidFill>
              </a:rPr>
              <a:t>2.5 </a:t>
            </a:r>
            <a:r>
              <a:rPr lang="vi-VN" sz="2000" b="1" dirty="0">
                <a:solidFill>
                  <a:srgbClr val="FF0000"/>
                </a:solidFill>
              </a:rPr>
              <a:t>Thực hiện mô tả lại các hoạt động của các yêu cầu phần mềm sử dụng biểu đồ Sequence Diagrams</a:t>
            </a:r>
            <a:endParaRPr lang="en-US" sz="2000" dirty="0">
              <a:solidFill>
                <a:srgbClr val="FF0000"/>
              </a:solidFill>
            </a:endParaRPr>
          </a:p>
        </p:txBody>
      </p:sp>
      <p:sp>
        <p:nvSpPr>
          <p:cNvPr id="3" name="Rectangle 2"/>
          <p:cNvSpPr/>
          <p:nvPr/>
        </p:nvSpPr>
        <p:spPr>
          <a:xfrm>
            <a:off x="836612" y="1828800"/>
            <a:ext cx="10363200" cy="369332"/>
          </a:xfrm>
          <a:prstGeom prst="rect">
            <a:avLst/>
          </a:prstGeom>
        </p:spPr>
        <p:txBody>
          <a:bodyPr wrap="square">
            <a:spAutoFit/>
          </a:bodyPr>
          <a:lstStyle/>
          <a:p>
            <a:r>
              <a:rPr lang="en-US" dirty="0" smtClean="0"/>
              <a:t>.</a:t>
            </a:r>
            <a:endParaRPr lang="en-US" dirty="0"/>
          </a:p>
        </p:txBody>
      </p:sp>
      <p:pic>
        <p:nvPicPr>
          <p:cNvPr id="2050" name="Picture 2" descr="C:\Users\Vaio\Desktop\Thiết kế và xây dưng phần mềm\tuan tu bt3 moi nh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097" y="1122733"/>
            <a:ext cx="7162800" cy="552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48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760412" y="3581400"/>
            <a:ext cx="10515600" cy="4267200"/>
          </a:xfrm>
          <a:ln>
            <a:noFill/>
          </a:ln>
        </p:spPr>
        <p:txBody>
          <a:bodyPr>
            <a:normAutofit/>
            <a:scene3d>
              <a:camera prst="obliqueBottomRight"/>
              <a:lightRig rig="sunset" dir="t"/>
            </a:scene3d>
            <a:sp3d prstMaterial="metal"/>
          </a:bodyPr>
          <a:lstStyle/>
          <a:p>
            <a:pPr marL="0" indent="0" algn="ctr">
              <a:buNone/>
            </a:pPr>
            <a:r>
              <a:rPr lang="en-US" sz="5400" b="1" dirty="0" smtClean="0">
                <a:ln cmpd="sng">
                  <a:solidFill>
                    <a:schemeClr val="tx1"/>
                  </a:solidFill>
                </a:ln>
                <a:effectLst>
                  <a:glow rad="228600">
                    <a:srgbClr val="C00000">
                      <a:alpha val="40000"/>
                    </a:srgbClr>
                  </a:glow>
                  <a:innerShdw blurRad="63500" dist="50800" dir="18900000">
                    <a:prstClr val="black">
                      <a:alpha val="50000"/>
                    </a:prstClr>
                  </a:innerShdw>
                  <a:reflection stA="19000" endPos="55000" dist="63500" dir="5400000" sy="-100000" algn="bl" rotWithShape="0"/>
                </a:effectLst>
              </a:rPr>
              <a:t>CÁM ƠN THẦY VÀ CÁC BẠN ĐÃ LẮNG NGHE !!!</a:t>
            </a:r>
            <a:endParaRPr lang="en-US" sz="5400" b="1" dirty="0">
              <a:ln cmpd="sng">
                <a:solidFill>
                  <a:schemeClr val="tx1"/>
                </a:solidFill>
              </a:ln>
              <a:effectLst>
                <a:glow rad="228600">
                  <a:srgbClr val="C00000">
                    <a:alpha val="40000"/>
                  </a:srgbClr>
                </a:glow>
                <a:innerShdw blurRad="63500" dist="50800" dir="18900000">
                  <a:prstClr val="black">
                    <a:alpha val="50000"/>
                  </a:prstClr>
                </a:innerShdw>
                <a:reflection stA="19000" endPos="55000" dist="63500" dir="5400000" sy="-100000" algn="bl" rotWithShape="0"/>
              </a:effectLst>
            </a:endParaRPr>
          </a:p>
        </p:txBody>
      </p:sp>
      <p:sp>
        <p:nvSpPr>
          <p:cNvPr id="4" name="Content Placeholder 13"/>
          <p:cNvSpPr txBox="1">
            <a:spLocks/>
          </p:cNvSpPr>
          <p:nvPr/>
        </p:nvSpPr>
        <p:spPr>
          <a:xfrm>
            <a:off x="836612" y="1447800"/>
            <a:ext cx="10515600" cy="990600"/>
          </a:xfrm>
          <a:prstGeom prst="rect">
            <a:avLst/>
          </a:prstGeom>
          <a:ln>
            <a:noFill/>
          </a:ln>
        </p:spPr>
        <p:txBody>
          <a:bodyPr vert="horz" lIns="91440" tIns="45720" rIns="91440" bIns="45720" rtlCol="0">
            <a:noAutofit/>
            <a:scene3d>
              <a:camera prst="obliqueBottomRight"/>
              <a:lightRig rig="sunset" dir="t"/>
            </a:scene3d>
            <a:sp3d prstMaterial="metal"/>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gn="ctr">
              <a:buFont typeface="Arial" pitchFamily="34" charset="0"/>
              <a:buNone/>
            </a:pPr>
            <a:r>
              <a:rPr lang="en-US" sz="7200" b="1" dirty="0" smtClean="0">
                <a:ln cmpd="sng">
                  <a:solidFill>
                    <a:schemeClr val="tx1"/>
                  </a:solidFill>
                </a:ln>
                <a:solidFill>
                  <a:srgbClr val="FFFF00"/>
                </a:solidFill>
                <a:effectLst>
                  <a:glow rad="228600">
                    <a:schemeClr val="accent5">
                      <a:satMod val="175000"/>
                      <a:alpha val="40000"/>
                    </a:schemeClr>
                  </a:glow>
                  <a:innerShdw blurRad="63500" dist="50800" dir="18900000">
                    <a:prstClr val="black">
                      <a:alpha val="50000"/>
                    </a:prstClr>
                  </a:innerShdw>
                  <a:reflection stA="19000" endPos="55000" dist="63500" dir="5400000" sy="-100000" algn="bl" rotWithShape="0"/>
                </a:effectLst>
              </a:rPr>
              <a:t>HẾT</a:t>
            </a:r>
            <a:r>
              <a:rPr lang="en-US" sz="7200" b="1" dirty="0" smtClean="0">
                <a:ln cmpd="sng">
                  <a:solidFill>
                    <a:schemeClr val="tx1"/>
                  </a:solidFill>
                </a:ln>
                <a:solidFill>
                  <a:srgbClr val="FFFF00"/>
                </a:solidFill>
                <a:effectLst>
                  <a:glow rad="228600">
                    <a:srgbClr val="C00000">
                      <a:alpha val="40000"/>
                    </a:srgbClr>
                  </a:glow>
                  <a:innerShdw blurRad="63500" dist="50800" dir="18900000">
                    <a:prstClr val="black">
                      <a:alpha val="50000"/>
                    </a:prstClr>
                  </a:innerShdw>
                  <a:reflection stA="19000" endPos="55000" dist="63500" dir="5400000" sy="-100000" algn="bl" rotWithShape="0"/>
                </a:effectLst>
              </a:rPr>
              <a:t> </a:t>
            </a:r>
            <a:endParaRPr lang="en-US" sz="7200" b="1" dirty="0">
              <a:ln cmpd="sng">
                <a:solidFill>
                  <a:schemeClr val="tx1"/>
                </a:solidFill>
              </a:ln>
              <a:solidFill>
                <a:srgbClr val="FFFF00"/>
              </a:solidFill>
              <a:effectLst>
                <a:glow rad="228600">
                  <a:srgbClr val="C00000">
                    <a:alpha val="40000"/>
                  </a:srgbClr>
                </a:glow>
                <a:innerShdw blurRad="63500" dist="50800" dir="18900000">
                  <a:prstClr val="black">
                    <a:alpha val="50000"/>
                  </a:prstClr>
                </a:innerShdw>
                <a:reflection stA="19000" endPos="55000" dist="63500" dir="5400000" sy="-100000" algn="bl" rotWithShape="0"/>
              </a:effectLs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GIỚI THIỆU CHUNG:</a:t>
            </a:r>
            <a:endParaRPr lang="en-US" b="1" dirty="0">
              <a:solidFill>
                <a:srgbClr val="FF0000"/>
              </a:solidFill>
            </a:endParaRPr>
          </a:p>
        </p:txBody>
      </p:sp>
      <p:sp>
        <p:nvSpPr>
          <p:cNvPr id="3" name="Rectangle 2"/>
          <p:cNvSpPr/>
          <p:nvPr/>
        </p:nvSpPr>
        <p:spPr>
          <a:xfrm>
            <a:off x="1522412" y="1870364"/>
            <a:ext cx="9906000" cy="923330"/>
          </a:xfrm>
          <a:prstGeom prst="rect">
            <a:avLst/>
          </a:prstGeom>
        </p:spPr>
        <p:txBody>
          <a:bodyPr wrap="square">
            <a:spAutoFit/>
          </a:bodyPr>
          <a:lstStyle/>
          <a:p>
            <a:r>
              <a:rPr lang="vi-VN" dirty="0">
                <a:solidFill>
                  <a:srgbClr val="FFFF00"/>
                </a:solidFill>
                <a:latin typeface="+mj-lt"/>
              </a:rPr>
              <a:t/>
            </a:r>
            <a:br>
              <a:rPr lang="vi-VN" dirty="0">
                <a:solidFill>
                  <a:srgbClr val="FFFF00"/>
                </a:solidFill>
                <a:latin typeface="+mj-lt"/>
              </a:rPr>
            </a:br>
            <a:r>
              <a:rPr lang="vi-VN" b="1" dirty="0">
                <a:solidFill>
                  <a:srgbClr val="FFFF00"/>
                </a:solidFill>
                <a:latin typeface="+mj-lt"/>
              </a:rPr>
              <a:t>The Restaurant Menu and Ordering </a:t>
            </a:r>
            <a:r>
              <a:rPr lang="vi-VN" b="1" dirty="0" smtClean="0">
                <a:solidFill>
                  <a:srgbClr val="FFFF00"/>
                </a:solidFill>
                <a:latin typeface="+mj-lt"/>
              </a:rPr>
              <a:t>System</a:t>
            </a:r>
            <a:r>
              <a:rPr lang="en-US" b="1" dirty="0" smtClean="0">
                <a:solidFill>
                  <a:srgbClr val="FFFF00"/>
                </a:solidFill>
                <a:latin typeface="+mj-lt"/>
              </a:rPr>
              <a:t> </a:t>
            </a:r>
            <a:r>
              <a:rPr lang="vi-VN" b="1" dirty="0" smtClean="0">
                <a:solidFill>
                  <a:srgbClr val="FFFF00"/>
                </a:solidFill>
                <a:latin typeface="+mj-lt"/>
              </a:rPr>
              <a:t>là </a:t>
            </a:r>
            <a:r>
              <a:rPr lang="vi-VN" b="1" dirty="0">
                <a:solidFill>
                  <a:srgbClr val="FFFF00"/>
                </a:solidFill>
                <a:latin typeface="+mj-lt"/>
              </a:rPr>
              <a:t>một gói phần mềm </a:t>
            </a:r>
            <a:r>
              <a:rPr lang="vi-VN" b="1" dirty="0" smtClean="0">
                <a:solidFill>
                  <a:srgbClr val="FFFF00"/>
                </a:solidFill>
                <a:latin typeface="+mj-lt"/>
              </a:rPr>
              <a:t>để </a:t>
            </a:r>
            <a:r>
              <a:rPr lang="vi-VN" b="1" dirty="0">
                <a:solidFill>
                  <a:srgbClr val="FFFF00"/>
                </a:solidFill>
                <a:latin typeface="+mj-lt"/>
              </a:rPr>
              <a:t>đặt hàng trong một nhà hàng truyền thống. </a:t>
            </a:r>
            <a:endParaRPr lang="en-US" b="1" dirty="0">
              <a:solidFill>
                <a:srgbClr val="FFFF00"/>
              </a:solidFill>
              <a:latin typeface="+mj-lt"/>
            </a:endParaRPr>
          </a:p>
        </p:txBody>
      </p:sp>
      <p:sp>
        <p:nvSpPr>
          <p:cNvPr id="5" name="Rectangle 4"/>
          <p:cNvSpPr/>
          <p:nvPr/>
        </p:nvSpPr>
        <p:spPr>
          <a:xfrm>
            <a:off x="1674811" y="2971800"/>
            <a:ext cx="9140825" cy="3170099"/>
          </a:xfrm>
          <a:prstGeom prst="rect">
            <a:avLst/>
          </a:prstGeom>
        </p:spPr>
        <p:txBody>
          <a:bodyPr wrap="square">
            <a:spAutoFit/>
          </a:bodyPr>
          <a:lstStyle/>
          <a:p>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Khách </a:t>
            </a:r>
            <a:r>
              <a:rPr lang="vi-VN" sz="2000" dirty="0">
                <a:latin typeface="Times New Roman" pitchFamily="18" charset="0"/>
                <a:cs typeface="Times New Roman" pitchFamily="18" charset="0"/>
              </a:rPr>
              <a:t>hàng 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thê</a:t>
            </a:r>
            <a:r>
              <a:rPr lang="en-US" sz="2000" dirty="0">
                <a:latin typeface="Times New Roman" pitchFamily="18" charset="0"/>
                <a:cs typeface="Times New Roman" pitchFamily="18" charset="0"/>
              </a:rPr>
              <a:t>̉</a:t>
            </a:r>
            <a:r>
              <a:rPr lang="vi-VN" sz="2000" dirty="0">
                <a:latin typeface="Times New Roman" pitchFamily="18" charset="0"/>
                <a:cs typeface="Times New Roman" pitchFamily="18" charset="0"/>
              </a:rPr>
              <a:t> thể xem </a:t>
            </a:r>
            <a:r>
              <a:rPr lang="en-US" sz="2000" dirty="0" err="1">
                <a:latin typeface="Times New Roman" pitchFamily="18" charset="0"/>
                <a:cs typeface="Times New Roman" pitchFamily="18" charset="0"/>
              </a:rPr>
              <a:t>đơn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hàng</a:t>
            </a:r>
            <a:r>
              <a:rPr lang="vi-VN" sz="2000" dirty="0">
                <a:latin typeface="Times New Roman" pitchFamily="18" charset="0"/>
                <a:cs typeface="Times New Roman" pitchFamily="18" charset="0"/>
              </a:rPr>
              <a:t>, đặt hàng, gọi cho người bồi bàn, thông qua giao diện máy tính </a:t>
            </a:r>
            <a:r>
              <a:rPr lang="en-US" sz="2000" dirty="0" err="1">
                <a:latin typeface="Times New Roman" pitchFamily="18" charset="0"/>
                <a:cs typeface="Times New Roman" pitchFamily="18" charset="0"/>
              </a:rPr>
              <a:t>Cảm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ứng</a:t>
            </a:r>
            <a:endParaRPr lang="en-US" sz="2000" dirty="0">
              <a:latin typeface="Times New Roman" pitchFamily="18" charset="0"/>
              <a:cs typeface="Times New Roman" pitchFamily="18" charset="0"/>
            </a:endParaRPr>
          </a:p>
          <a:p>
            <a:endParaRPr lang="vi-V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Người </a:t>
            </a:r>
            <a:r>
              <a:rPr lang="vi-VN" sz="2000" dirty="0">
                <a:latin typeface="Times New Roman" pitchFamily="18" charset="0"/>
                <a:cs typeface="Times New Roman" pitchFamily="18" charset="0"/>
              </a:rPr>
              <a:t>phục vụ có thể khởi tạo bảng cho khách hàng, </a:t>
            </a:r>
            <a:r>
              <a:rPr lang="en-US" sz="2000" dirty="0" err="1" smtClean="0">
                <a:latin typeface="Times New Roman" pitchFamily="18" charset="0"/>
                <a:cs typeface="Times New Roman" pitchFamily="18" charset="0"/>
              </a:rPr>
              <a:t>sư</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dụng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tính</a:t>
            </a:r>
            <a:r>
              <a:rPr lang="en-US" sz="2000" dirty="0">
                <a:latin typeface="Times New Roman" pitchFamily="18" charset="0"/>
                <a:cs typeface="Times New Roman" pitchFamily="18" charset="0"/>
              </a:rPr>
              <a:t> </a:t>
            </a:r>
            <a:r>
              <a:rPr lang="vi-VN" sz="2000" dirty="0" smtClean="0">
                <a:latin typeface="Times New Roman" pitchFamily="18" charset="0"/>
                <a:cs typeface="Times New Roman" pitchFamily="18" charset="0"/>
              </a:rPr>
              <a:t>bảng </a:t>
            </a:r>
            <a:r>
              <a:rPr lang="vi-VN" sz="2000" dirty="0">
                <a:latin typeface="Times New Roman" pitchFamily="18" charset="0"/>
                <a:cs typeface="Times New Roman" pitchFamily="18" charset="0"/>
              </a:rPr>
              <a:t>từ xa để hỗ trợ khách hàng, xác nhận đơn đặt hàng, gửi đơn đặt hàng cho </a:t>
            </a:r>
            <a:r>
              <a:rPr lang="en-US" sz="2000" dirty="0" err="1" smtClean="0">
                <a:latin typeface="Times New Roman" pitchFamily="18" charset="0"/>
                <a:cs typeface="Times New Roman" pitchFamily="18" charset="0"/>
              </a:rPr>
              <a:t>Đầu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bếp</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và hoàn thiện hóa đơn của khách hàng </a:t>
            </a:r>
          </a:p>
          <a:p>
            <a:endParaRPr lang="vi-VN"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Đầu</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bếp</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có thể xem các đơn đặt hàng được </a:t>
            </a:r>
            <a:r>
              <a:rPr lang="en-US" sz="2000" dirty="0" err="1" smtClean="0">
                <a:latin typeface="Times New Roman" pitchFamily="18" charset="0"/>
                <a:cs typeface="Times New Roman" pitchFamily="18" charset="0"/>
              </a:rPr>
              <a:t>tư</a:t>
            </a:r>
            <a:r>
              <a:rPr lang="en-US" sz="2000" dirty="0" smtClean="0">
                <a:latin typeface="Times New Roman" pitchFamily="18" charset="0"/>
                <a:cs typeface="Times New Roman" pitchFamily="18" charset="0"/>
              </a:rPr>
              <a:t>̀</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người phục vụ. Trong quá trình chuẩn bị, họ có thể cho người phục vụ </a:t>
            </a:r>
            <a:r>
              <a:rPr lang="vi-VN" sz="2000" dirty="0" smtClean="0">
                <a:latin typeface="Times New Roman" pitchFamily="18" charset="0"/>
                <a:cs typeface="Times New Roman" pitchFamily="18" charset="0"/>
              </a:rPr>
              <a:t>biết</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trạng </a:t>
            </a:r>
            <a:r>
              <a:rPr lang="vi-VN" sz="2000" dirty="0">
                <a:latin typeface="Times New Roman" pitchFamily="18" charset="0"/>
                <a:cs typeface="Times New Roman" pitchFamily="18" charset="0"/>
              </a:rPr>
              <a:t>thái của từng mục và có thể gửi thông báo khi hoàn thành mục,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qua </a:t>
            </a:r>
            <a:r>
              <a:rPr lang="en-US" sz="2000" dirty="0" err="1" smtClean="0">
                <a:latin typeface="Times New Roman" pitchFamily="18" charset="0"/>
                <a:cs typeface="Times New Roman" pitchFamily="18" charset="0"/>
              </a:rPr>
              <a:t>hê</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182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Vaio\Desktop\Thiết kế và xây dưng phần mềm\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312391"/>
            <a:ext cx="7239000" cy="629148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241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609600"/>
            <a:ext cx="10820400" cy="1249362"/>
          </a:xfrm>
        </p:spPr>
        <p:txBody>
          <a:bodyPr>
            <a:noAutofit/>
          </a:bodyPr>
          <a:lstStyle/>
          <a:p>
            <a:r>
              <a:rPr lang="en-US" sz="2400" b="1" dirty="0" smtClean="0">
                <a:solidFill>
                  <a:srgbClr val="FF0000"/>
                </a:solidFill>
              </a:rPr>
              <a:t>2.1 </a:t>
            </a:r>
            <a:r>
              <a:rPr lang="en-US" sz="2400" b="1" dirty="0" err="1" smtClean="0">
                <a:solidFill>
                  <a:srgbClr val="FF0000"/>
                </a:solidFill>
              </a:rPr>
              <a:t>Nêu</a:t>
            </a:r>
            <a:r>
              <a:rPr lang="en-US" sz="2400" b="1" dirty="0" smtClean="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Stackholders</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Hệ</a:t>
            </a:r>
            <a:r>
              <a:rPr lang="en-US" sz="2400" b="1" dirty="0">
                <a:solidFill>
                  <a:srgbClr val="FF0000"/>
                </a:solidFill>
              </a:rPr>
              <a:t> </a:t>
            </a:r>
            <a:r>
              <a:rPr lang="en-US" sz="2400" b="1" dirty="0" err="1">
                <a:solidFill>
                  <a:srgbClr val="FF0000"/>
                </a:solidFill>
              </a:rPr>
              <a:t>thống</a:t>
            </a:r>
            <a:r>
              <a:rPr lang="en-US" sz="2400" b="1" dirty="0">
                <a:solidFill>
                  <a:srgbClr val="FF0000"/>
                </a:solidFill>
              </a:rPr>
              <a:t>, </a:t>
            </a:r>
            <a:r>
              <a:rPr lang="en-US" sz="2400" b="1" dirty="0" err="1">
                <a:solidFill>
                  <a:srgbClr val="FF0000"/>
                </a:solidFill>
              </a:rPr>
              <a:t>phân</a:t>
            </a:r>
            <a:r>
              <a:rPr lang="en-US" sz="2400" b="1" dirty="0">
                <a:solidFill>
                  <a:srgbClr val="FF0000"/>
                </a:solidFill>
              </a:rPr>
              <a:t> </a:t>
            </a:r>
            <a:r>
              <a:rPr lang="en-US" sz="2400" b="1" dirty="0" err="1">
                <a:solidFill>
                  <a:srgbClr val="FF0000"/>
                </a:solidFill>
              </a:rPr>
              <a:t>biệt</a:t>
            </a:r>
            <a:r>
              <a:rPr lang="en-US" sz="2400" b="1" dirty="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User Level 1, User Level 2. </a:t>
            </a:r>
            <a:r>
              <a:rPr lang="en-US" sz="2400" b="1" dirty="0" err="1">
                <a:solidFill>
                  <a:srgbClr val="FF0000"/>
                </a:solidFill>
              </a:rPr>
              <a:t>Thử</a:t>
            </a:r>
            <a:r>
              <a:rPr lang="en-US" sz="2400" b="1" dirty="0">
                <a:solidFill>
                  <a:srgbClr val="FF0000"/>
                </a:solidFill>
              </a:rPr>
              <a:t> </a:t>
            </a:r>
            <a:r>
              <a:rPr lang="en-US" sz="2400" b="1" dirty="0" err="1">
                <a:solidFill>
                  <a:srgbClr val="FF0000"/>
                </a:solidFill>
              </a:rPr>
              <a:t>nghiệm</a:t>
            </a:r>
            <a:r>
              <a:rPr lang="en-US" sz="2400" b="1" dirty="0">
                <a:solidFill>
                  <a:srgbClr val="FF0000"/>
                </a:solidFill>
              </a:rPr>
              <a:t> </a:t>
            </a:r>
            <a:r>
              <a:rPr lang="en-US" sz="2400" b="1" dirty="0" err="1">
                <a:solidFill>
                  <a:srgbClr val="FF0000"/>
                </a:solidFill>
              </a:rPr>
              <a:t>theo</a:t>
            </a:r>
            <a:r>
              <a:rPr lang="en-US" sz="2400" b="1" dirty="0">
                <a:solidFill>
                  <a:srgbClr val="FF0000"/>
                </a:solidFill>
              </a:rPr>
              <a:t> </a:t>
            </a:r>
            <a:r>
              <a:rPr lang="en-US" sz="2400" b="1" dirty="0" err="1">
                <a:solidFill>
                  <a:srgbClr val="FF0000"/>
                </a:solidFill>
              </a:rPr>
              <a:t>phương</a:t>
            </a:r>
            <a:r>
              <a:rPr lang="en-US" sz="2400" b="1" dirty="0">
                <a:solidFill>
                  <a:srgbClr val="FF0000"/>
                </a:solidFill>
              </a:rPr>
              <a:t> </a:t>
            </a:r>
            <a:r>
              <a:rPr lang="en-US" sz="2400" b="1" dirty="0" err="1">
                <a:solidFill>
                  <a:srgbClr val="FF0000"/>
                </a:solidFill>
              </a:rPr>
              <a:t>án</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nhóm</a:t>
            </a:r>
            <a:r>
              <a:rPr lang="en-US" sz="2400" b="1" dirty="0">
                <a:solidFill>
                  <a:srgbClr val="FF0000"/>
                </a:solidFill>
              </a:rPr>
              <a:t> </a:t>
            </a:r>
            <a:r>
              <a:rPr lang="en-US" sz="2400" b="1" dirty="0" err="1">
                <a:solidFill>
                  <a:srgbClr val="FF0000"/>
                </a:solidFill>
              </a:rPr>
              <a:t>để</a:t>
            </a:r>
            <a:r>
              <a:rPr lang="en-US" sz="2400" b="1" dirty="0">
                <a:solidFill>
                  <a:srgbClr val="FF0000"/>
                </a:solidFill>
              </a:rPr>
              <a:t> </a:t>
            </a:r>
            <a:r>
              <a:rPr lang="en-US" sz="2400" b="1" dirty="0" err="1">
                <a:solidFill>
                  <a:srgbClr val="FF0000"/>
                </a:solidFill>
              </a:rPr>
              <a:t>xác</a:t>
            </a:r>
            <a:r>
              <a:rPr lang="en-US" sz="2400" b="1" dirty="0">
                <a:solidFill>
                  <a:srgbClr val="FF0000"/>
                </a:solidFill>
              </a:rPr>
              <a:t> </a:t>
            </a:r>
            <a:r>
              <a:rPr lang="en-US" sz="2400" b="1" dirty="0" err="1">
                <a:solidFill>
                  <a:srgbClr val="FF0000"/>
                </a:solidFill>
              </a:rPr>
              <a:t>định</a:t>
            </a:r>
            <a:r>
              <a:rPr lang="en-US" sz="2400" b="1" dirty="0">
                <a:solidFill>
                  <a:srgbClr val="FF0000"/>
                </a:solidFill>
              </a:rPr>
              <a:t> </a:t>
            </a:r>
            <a:r>
              <a:rPr lang="en-US" sz="2400" b="1" dirty="0" err="1">
                <a:solidFill>
                  <a:srgbClr val="FF0000"/>
                </a:solidFill>
              </a:rPr>
              <a:t>các</a:t>
            </a:r>
            <a:r>
              <a:rPr lang="en-US" sz="2400" b="1" dirty="0">
                <a:solidFill>
                  <a:srgbClr val="FF0000"/>
                </a:solidFill>
              </a:rPr>
              <a:t> Product Champions</a:t>
            </a:r>
            <a:endParaRPr lang="en-US" sz="2400" dirty="0">
              <a:solidFill>
                <a:srgbClr val="FF0000"/>
              </a:solidFill>
            </a:endParaRPr>
          </a:p>
        </p:txBody>
      </p:sp>
      <p:pic>
        <p:nvPicPr>
          <p:cNvPr id="1026" name="Picture 2" descr="C:\Users\Vaio\Desktop\Thiết kế và xây dưng phần mềm\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1" y="2204714"/>
            <a:ext cx="4062103" cy="44130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33593" y="2282547"/>
            <a:ext cx="5330825" cy="430887"/>
          </a:xfrm>
          <a:prstGeom prst="rect">
            <a:avLst/>
          </a:prstGeom>
        </p:spPr>
        <p:txBody>
          <a:bodyPr wrap="square">
            <a:spAutoFit/>
          </a:bodyPr>
          <a:lstStyle/>
          <a:p>
            <a:r>
              <a:rPr lang="en-US" sz="2200" b="1" dirty="0" err="1" smtClean="0">
                <a:solidFill>
                  <a:srgbClr val="FFFF00"/>
                </a:solidFill>
              </a:rPr>
              <a:t>Các</a:t>
            </a:r>
            <a:r>
              <a:rPr lang="en-US" sz="2200" b="1" dirty="0" smtClean="0">
                <a:solidFill>
                  <a:srgbClr val="FFFF00"/>
                </a:solidFill>
              </a:rPr>
              <a:t> </a:t>
            </a:r>
            <a:r>
              <a:rPr lang="en-US" sz="2200" b="1" dirty="0" err="1" smtClean="0">
                <a:solidFill>
                  <a:srgbClr val="FFFF00"/>
                </a:solidFill>
              </a:rPr>
              <a:t>tác</a:t>
            </a:r>
            <a:r>
              <a:rPr lang="en-US" sz="2200" b="1" dirty="0" smtClean="0">
                <a:solidFill>
                  <a:srgbClr val="FFFF00"/>
                </a:solidFill>
              </a:rPr>
              <a:t> </a:t>
            </a:r>
            <a:r>
              <a:rPr lang="en-US" sz="2200" b="1" dirty="0" err="1" smtClean="0">
                <a:solidFill>
                  <a:srgbClr val="FFFF00"/>
                </a:solidFill>
              </a:rPr>
              <a:t>nhân</a:t>
            </a:r>
            <a:r>
              <a:rPr lang="en-US" sz="2200" b="1" dirty="0" smtClean="0">
                <a:solidFill>
                  <a:srgbClr val="FFFF00"/>
                </a:solidFill>
              </a:rPr>
              <a:t> (</a:t>
            </a:r>
            <a:r>
              <a:rPr lang="en-US" sz="2200" b="1" dirty="0" err="1" smtClean="0">
                <a:solidFill>
                  <a:srgbClr val="FFFF00"/>
                </a:solidFill>
              </a:rPr>
              <a:t>Stackholders</a:t>
            </a:r>
            <a:r>
              <a:rPr lang="en-US" sz="2200" b="1" dirty="0" smtClean="0">
                <a:solidFill>
                  <a:srgbClr val="FFFF00"/>
                </a:solidFill>
              </a:rPr>
              <a:t>) </a:t>
            </a:r>
            <a:r>
              <a:rPr lang="en-US" sz="2200" b="1" dirty="0" err="1" smtClean="0">
                <a:solidFill>
                  <a:srgbClr val="FFFF00"/>
                </a:solidFill>
              </a:rPr>
              <a:t>của</a:t>
            </a:r>
            <a:r>
              <a:rPr lang="en-US" sz="2200" b="1" dirty="0" smtClean="0">
                <a:solidFill>
                  <a:srgbClr val="FFFF00"/>
                </a:solidFill>
              </a:rPr>
              <a:t> </a:t>
            </a:r>
            <a:r>
              <a:rPr lang="en-US" sz="2200" b="1" dirty="0" err="1" smtClean="0">
                <a:solidFill>
                  <a:srgbClr val="FFFF00"/>
                </a:solidFill>
              </a:rPr>
              <a:t>hệ</a:t>
            </a:r>
            <a:r>
              <a:rPr lang="en-US" sz="2200" b="1" dirty="0" smtClean="0">
                <a:solidFill>
                  <a:srgbClr val="FFFF00"/>
                </a:solidFill>
              </a:rPr>
              <a:t> </a:t>
            </a:r>
            <a:r>
              <a:rPr lang="en-US" sz="2200" b="1" dirty="0" err="1" smtClean="0">
                <a:solidFill>
                  <a:srgbClr val="FFFF00"/>
                </a:solidFill>
              </a:rPr>
              <a:t>thống</a:t>
            </a:r>
            <a:r>
              <a:rPr lang="en-US" sz="2200" b="1" dirty="0" smtClean="0">
                <a:solidFill>
                  <a:srgbClr val="FFFF00"/>
                </a:solidFill>
              </a:rPr>
              <a:t>:</a:t>
            </a:r>
            <a:endParaRPr lang="en-US" sz="2200" b="1" dirty="0">
              <a:solidFill>
                <a:srgbClr val="FFFF00"/>
              </a:solidFill>
            </a:endParaRPr>
          </a:p>
        </p:txBody>
      </p:sp>
      <p:sp>
        <p:nvSpPr>
          <p:cNvPr id="6" name="Rounded Rectangle 5"/>
          <p:cNvSpPr/>
          <p:nvPr/>
        </p:nvSpPr>
        <p:spPr>
          <a:xfrm>
            <a:off x="1746129" y="3733800"/>
            <a:ext cx="2819400"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5" name="Rectangle 4"/>
          <p:cNvSpPr/>
          <p:nvPr/>
        </p:nvSpPr>
        <p:spPr>
          <a:xfrm>
            <a:off x="1941963" y="3048000"/>
            <a:ext cx="2584362" cy="369332"/>
          </a:xfrm>
          <a:prstGeom prst="rect">
            <a:avLst/>
          </a:prstGeom>
        </p:spPr>
        <p:txBody>
          <a:bodyPr wrap="none">
            <a:spAutoFit/>
          </a:bodyPr>
          <a:lstStyle/>
          <a:p>
            <a:r>
              <a:rPr lang="en-US" b="1" dirty="0">
                <a:solidFill>
                  <a:schemeClr val="accent1"/>
                </a:solidFill>
              </a:rPr>
              <a:t>Customer- </a:t>
            </a:r>
            <a:r>
              <a:rPr lang="en-US" b="1" dirty="0" err="1">
                <a:solidFill>
                  <a:schemeClr val="accent1"/>
                </a:solidFill>
              </a:rPr>
              <a:t>Khách</a:t>
            </a:r>
            <a:r>
              <a:rPr lang="en-US" b="1" dirty="0">
                <a:solidFill>
                  <a:schemeClr val="accent1"/>
                </a:solidFill>
              </a:rPr>
              <a:t> </a:t>
            </a:r>
            <a:r>
              <a:rPr lang="en-US" b="1" dirty="0" err="1">
                <a:solidFill>
                  <a:schemeClr val="accent1"/>
                </a:solidFill>
              </a:rPr>
              <a:t>Hàng</a:t>
            </a:r>
            <a:r>
              <a:rPr lang="en-US" b="1" dirty="0">
                <a:solidFill>
                  <a:schemeClr val="accent1"/>
                </a:solidFill>
              </a:rPr>
              <a:t>  </a:t>
            </a:r>
          </a:p>
        </p:txBody>
      </p:sp>
      <p:sp>
        <p:nvSpPr>
          <p:cNvPr id="8" name="Rounded Rectangle 7"/>
          <p:cNvSpPr/>
          <p:nvPr/>
        </p:nvSpPr>
        <p:spPr>
          <a:xfrm>
            <a:off x="1827212" y="2965966"/>
            <a:ext cx="2719123"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9" name="Rounded Rectangle 8"/>
          <p:cNvSpPr/>
          <p:nvPr/>
        </p:nvSpPr>
        <p:spPr>
          <a:xfrm>
            <a:off x="1726935" y="4543197"/>
            <a:ext cx="2819400"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10" name="Rounded Rectangle 9"/>
          <p:cNvSpPr/>
          <p:nvPr/>
        </p:nvSpPr>
        <p:spPr>
          <a:xfrm>
            <a:off x="1726935" y="5334000"/>
            <a:ext cx="2819400"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7" name="Rectangle 6"/>
          <p:cNvSpPr/>
          <p:nvPr/>
        </p:nvSpPr>
        <p:spPr>
          <a:xfrm>
            <a:off x="2243560" y="3815834"/>
            <a:ext cx="1811714" cy="369332"/>
          </a:xfrm>
          <a:prstGeom prst="rect">
            <a:avLst/>
          </a:prstGeom>
        </p:spPr>
        <p:txBody>
          <a:bodyPr wrap="none">
            <a:spAutoFit/>
          </a:bodyPr>
          <a:lstStyle/>
          <a:p>
            <a:r>
              <a:rPr lang="en-US" b="1" dirty="0" smtClean="0">
                <a:solidFill>
                  <a:schemeClr val="accent1"/>
                </a:solidFill>
              </a:rPr>
              <a:t>Waiter- </a:t>
            </a:r>
            <a:r>
              <a:rPr lang="en-US" b="1" dirty="0" err="1">
                <a:solidFill>
                  <a:schemeClr val="accent1"/>
                </a:solidFill>
              </a:rPr>
              <a:t>Phục</a:t>
            </a:r>
            <a:r>
              <a:rPr lang="en-US" b="1" dirty="0">
                <a:solidFill>
                  <a:schemeClr val="accent1"/>
                </a:solidFill>
              </a:rPr>
              <a:t> vụ </a:t>
            </a:r>
          </a:p>
        </p:txBody>
      </p:sp>
      <p:sp>
        <p:nvSpPr>
          <p:cNvPr id="11" name="Rectangle 10"/>
          <p:cNvSpPr/>
          <p:nvPr/>
        </p:nvSpPr>
        <p:spPr>
          <a:xfrm>
            <a:off x="2281117" y="4625231"/>
            <a:ext cx="1648208" cy="369332"/>
          </a:xfrm>
          <a:prstGeom prst="rect">
            <a:avLst/>
          </a:prstGeom>
        </p:spPr>
        <p:txBody>
          <a:bodyPr wrap="none">
            <a:spAutoFit/>
          </a:bodyPr>
          <a:lstStyle/>
          <a:p>
            <a:r>
              <a:rPr lang="en-US" b="1" dirty="0">
                <a:solidFill>
                  <a:schemeClr val="accent1"/>
                </a:solidFill>
              </a:rPr>
              <a:t>Chef- </a:t>
            </a:r>
            <a:r>
              <a:rPr lang="en-US" b="1" dirty="0" err="1">
                <a:solidFill>
                  <a:schemeClr val="accent1"/>
                </a:solidFill>
              </a:rPr>
              <a:t>Đầu</a:t>
            </a:r>
            <a:r>
              <a:rPr lang="en-US" b="1" dirty="0">
                <a:solidFill>
                  <a:schemeClr val="accent1"/>
                </a:solidFill>
              </a:rPr>
              <a:t> </a:t>
            </a:r>
            <a:r>
              <a:rPr lang="en-US" b="1" dirty="0" err="1">
                <a:solidFill>
                  <a:schemeClr val="accent1"/>
                </a:solidFill>
              </a:rPr>
              <a:t>bếp</a:t>
            </a:r>
            <a:r>
              <a:rPr lang="en-US" b="1" dirty="0">
                <a:solidFill>
                  <a:schemeClr val="accent1"/>
                </a:solidFill>
              </a:rPr>
              <a:t> </a:t>
            </a:r>
          </a:p>
        </p:txBody>
      </p:sp>
      <p:sp>
        <p:nvSpPr>
          <p:cNvPr id="12" name="Rectangle 11"/>
          <p:cNvSpPr/>
          <p:nvPr/>
        </p:nvSpPr>
        <p:spPr>
          <a:xfrm>
            <a:off x="1806482" y="5416034"/>
            <a:ext cx="2850460" cy="369332"/>
          </a:xfrm>
          <a:prstGeom prst="rect">
            <a:avLst/>
          </a:prstGeom>
        </p:spPr>
        <p:txBody>
          <a:bodyPr wrap="none">
            <a:spAutoFit/>
          </a:bodyPr>
          <a:lstStyle/>
          <a:p>
            <a:r>
              <a:rPr lang="en-US" b="1" dirty="0">
                <a:solidFill>
                  <a:schemeClr val="accent1"/>
                </a:solidFill>
              </a:rPr>
              <a:t>Supervisor – </a:t>
            </a:r>
            <a:r>
              <a:rPr lang="en-US" b="1" dirty="0" err="1">
                <a:solidFill>
                  <a:schemeClr val="accent1"/>
                </a:solidFill>
              </a:rPr>
              <a:t>Giám</a:t>
            </a:r>
            <a:r>
              <a:rPr lang="en-US" b="1" dirty="0">
                <a:solidFill>
                  <a:schemeClr val="accent1"/>
                </a:solidFill>
              </a:rPr>
              <a:t> </a:t>
            </a:r>
            <a:r>
              <a:rPr lang="en-US" b="1" dirty="0" err="1">
                <a:solidFill>
                  <a:schemeClr val="accent1"/>
                </a:solidFill>
              </a:rPr>
              <a:t>sát</a:t>
            </a:r>
            <a:r>
              <a:rPr lang="en-US" b="1" dirty="0">
                <a:solidFill>
                  <a:schemeClr val="accent1"/>
                </a:solidFill>
              </a:rPr>
              <a:t> </a:t>
            </a:r>
            <a:r>
              <a:rPr lang="en-US" b="1" dirty="0" err="1">
                <a:solidFill>
                  <a:schemeClr val="accent1"/>
                </a:solidFill>
              </a:rPr>
              <a:t>viên</a:t>
            </a:r>
            <a:r>
              <a:rPr lang="en-US" b="1" dirty="0">
                <a:solidFill>
                  <a:schemeClr val="accent1"/>
                </a:solidFill>
              </a:rPr>
              <a:t> </a:t>
            </a:r>
          </a:p>
        </p:txBody>
      </p:sp>
    </p:spTree>
    <p:extLst>
      <p:ext uri="{BB962C8B-B14F-4D97-AF65-F5344CB8AC3E}">
        <p14:creationId xmlns:p14="http://schemas.microsoft.com/office/powerpoint/2010/main" val="286978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609600"/>
            <a:ext cx="10820400" cy="1249362"/>
          </a:xfrm>
        </p:spPr>
        <p:txBody>
          <a:bodyPr>
            <a:noAutofit/>
          </a:bodyPr>
          <a:lstStyle/>
          <a:p>
            <a:r>
              <a:rPr lang="en-US" sz="2400" b="1" dirty="0" smtClean="0">
                <a:solidFill>
                  <a:srgbClr val="FF0000"/>
                </a:solidFill>
              </a:rPr>
              <a:t>2.1 </a:t>
            </a:r>
            <a:r>
              <a:rPr lang="en-US" sz="2400" b="1" dirty="0" err="1" smtClean="0">
                <a:solidFill>
                  <a:srgbClr val="FF0000"/>
                </a:solidFill>
              </a:rPr>
              <a:t>Nêu</a:t>
            </a:r>
            <a:r>
              <a:rPr lang="en-US" sz="2400" b="1" dirty="0" smtClean="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Stackholders</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Hệ</a:t>
            </a:r>
            <a:r>
              <a:rPr lang="en-US" sz="2400" b="1" dirty="0">
                <a:solidFill>
                  <a:srgbClr val="FF0000"/>
                </a:solidFill>
              </a:rPr>
              <a:t> </a:t>
            </a:r>
            <a:r>
              <a:rPr lang="en-US" sz="2400" b="1" dirty="0" err="1">
                <a:solidFill>
                  <a:srgbClr val="FF0000"/>
                </a:solidFill>
              </a:rPr>
              <a:t>thống</a:t>
            </a:r>
            <a:r>
              <a:rPr lang="en-US" sz="2400" b="1" dirty="0">
                <a:solidFill>
                  <a:srgbClr val="FF0000"/>
                </a:solidFill>
              </a:rPr>
              <a:t>, </a:t>
            </a:r>
            <a:r>
              <a:rPr lang="en-US" sz="2400" b="1" dirty="0" err="1">
                <a:solidFill>
                  <a:srgbClr val="FF0000"/>
                </a:solidFill>
              </a:rPr>
              <a:t>phân</a:t>
            </a:r>
            <a:r>
              <a:rPr lang="en-US" sz="2400" b="1" dirty="0">
                <a:solidFill>
                  <a:srgbClr val="FF0000"/>
                </a:solidFill>
              </a:rPr>
              <a:t> </a:t>
            </a:r>
            <a:r>
              <a:rPr lang="en-US" sz="2400" b="1" dirty="0" err="1">
                <a:solidFill>
                  <a:srgbClr val="FF0000"/>
                </a:solidFill>
              </a:rPr>
              <a:t>biệt</a:t>
            </a:r>
            <a:r>
              <a:rPr lang="en-US" sz="2400" b="1" dirty="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User Level 1, User Level 2. </a:t>
            </a:r>
            <a:r>
              <a:rPr lang="en-US" sz="2400" b="1" dirty="0" err="1">
                <a:solidFill>
                  <a:srgbClr val="FF0000"/>
                </a:solidFill>
              </a:rPr>
              <a:t>Thử</a:t>
            </a:r>
            <a:r>
              <a:rPr lang="en-US" sz="2400" b="1" dirty="0">
                <a:solidFill>
                  <a:srgbClr val="FF0000"/>
                </a:solidFill>
              </a:rPr>
              <a:t> </a:t>
            </a:r>
            <a:r>
              <a:rPr lang="en-US" sz="2400" b="1" dirty="0" err="1">
                <a:solidFill>
                  <a:srgbClr val="FF0000"/>
                </a:solidFill>
              </a:rPr>
              <a:t>nghiệm</a:t>
            </a:r>
            <a:r>
              <a:rPr lang="en-US" sz="2400" b="1" dirty="0">
                <a:solidFill>
                  <a:srgbClr val="FF0000"/>
                </a:solidFill>
              </a:rPr>
              <a:t> </a:t>
            </a:r>
            <a:r>
              <a:rPr lang="en-US" sz="2400" b="1" dirty="0" err="1">
                <a:solidFill>
                  <a:srgbClr val="FF0000"/>
                </a:solidFill>
              </a:rPr>
              <a:t>theo</a:t>
            </a:r>
            <a:r>
              <a:rPr lang="en-US" sz="2400" b="1" dirty="0">
                <a:solidFill>
                  <a:srgbClr val="FF0000"/>
                </a:solidFill>
              </a:rPr>
              <a:t> </a:t>
            </a:r>
            <a:r>
              <a:rPr lang="en-US" sz="2400" b="1" dirty="0" err="1">
                <a:solidFill>
                  <a:srgbClr val="FF0000"/>
                </a:solidFill>
              </a:rPr>
              <a:t>phương</a:t>
            </a:r>
            <a:r>
              <a:rPr lang="en-US" sz="2400" b="1" dirty="0">
                <a:solidFill>
                  <a:srgbClr val="FF0000"/>
                </a:solidFill>
              </a:rPr>
              <a:t> </a:t>
            </a:r>
            <a:r>
              <a:rPr lang="en-US" sz="2400" b="1" dirty="0" err="1">
                <a:solidFill>
                  <a:srgbClr val="FF0000"/>
                </a:solidFill>
              </a:rPr>
              <a:t>án</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nhóm</a:t>
            </a:r>
            <a:r>
              <a:rPr lang="en-US" sz="2400" b="1" dirty="0">
                <a:solidFill>
                  <a:srgbClr val="FF0000"/>
                </a:solidFill>
              </a:rPr>
              <a:t> </a:t>
            </a:r>
            <a:r>
              <a:rPr lang="en-US" sz="2400" b="1" dirty="0" err="1">
                <a:solidFill>
                  <a:srgbClr val="FF0000"/>
                </a:solidFill>
              </a:rPr>
              <a:t>để</a:t>
            </a:r>
            <a:r>
              <a:rPr lang="en-US" sz="2400" b="1" dirty="0">
                <a:solidFill>
                  <a:srgbClr val="FF0000"/>
                </a:solidFill>
              </a:rPr>
              <a:t> </a:t>
            </a:r>
            <a:r>
              <a:rPr lang="en-US" sz="2400" b="1" dirty="0" err="1">
                <a:solidFill>
                  <a:srgbClr val="FF0000"/>
                </a:solidFill>
              </a:rPr>
              <a:t>xác</a:t>
            </a:r>
            <a:r>
              <a:rPr lang="en-US" sz="2400" b="1" dirty="0">
                <a:solidFill>
                  <a:srgbClr val="FF0000"/>
                </a:solidFill>
              </a:rPr>
              <a:t> </a:t>
            </a:r>
            <a:r>
              <a:rPr lang="en-US" sz="2400" b="1" dirty="0" err="1">
                <a:solidFill>
                  <a:srgbClr val="FF0000"/>
                </a:solidFill>
              </a:rPr>
              <a:t>định</a:t>
            </a:r>
            <a:r>
              <a:rPr lang="en-US" sz="2400" b="1" dirty="0">
                <a:solidFill>
                  <a:srgbClr val="FF0000"/>
                </a:solidFill>
              </a:rPr>
              <a:t> </a:t>
            </a:r>
            <a:r>
              <a:rPr lang="en-US" sz="2400" b="1" dirty="0" err="1">
                <a:solidFill>
                  <a:srgbClr val="FF0000"/>
                </a:solidFill>
              </a:rPr>
              <a:t>các</a:t>
            </a:r>
            <a:r>
              <a:rPr lang="en-US" sz="2400" b="1" dirty="0">
                <a:solidFill>
                  <a:srgbClr val="FF0000"/>
                </a:solidFill>
              </a:rPr>
              <a:t> Product Champions</a:t>
            </a:r>
            <a:endParaRPr lang="en-US" sz="2400" dirty="0">
              <a:solidFill>
                <a:srgbClr val="FF0000"/>
              </a:solidFill>
            </a:endParaRPr>
          </a:p>
        </p:txBody>
      </p:sp>
      <p:sp>
        <p:nvSpPr>
          <p:cNvPr id="15" name="Rectangle 14"/>
          <p:cNvSpPr/>
          <p:nvPr/>
        </p:nvSpPr>
        <p:spPr>
          <a:xfrm>
            <a:off x="760412" y="2209800"/>
            <a:ext cx="3431260" cy="400110"/>
          </a:xfrm>
          <a:prstGeom prst="rect">
            <a:avLst/>
          </a:prstGeom>
        </p:spPr>
        <p:txBody>
          <a:bodyPr wrap="none">
            <a:spAutoFit/>
          </a:bodyPr>
          <a:lstStyle/>
          <a:p>
            <a:r>
              <a:rPr lang="en-US" sz="2000" b="1" dirty="0" err="1">
                <a:solidFill>
                  <a:srgbClr val="FFFF00"/>
                </a:solidFill>
              </a:rPr>
              <a:t>Phân</a:t>
            </a:r>
            <a:r>
              <a:rPr lang="en-US" sz="2000" b="1" dirty="0">
                <a:solidFill>
                  <a:srgbClr val="FFFF00"/>
                </a:solidFill>
              </a:rPr>
              <a:t> </a:t>
            </a:r>
            <a:r>
              <a:rPr lang="en-US" sz="2000" b="1" dirty="0" err="1">
                <a:solidFill>
                  <a:srgbClr val="FFFF00"/>
                </a:solidFill>
              </a:rPr>
              <a:t>biệt</a:t>
            </a:r>
            <a:r>
              <a:rPr lang="en-US" sz="2000" b="1" dirty="0">
                <a:solidFill>
                  <a:srgbClr val="FFFF00"/>
                </a:solidFill>
              </a:rPr>
              <a:t> </a:t>
            </a:r>
            <a:r>
              <a:rPr lang="en-US" sz="2000" b="1" dirty="0" err="1">
                <a:solidFill>
                  <a:srgbClr val="FFFF00"/>
                </a:solidFill>
              </a:rPr>
              <a:t>danh</a:t>
            </a:r>
            <a:r>
              <a:rPr lang="en-US" sz="2000" b="1" dirty="0">
                <a:solidFill>
                  <a:srgbClr val="FFFF00"/>
                </a:solidFill>
              </a:rPr>
              <a:t> </a:t>
            </a:r>
            <a:r>
              <a:rPr lang="en-US" sz="2000" b="1" dirty="0" err="1">
                <a:solidFill>
                  <a:srgbClr val="FFFF00"/>
                </a:solidFill>
              </a:rPr>
              <a:t>sách</a:t>
            </a:r>
            <a:r>
              <a:rPr lang="en-US" sz="2000" b="1" dirty="0">
                <a:solidFill>
                  <a:srgbClr val="FFFF00"/>
                </a:solidFill>
              </a:rPr>
              <a:t> </a:t>
            </a:r>
            <a:r>
              <a:rPr lang="en-US" sz="2000" b="1" dirty="0" err="1">
                <a:solidFill>
                  <a:srgbClr val="FFFF00"/>
                </a:solidFill>
              </a:rPr>
              <a:t>các</a:t>
            </a:r>
            <a:r>
              <a:rPr lang="en-US" sz="2000" b="1" dirty="0">
                <a:solidFill>
                  <a:srgbClr val="FFFF00"/>
                </a:solidFill>
              </a:rPr>
              <a:t> </a:t>
            </a:r>
            <a:r>
              <a:rPr lang="en-US" sz="2000" b="1" dirty="0" smtClean="0">
                <a:solidFill>
                  <a:srgbClr val="FFFF00"/>
                </a:solidFill>
              </a:rPr>
              <a:t>User </a:t>
            </a:r>
            <a:endParaRPr lang="en-US" sz="2000" b="1" dirty="0">
              <a:solidFill>
                <a:srgbClr val="FFFF00"/>
              </a:solidFill>
            </a:endParaRPr>
          </a:p>
        </p:txBody>
      </p:sp>
      <p:sp>
        <p:nvSpPr>
          <p:cNvPr id="6" name="Rounded Rectangle 5"/>
          <p:cNvSpPr/>
          <p:nvPr/>
        </p:nvSpPr>
        <p:spPr>
          <a:xfrm>
            <a:off x="812654" y="3096335"/>
            <a:ext cx="4876800" cy="747835"/>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solidFill>
                  <a:srgbClr val="FFFF00"/>
                </a:solidFill>
              </a:rPr>
              <a:t>+</a:t>
            </a:r>
            <a:r>
              <a:rPr lang="en-US" sz="2400" b="1" dirty="0" err="1">
                <a:solidFill>
                  <a:srgbClr val="FFFF00"/>
                </a:solidFill>
              </a:rPr>
              <a:t>Người</a:t>
            </a:r>
            <a:r>
              <a:rPr lang="en-US" sz="2400" b="1" dirty="0">
                <a:solidFill>
                  <a:srgbClr val="FFFF00"/>
                </a:solidFill>
              </a:rPr>
              <a:t> </a:t>
            </a:r>
            <a:r>
              <a:rPr lang="en-US" sz="2400" b="1" dirty="0" err="1">
                <a:solidFill>
                  <a:srgbClr val="FFFF00"/>
                </a:solidFill>
              </a:rPr>
              <a:t>sử</a:t>
            </a:r>
            <a:r>
              <a:rPr lang="en-US" sz="2400" b="1" dirty="0">
                <a:solidFill>
                  <a:srgbClr val="FFFF00"/>
                </a:solidFill>
              </a:rPr>
              <a:t> </a:t>
            </a:r>
            <a:r>
              <a:rPr lang="en-US" sz="2400" b="1" dirty="0" err="1">
                <a:solidFill>
                  <a:srgbClr val="FFFF00"/>
                </a:solidFill>
              </a:rPr>
              <a:t>dụng</a:t>
            </a:r>
            <a:r>
              <a:rPr lang="en-US" sz="2400" b="1" dirty="0">
                <a:solidFill>
                  <a:srgbClr val="FFFF00"/>
                </a:solidFill>
              </a:rPr>
              <a:t> </a:t>
            </a:r>
            <a:r>
              <a:rPr lang="en-US" sz="2400" b="1" dirty="0" err="1">
                <a:solidFill>
                  <a:srgbClr val="FFFF00"/>
                </a:solidFill>
              </a:rPr>
              <a:t>không</a:t>
            </a:r>
            <a:r>
              <a:rPr lang="en-US" sz="2400" b="1" dirty="0">
                <a:solidFill>
                  <a:srgbClr val="FFFF00"/>
                </a:solidFill>
              </a:rPr>
              <a:t> </a:t>
            </a:r>
            <a:r>
              <a:rPr lang="en-US" sz="2400" b="1" dirty="0" err="1">
                <a:solidFill>
                  <a:srgbClr val="FFFF00"/>
                </a:solidFill>
              </a:rPr>
              <a:t>có</a:t>
            </a:r>
            <a:r>
              <a:rPr lang="en-US" sz="2400" b="1" dirty="0">
                <a:solidFill>
                  <a:srgbClr val="FFFF00"/>
                </a:solidFill>
              </a:rPr>
              <a:t> </a:t>
            </a:r>
            <a:r>
              <a:rPr lang="en-US" sz="2400" b="1" dirty="0" err="1">
                <a:solidFill>
                  <a:srgbClr val="FFFF00"/>
                </a:solidFill>
              </a:rPr>
              <a:t>kỹ</a:t>
            </a:r>
            <a:r>
              <a:rPr lang="en-US" sz="2400" b="1" dirty="0">
                <a:solidFill>
                  <a:srgbClr val="FFFF00"/>
                </a:solidFill>
              </a:rPr>
              <a:t> </a:t>
            </a:r>
            <a:r>
              <a:rPr lang="en-US" sz="2400" b="1" dirty="0" err="1">
                <a:solidFill>
                  <a:srgbClr val="FFFF00"/>
                </a:solidFill>
              </a:rPr>
              <a:t>năng</a:t>
            </a:r>
            <a:endParaRPr lang="en-US" sz="2400" b="1" dirty="0">
              <a:solidFill>
                <a:srgbClr val="FFFF00"/>
              </a:solidFill>
            </a:endParaRPr>
          </a:p>
        </p:txBody>
      </p:sp>
      <p:sp>
        <p:nvSpPr>
          <p:cNvPr id="10" name="Rounded Rectangle 9"/>
          <p:cNvSpPr/>
          <p:nvPr/>
        </p:nvSpPr>
        <p:spPr>
          <a:xfrm>
            <a:off x="6362988" y="4191000"/>
            <a:ext cx="4876800" cy="747835"/>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a:solidFill>
                  <a:srgbClr val="FFFF00"/>
                </a:solidFill>
              </a:rPr>
              <a:t>+</a:t>
            </a:r>
            <a:r>
              <a:rPr lang="en-US" sz="2400" b="1" dirty="0" err="1">
                <a:solidFill>
                  <a:srgbClr val="FFFF00"/>
                </a:solidFill>
              </a:rPr>
              <a:t>Người</a:t>
            </a:r>
            <a:r>
              <a:rPr lang="en-US" sz="2400" b="1" dirty="0">
                <a:solidFill>
                  <a:srgbClr val="FFFF00"/>
                </a:solidFill>
              </a:rPr>
              <a:t> </a:t>
            </a:r>
            <a:r>
              <a:rPr lang="en-US" sz="2400" b="1" dirty="0" err="1">
                <a:solidFill>
                  <a:srgbClr val="FFFF00"/>
                </a:solidFill>
              </a:rPr>
              <a:t>sử</a:t>
            </a:r>
            <a:r>
              <a:rPr lang="en-US" sz="2400" b="1" dirty="0">
                <a:solidFill>
                  <a:srgbClr val="FFFF00"/>
                </a:solidFill>
              </a:rPr>
              <a:t> </a:t>
            </a:r>
            <a:r>
              <a:rPr lang="en-US" sz="2400" b="1" dirty="0" err="1">
                <a:solidFill>
                  <a:srgbClr val="FFFF00"/>
                </a:solidFill>
              </a:rPr>
              <a:t>dụng</a:t>
            </a:r>
            <a:r>
              <a:rPr lang="en-US" sz="2400" b="1" dirty="0">
                <a:solidFill>
                  <a:srgbClr val="FFFF00"/>
                </a:solidFill>
              </a:rPr>
              <a:t> </a:t>
            </a:r>
            <a:r>
              <a:rPr lang="en-US" sz="2400" b="1" dirty="0" smtClean="0">
                <a:solidFill>
                  <a:srgbClr val="FFFF00"/>
                </a:solidFill>
              </a:rPr>
              <a:t>có </a:t>
            </a:r>
            <a:r>
              <a:rPr lang="en-US" sz="2400" b="1" dirty="0" err="1" smtClean="0">
                <a:solidFill>
                  <a:srgbClr val="FFFF00"/>
                </a:solidFill>
              </a:rPr>
              <a:t>kỹ</a:t>
            </a:r>
            <a:r>
              <a:rPr lang="en-US" sz="2400" b="1" dirty="0" smtClean="0">
                <a:solidFill>
                  <a:srgbClr val="FFFF00"/>
                </a:solidFill>
              </a:rPr>
              <a:t> </a:t>
            </a:r>
            <a:r>
              <a:rPr lang="en-US" sz="2400" b="1" dirty="0" err="1">
                <a:solidFill>
                  <a:srgbClr val="FFFF00"/>
                </a:solidFill>
              </a:rPr>
              <a:t>năng</a:t>
            </a:r>
            <a:endParaRPr lang="en-US" sz="2400" b="1" dirty="0">
              <a:solidFill>
                <a:srgbClr val="FFFF00"/>
              </a:solidFill>
            </a:endParaRPr>
          </a:p>
        </p:txBody>
      </p:sp>
      <p:sp>
        <p:nvSpPr>
          <p:cNvPr id="11" name="Rounded Rectangle 10"/>
          <p:cNvSpPr/>
          <p:nvPr/>
        </p:nvSpPr>
        <p:spPr>
          <a:xfrm>
            <a:off x="812654" y="5257800"/>
            <a:ext cx="4876800" cy="747835"/>
          </a:xfrm>
          <a:prstGeom prst="roundRect">
            <a:avLst/>
          </a:prstGeom>
          <a:solidFill>
            <a:schemeClr val="accent5">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err="1">
                <a:solidFill>
                  <a:srgbClr val="FFFF00"/>
                </a:solidFill>
              </a:rPr>
              <a:t>Người</a:t>
            </a:r>
            <a:r>
              <a:rPr lang="en-US" sz="2400" b="1" dirty="0">
                <a:solidFill>
                  <a:srgbClr val="FFFF00"/>
                </a:solidFill>
              </a:rPr>
              <a:t> </a:t>
            </a:r>
            <a:r>
              <a:rPr lang="en-US" sz="2400" b="1" dirty="0" err="1">
                <a:solidFill>
                  <a:srgbClr val="FFFF00"/>
                </a:solidFill>
              </a:rPr>
              <a:t>sử</a:t>
            </a:r>
            <a:r>
              <a:rPr lang="en-US" sz="2400" b="1" dirty="0">
                <a:solidFill>
                  <a:srgbClr val="FFFF00"/>
                </a:solidFill>
              </a:rPr>
              <a:t> </a:t>
            </a:r>
            <a:r>
              <a:rPr lang="en-US" sz="2400" b="1" dirty="0" err="1">
                <a:solidFill>
                  <a:srgbClr val="FFFF00"/>
                </a:solidFill>
              </a:rPr>
              <a:t>dụng</a:t>
            </a:r>
            <a:r>
              <a:rPr lang="en-US" sz="2400" b="1" dirty="0">
                <a:solidFill>
                  <a:srgbClr val="FFFF00"/>
                </a:solidFill>
              </a:rPr>
              <a:t> </a:t>
            </a:r>
            <a:r>
              <a:rPr lang="en-US" sz="2400" b="1" dirty="0" err="1">
                <a:solidFill>
                  <a:srgbClr val="FFFF00"/>
                </a:solidFill>
              </a:rPr>
              <a:t>có</a:t>
            </a:r>
            <a:r>
              <a:rPr lang="en-US" sz="2400" b="1" dirty="0">
                <a:solidFill>
                  <a:srgbClr val="FFFF00"/>
                </a:solidFill>
              </a:rPr>
              <a:t> </a:t>
            </a:r>
            <a:r>
              <a:rPr lang="en-US" sz="2400" b="1" dirty="0" err="1">
                <a:solidFill>
                  <a:srgbClr val="FFFF00"/>
                </a:solidFill>
              </a:rPr>
              <a:t>kỹ</a:t>
            </a:r>
            <a:r>
              <a:rPr lang="en-US" sz="2400" b="1" dirty="0">
                <a:solidFill>
                  <a:srgbClr val="FFFF00"/>
                </a:solidFill>
              </a:rPr>
              <a:t> </a:t>
            </a:r>
            <a:r>
              <a:rPr lang="en-US" sz="2400" b="1" dirty="0" err="1">
                <a:solidFill>
                  <a:srgbClr val="FFFF00"/>
                </a:solidFill>
              </a:rPr>
              <a:t>năng</a:t>
            </a:r>
            <a:r>
              <a:rPr lang="en-US" sz="2400" b="1" dirty="0">
                <a:solidFill>
                  <a:srgbClr val="FFFF00"/>
                </a:solidFill>
              </a:rPr>
              <a:t> </a:t>
            </a:r>
            <a:r>
              <a:rPr lang="en-US" sz="2400" b="1" dirty="0" err="1">
                <a:solidFill>
                  <a:srgbClr val="FFFF00"/>
                </a:solidFill>
              </a:rPr>
              <a:t>cao</a:t>
            </a:r>
            <a:endParaRPr lang="en-US" sz="2400" b="1" dirty="0">
              <a:solidFill>
                <a:srgbClr val="FFFF00"/>
              </a:solidFill>
            </a:endParaRPr>
          </a:p>
        </p:txBody>
      </p:sp>
    </p:spTree>
    <p:extLst>
      <p:ext uri="{BB962C8B-B14F-4D97-AF65-F5344CB8AC3E}">
        <p14:creationId xmlns:p14="http://schemas.microsoft.com/office/powerpoint/2010/main" val="273098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609600"/>
            <a:ext cx="10820400" cy="1249362"/>
          </a:xfrm>
        </p:spPr>
        <p:txBody>
          <a:bodyPr>
            <a:noAutofit/>
          </a:bodyPr>
          <a:lstStyle/>
          <a:p>
            <a:r>
              <a:rPr lang="en-US" sz="2400" b="1" dirty="0" smtClean="0">
                <a:solidFill>
                  <a:srgbClr val="FF0000"/>
                </a:solidFill>
              </a:rPr>
              <a:t>2.1 </a:t>
            </a:r>
            <a:r>
              <a:rPr lang="en-US" sz="2400" b="1" dirty="0" err="1" smtClean="0">
                <a:solidFill>
                  <a:srgbClr val="FF0000"/>
                </a:solidFill>
              </a:rPr>
              <a:t>Nêu</a:t>
            </a:r>
            <a:r>
              <a:rPr lang="en-US" sz="2400" b="1" dirty="0" smtClean="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Stackholders</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Hệ</a:t>
            </a:r>
            <a:r>
              <a:rPr lang="en-US" sz="2400" b="1" dirty="0">
                <a:solidFill>
                  <a:srgbClr val="FF0000"/>
                </a:solidFill>
              </a:rPr>
              <a:t> </a:t>
            </a:r>
            <a:r>
              <a:rPr lang="en-US" sz="2400" b="1" dirty="0" err="1">
                <a:solidFill>
                  <a:srgbClr val="FF0000"/>
                </a:solidFill>
              </a:rPr>
              <a:t>thống</a:t>
            </a:r>
            <a:r>
              <a:rPr lang="en-US" sz="2400" b="1" dirty="0">
                <a:solidFill>
                  <a:srgbClr val="FF0000"/>
                </a:solidFill>
              </a:rPr>
              <a:t>, </a:t>
            </a:r>
            <a:r>
              <a:rPr lang="en-US" sz="2400" b="1" dirty="0" err="1">
                <a:solidFill>
                  <a:srgbClr val="FF0000"/>
                </a:solidFill>
              </a:rPr>
              <a:t>phân</a:t>
            </a:r>
            <a:r>
              <a:rPr lang="en-US" sz="2400" b="1" dirty="0">
                <a:solidFill>
                  <a:srgbClr val="FF0000"/>
                </a:solidFill>
              </a:rPr>
              <a:t> </a:t>
            </a:r>
            <a:r>
              <a:rPr lang="en-US" sz="2400" b="1" dirty="0" err="1">
                <a:solidFill>
                  <a:srgbClr val="FF0000"/>
                </a:solidFill>
              </a:rPr>
              <a:t>biệt</a:t>
            </a:r>
            <a:r>
              <a:rPr lang="en-US" sz="2400" b="1" dirty="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User Level 1, User Level 2. </a:t>
            </a:r>
            <a:r>
              <a:rPr lang="en-US" sz="2400" b="1" dirty="0" err="1">
                <a:solidFill>
                  <a:srgbClr val="FF0000"/>
                </a:solidFill>
              </a:rPr>
              <a:t>Thử</a:t>
            </a:r>
            <a:r>
              <a:rPr lang="en-US" sz="2400" b="1" dirty="0">
                <a:solidFill>
                  <a:srgbClr val="FF0000"/>
                </a:solidFill>
              </a:rPr>
              <a:t> </a:t>
            </a:r>
            <a:r>
              <a:rPr lang="en-US" sz="2400" b="1" dirty="0" err="1">
                <a:solidFill>
                  <a:srgbClr val="FF0000"/>
                </a:solidFill>
              </a:rPr>
              <a:t>nghiệm</a:t>
            </a:r>
            <a:r>
              <a:rPr lang="en-US" sz="2400" b="1" dirty="0">
                <a:solidFill>
                  <a:srgbClr val="FF0000"/>
                </a:solidFill>
              </a:rPr>
              <a:t> </a:t>
            </a:r>
            <a:r>
              <a:rPr lang="en-US" sz="2400" b="1" dirty="0" err="1">
                <a:solidFill>
                  <a:srgbClr val="FF0000"/>
                </a:solidFill>
              </a:rPr>
              <a:t>theo</a:t>
            </a:r>
            <a:r>
              <a:rPr lang="en-US" sz="2400" b="1" dirty="0">
                <a:solidFill>
                  <a:srgbClr val="FF0000"/>
                </a:solidFill>
              </a:rPr>
              <a:t> </a:t>
            </a:r>
            <a:r>
              <a:rPr lang="en-US" sz="2400" b="1" dirty="0" err="1">
                <a:solidFill>
                  <a:srgbClr val="FF0000"/>
                </a:solidFill>
              </a:rPr>
              <a:t>phương</a:t>
            </a:r>
            <a:r>
              <a:rPr lang="en-US" sz="2400" b="1" dirty="0">
                <a:solidFill>
                  <a:srgbClr val="FF0000"/>
                </a:solidFill>
              </a:rPr>
              <a:t> </a:t>
            </a:r>
            <a:r>
              <a:rPr lang="en-US" sz="2400" b="1" dirty="0" err="1">
                <a:solidFill>
                  <a:srgbClr val="FF0000"/>
                </a:solidFill>
              </a:rPr>
              <a:t>án</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nhóm</a:t>
            </a:r>
            <a:r>
              <a:rPr lang="en-US" sz="2400" b="1" dirty="0">
                <a:solidFill>
                  <a:srgbClr val="FF0000"/>
                </a:solidFill>
              </a:rPr>
              <a:t> </a:t>
            </a:r>
            <a:r>
              <a:rPr lang="en-US" sz="2400" b="1" dirty="0" err="1">
                <a:solidFill>
                  <a:srgbClr val="FF0000"/>
                </a:solidFill>
              </a:rPr>
              <a:t>để</a:t>
            </a:r>
            <a:r>
              <a:rPr lang="en-US" sz="2400" b="1" dirty="0">
                <a:solidFill>
                  <a:srgbClr val="FF0000"/>
                </a:solidFill>
              </a:rPr>
              <a:t> </a:t>
            </a:r>
            <a:r>
              <a:rPr lang="en-US" sz="2400" b="1" dirty="0" err="1">
                <a:solidFill>
                  <a:srgbClr val="FF0000"/>
                </a:solidFill>
              </a:rPr>
              <a:t>xác</a:t>
            </a:r>
            <a:r>
              <a:rPr lang="en-US" sz="2400" b="1" dirty="0">
                <a:solidFill>
                  <a:srgbClr val="FF0000"/>
                </a:solidFill>
              </a:rPr>
              <a:t> </a:t>
            </a:r>
            <a:r>
              <a:rPr lang="en-US" sz="2400" b="1" dirty="0" err="1">
                <a:solidFill>
                  <a:srgbClr val="FF0000"/>
                </a:solidFill>
              </a:rPr>
              <a:t>định</a:t>
            </a:r>
            <a:r>
              <a:rPr lang="en-US" sz="2400" b="1" dirty="0">
                <a:solidFill>
                  <a:srgbClr val="FF0000"/>
                </a:solidFill>
              </a:rPr>
              <a:t> </a:t>
            </a:r>
            <a:r>
              <a:rPr lang="en-US" sz="2400" b="1" dirty="0" err="1">
                <a:solidFill>
                  <a:srgbClr val="FF0000"/>
                </a:solidFill>
              </a:rPr>
              <a:t>các</a:t>
            </a:r>
            <a:r>
              <a:rPr lang="en-US" sz="2400" b="1" dirty="0">
                <a:solidFill>
                  <a:srgbClr val="FF0000"/>
                </a:solidFill>
              </a:rPr>
              <a:t> Product Champions</a:t>
            </a:r>
            <a:endParaRPr lang="en-US" sz="2400" dirty="0">
              <a:solidFill>
                <a:srgbClr val="FF0000"/>
              </a:solidFill>
            </a:endParaRPr>
          </a:p>
        </p:txBody>
      </p:sp>
      <p:sp>
        <p:nvSpPr>
          <p:cNvPr id="14" name="Rectangle 13"/>
          <p:cNvSpPr/>
          <p:nvPr/>
        </p:nvSpPr>
        <p:spPr>
          <a:xfrm>
            <a:off x="760412" y="2971800"/>
            <a:ext cx="10488452" cy="2862322"/>
          </a:xfrm>
          <a:prstGeom prst="rect">
            <a:avLst/>
          </a:prstGeom>
        </p:spPr>
        <p:txBody>
          <a:bodyPr wrap="square">
            <a:spAutoFit/>
          </a:bodyPr>
          <a:lstStyle/>
          <a:p>
            <a:r>
              <a:rPr lang="en-US" b="1" dirty="0" smtClean="0">
                <a:solidFill>
                  <a:srgbClr val="00B0F0"/>
                </a:solidFill>
              </a:rPr>
              <a:t>+</a:t>
            </a:r>
            <a:r>
              <a:rPr lang="en-US" sz="2000" b="1" dirty="0" err="1">
                <a:solidFill>
                  <a:srgbClr val="00B0F0"/>
                </a:solidFill>
              </a:rPr>
              <a:t>Người</a:t>
            </a:r>
            <a:r>
              <a:rPr lang="en-US" sz="2000" b="1" dirty="0">
                <a:solidFill>
                  <a:srgbClr val="00B0F0"/>
                </a:solidFill>
              </a:rPr>
              <a:t> </a:t>
            </a:r>
            <a:r>
              <a:rPr lang="en-US" sz="2000" b="1" dirty="0" err="1">
                <a:solidFill>
                  <a:srgbClr val="00B0F0"/>
                </a:solidFill>
              </a:rPr>
              <a:t>sử</a:t>
            </a:r>
            <a:r>
              <a:rPr lang="en-US" sz="2000" b="1" dirty="0">
                <a:solidFill>
                  <a:srgbClr val="00B0F0"/>
                </a:solidFill>
              </a:rPr>
              <a:t> </a:t>
            </a:r>
            <a:r>
              <a:rPr lang="en-US" sz="2000" b="1" dirty="0" err="1">
                <a:solidFill>
                  <a:srgbClr val="00B0F0"/>
                </a:solidFill>
              </a:rPr>
              <a:t>dụng</a:t>
            </a:r>
            <a:r>
              <a:rPr lang="en-US" sz="2000" b="1" dirty="0">
                <a:solidFill>
                  <a:srgbClr val="00B0F0"/>
                </a:solidFill>
              </a:rPr>
              <a:t> </a:t>
            </a:r>
            <a:r>
              <a:rPr lang="en-US" sz="2000" b="1" dirty="0" err="1">
                <a:solidFill>
                  <a:srgbClr val="00B0F0"/>
                </a:solidFill>
              </a:rPr>
              <a:t>không</a:t>
            </a:r>
            <a:r>
              <a:rPr lang="en-US" sz="2000" b="1" dirty="0">
                <a:solidFill>
                  <a:srgbClr val="00B0F0"/>
                </a:solidFill>
              </a:rPr>
              <a:t> </a:t>
            </a:r>
            <a:r>
              <a:rPr lang="en-US" sz="2000" b="1" dirty="0" err="1">
                <a:solidFill>
                  <a:srgbClr val="00B0F0"/>
                </a:solidFill>
              </a:rPr>
              <a:t>có</a:t>
            </a:r>
            <a:r>
              <a:rPr lang="en-US" sz="2000" b="1" dirty="0">
                <a:solidFill>
                  <a:srgbClr val="00B0F0"/>
                </a:solidFill>
              </a:rPr>
              <a:t> </a:t>
            </a:r>
            <a:r>
              <a:rPr lang="en-US" sz="2000" b="1" dirty="0" err="1">
                <a:solidFill>
                  <a:srgbClr val="00B0F0"/>
                </a:solidFill>
              </a:rPr>
              <a:t>kỹ</a:t>
            </a:r>
            <a:r>
              <a:rPr lang="en-US" sz="2000" b="1" dirty="0">
                <a:solidFill>
                  <a:srgbClr val="00B0F0"/>
                </a:solidFill>
              </a:rPr>
              <a:t> </a:t>
            </a:r>
            <a:r>
              <a:rPr lang="en-US" sz="2000" b="1" dirty="0" err="1">
                <a:solidFill>
                  <a:srgbClr val="00B0F0"/>
                </a:solidFill>
              </a:rPr>
              <a:t>năng</a:t>
            </a:r>
            <a:r>
              <a:rPr lang="en-US" sz="2000" b="1" dirty="0" smtClean="0">
                <a:solidFill>
                  <a:srgbClr val="00B0F0"/>
                </a:solidFill>
              </a:rPr>
              <a:t>:</a:t>
            </a:r>
          </a:p>
          <a:p>
            <a:endParaRPr lang="en-US" sz="2000" dirty="0"/>
          </a:p>
          <a:p>
            <a:r>
              <a:rPr lang="en-US" sz="2000" dirty="0"/>
              <a:t>   </a:t>
            </a:r>
            <a:r>
              <a:rPr lang="en-US" sz="2000" dirty="0" smtClean="0"/>
              <a:t>- </a:t>
            </a:r>
            <a:r>
              <a:rPr lang="en-US" sz="2000" dirty="0" err="1" smtClean="0"/>
              <a:t>Người</a:t>
            </a:r>
            <a:r>
              <a:rPr lang="en-US" sz="2000" dirty="0" smtClean="0"/>
              <a:t> </a:t>
            </a:r>
            <a:r>
              <a:rPr lang="en-US" sz="2000" dirty="0" err="1"/>
              <a:t>sử</a:t>
            </a:r>
            <a:r>
              <a:rPr lang="en-US" sz="2000" dirty="0"/>
              <a:t> </a:t>
            </a:r>
            <a:r>
              <a:rPr lang="en-US" sz="2000" dirty="0" err="1"/>
              <a:t>dụng</a:t>
            </a:r>
            <a:r>
              <a:rPr lang="en-US" sz="2000" dirty="0"/>
              <a:t> </a:t>
            </a:r>
            <a:r>
              <a:rPr lang="en-US" sz="2000" dirty="0" err="1"/>
              <a:t>máy</a:t>
            </a:r>
            <a:r>
              <a:rPr lang="en-US" sz="2000" dirty="0"/>
              <a:t> </a:t>
            </a:r>
            <a:r>
              <a:rPr lang="en-US" sz="2000" dirty="0" err="1"/>
              <a:t>tính</a:t>
            </a:r>
            <a:r>
              <a:rPr lang="en-US" sz="2000" dirty="0"/>
              <a:t> </a:t>
            </a:r>
            <a:r>
              <a:rPr lang="en-US" sz="2000" dirty="0" err="1"/>
              <a:t>thông</a:t>
            </a:r>
            <a:r>
              <a:rPr lang="en-US" sz="2000" dirty="0"/>
              <a:t> </a:t>
            </a:r>
            <a:r>
              <a:rPr lang="en-US" sz="2000" dirty="0" err="1"/>
              <a:t>thường</a:t>
            </a:r>
            <a:r>
              <a:rPr lang="en-US" sz="2000" dirty="0"/>
              <a:t> </a:t>
            </a:r>
            <a:r>
              <a:rPr lang="en-US" sz="2000" dirty="0" err="1"/>
              <a:t>là</a:t>
            </a:r>
            <a:r>
              <a:rPr lang="en-US" sz="2000" dirty="0"/>
              <a:t> </a:t>
            </a:r>
            <a:r>
              <a:rPr lang="en-US" sz="2000" dirty="0" err="1"/>
              <a:t>khách</a:t>
            </a:r>
            <a:r>
              <a:rPr lang="en-US" sz="2000" dirty="0"/>
              <a:t> </a:t>
            </a:r>
            <a:r>
              <a:rPr lang="en-US" sz="2000" dirty="0" err="1"/>
              <a:t>vãng</a:t>
            </a:r>
            <a:r>
              <a:rPr lang="en-US" sz="2000" dirty="0"/>
              <a:t> </a:t>
            </a:r>
            <a:r>
              <a:rPr lang="en-US" sz="2000" dirty="0" err="1"/>
              <a:t>lai</a:t>
            </a:r>
            <a:r>
              <a:rPr lang="en-US" sz="2000" dirty="0"/>
              <a:t> </a:t>
            </a:r>
            <a:r>
              <a:rPr lang="en-US" sz="2000" dirty="0" err="1"/>
              <a:t>cho</a:t>
            </a:r>
            <a:r>
              <a:rPr lang="en-US" sz="2000" dirty="0"/>
              <a:t> </a:t>
            </a:r>
            <a:r>
              <a:rPr lang="en-US" sz="2000" dirty="0" err="1"/>
              <a:t>nên</a:t>
            </a:r>
            <a:r>
              <a:rPr lang="en-US" sz="2000" dirty="0"/>
              <a:t> </a:t>
            </a:r>
            <a:r>
              <a:rPr lang="en-US" sz="2000" dirty="0" err="1"/>
              <a:t>được</a:t>
            </a:r>
            <a:r>
              <a:rPr lang="en-US" sz="2000" dirty="0"/>
              <a:t> </a:t>
            </a:r>
            <a:r>
              <a:rPr lang="en-US" sz="2000" dirty="0" err="1"/>
              <a:t>giả</a:t>
            </a:r>
            <a:r>
              <a:rPr lang="en-US" sz="2000" dirty="0"/>
              <a:t> </a:t>
            </a:r>
            <a:r>
              <a:rPr lang="en-US" sz="2000" dirty="0" err="1"/>
              <a:t>định</a:t>
            </a:r>
            <a:r>
              <a:rPr lang="en-US" sz="2000" dirty="0"/>
              <a:t> </a:t>
            </a:r>
            <a:r>
              <a:rPr lang="en-US" sz="2000" dirty="0" err="1"/>
              <a:t>là</a:t>
            </a:r>
            <a:r>
              <a:rPr lang="en-US" sz="2000" dirty="0"/>
              <a:t> </a:t>
            </a:r>
            <a:r>
              <a:rPr lang="en-US" sz="2000" dirty="0" err="1"/>
              <a:t>không</a:t>
            </a:r>
            <a:r>
              <a:rPr lang="en-US" sz="2000" dirty="0"/>
              <a:t> </a:t>
            </a:r>
            <a:r>
              <a:rPr lang="en-US" sz="2000" dirty="0" err="1"/>
              <a:t>có</a:t>
            </a:r>
            <a:r>
              <a:rPr lang="en-US" sz="2000" dirty="0"/>
              <a:t> </a:t>
            </a:r>
            <a:r>
              <a:rPr lang="en-US" sz="2000" dirty="0" err="1"/>
              <a:t>các</a:t>
            </a:r>
            <a:r>
              <a:rPr lang="en-US" sz="2000" dirty="0"/>
              <a:t> </a:t>
            </a:r>
            <a:r>
              <a:rPr lang="en-US" sz="2000" dirty="0" err="1"/>
              <a:t>kỹ</a:t>
            </a:r>
            <a:r>
              <a:rPr lang="en-US" sz="2000" dirty="0"/>
              <a:t> </a:t>
            </a:r>
            <a:r>
              <a:rPr lang="en-US" sz="2000" dirty="0" err="1"/>
              <a:t>năng</a:t>
            </a:r>
            <a:r>
              <a:rPr lang="en-US" sz="2000" dirty="0"/>
              <a:t> </a:t>
            </a:r>
            <a:r>
              <a:rPr lang="en-US" sz="2000" dirty="0" err="1"/>
              <a:t>hoặc</a:t>
            </a:r>
            <a:r>
              <a:rPr lang="en-US" sz="2000" dirty="0"/>
              <a:t> </a:t>
            </a:r>
            <a:r>
              <a:rPr lang="en-US" sz="2000" dirty="0" err="1"/>
              <a:t>kiến</a:t>
            </a:r>
            <a:r>
              <a:rPr lang="en-US" sz="2000" dirty="0"/>
              <a:t> </a:t>
            </a:r>
            <a:r>
              <a:rPr lang="en-US" sz="2000" dirty="0" err="1"/>
              <a:t>thức</a:t>
            </a:r>
            <a:r>
              <a:rPr lang="en-US" sz="2000" dirty="0"/>
              <a:t> </a:t>
            </a:r>
            <a:r>
              <a:rPr lang="en-US" sz="2000" dirty="0" err="1"/>
              <a:t>có</a:t>
            </a:r>
            <a:r>
              <a:rPr lang="en-US" sz="2000" dirty="0"/>
              <a:t> </a:t>
            </a:r>
            <a:r>
              <a:rPr lang="en-US" sz="2000" dirty="0" err="1"/>
              <a:t>liên</a:t>
            </a:r>
            <a:r>
              <a:rPr lang="en-US" sz="2000" dirty="0"/>
              <a:t> </a:t>
            </a:r>
            <a:r>
              <a:rPr lang="en-US" sz="2000" dirty="0" err="1"/>
              <a:t>quan</a:t>
            </a:r>
            <a:r>
              <a:rPr lang="en-US" sz="2000" dirty="0"/>
              <a:t>, </a:t>
            </a:r>
            <a:r>
              <a:rPr lang="en-US" sz="2000" dirty="0" err="1"/>
              <a:t>để</a:t>
            </a:r>
            <a:r>
              <a:rPr lang="en-US" sz="2000" dirty="0"/>
              <a:t> </a:t>
            </a:r>
            <a:r>
              <a:rPr lang="en-US" sz="2000" dirty="0" err="1"/>
              <a:t>vận</a:t>
            </a:r>
            <a:r>
              <a:rPr lang="en-US" sz="2000" dirty="0"/>
              <a:t> </a:t>
            </a:r>
            <a:r>
              <a:rPr lang="en-US" sz="2000" dirty="0" err="1"/>
              <a:t>hành</a:t>
            </a:r>
            <a:r>
              <a:rPr lang="en-US" sz="2000" dirty="0"/>
              <a:t> </a:t>
            </a:r>
            <a:r>
              <a:rPr lang="en-US" sz="2000" dirty="0" err="1"/>
              <a:t>một</a:t>
            </a:r>
            <a:r>
              <a:rPr lang="en-US" sz="2000" dirty="0"/>
              <a:t> </a:t>
            </a:r>
            <a:r>
              <a:rPr lang="en-US" sz="2000" dirty="0" err="1"/>
              <a:t>hệ</a:t>
            </a:r>
            <a:r>
              <a:rPr lang="en-US" sz="2000" dirty="0"/>
              <a:t> </a:t>
            </a:r>
            <a:r>
              <a:rPr lang="en-US" sz="2000" dirty="0" err="1"/>
              <a:t>thống</a:t>
            </a:r>
            <a:r>
              <a:rPr lang="en-US" sz="2000" dirty="0"/>
              <a:t> </a:t>
            </a:r>
            <a:r>
              <a:rPr lang="en-US" sz="2000" dirty="0" err="1"/>
              <a:t>tự</a:t>
            </a:r>
            <a:r>
              <a:rPr lang="en-US" sz="2000" dirty="0"/>
              <a:t> </a:t>
            </a:r>
            <a:r>
              <a:rPr lang="en-US" sz="2000" dirty="0" err="1"/>
              <a:t>động</a:t>
            </a:r>
            <a:r>
              <a:rPr lang="en-US" sz="2000" dirty="0"/>
              <a:t>; </a:t>
            </a:r>
            <a:endParaRPr lang="en-US" sz="2000" dirty="0" smtClean="0"/>
          </a:p>
          <a:p>
            <a:endParaRPr lang="en-US" sz="2000" dirty="0"/>
          </a:p>
          <a:p>
            <a:r>
              <a:rPr lang="en-US" sz="2000" dirty="0" smtClean="0"/>
              <a:t>- Là </a:t>
            </a:r>
            <a:r>
              <a:rPr lang="en-US" sz="2000" dirty="0" err="1"/>
              <a:t>người</a:t>
            </a:r>
            <a:r>
              <a:rPr lang="en-US" sz="2000" dirty="0"/>
              <a:t> </a:t>
            </a:r>
            <a:r>
              <a:rPr lang="en-US" sz="2000" dirty="0" err="1"/>
              <a:t>không</a:t>
            </a:r>
            <a:r>
              <a:rPr lang="en-US" sz="2000" dirty="0"/>
              <a:t> có </a:t>
            </a:r>
            <a:r>
              <a:rPr lang="en-US" sz="2000" dirty="0" err="1"/>
              <a:t>kiến</a:t>
            </a:r>
            <a:r>
              <a:rPr lang="en-US" sz="2000" dirty="0"/>
              <a:t> </a:t>
            </a:r>
            <a:r>
              <a:rPr lang="en-US" sz="2000" dirty="0" err="1"/>
              <a:t>thức</a:t>
            </a:r>
            <a:r>
              <a:rPr lang="en-US" sz="2000" dirty="0"/>
              <a:t> </a:t>
            </a:r>
            <a:r>
              <a:rPr lang="en-US" sz="2000" dirty="0" err="1"/>
              <a:t>chuyên</a:t>
            </a:r>
            <a:r>
              <a:rPr lang="en-US" sz="2000" dirty="0"/>
              <a:t> </a:t>
            </a:r>
            <a:r>
              <a:rPr lang="en-US" sz="2000" dirty="0" err="1"/>
              <a:t>sâu</a:t>
            </a:r>
            <a:r>
              <a:rPr lang="en-US" sz="2000" dirty="0"/>
              <a:t> </a:t>
            </a:r>
            <a:r>
              <a:rPr lang="en-US" sz="2000" dirty="0" err="1"/>
              <a:t>vê</a:t>
            </a:r>
            <a:r>
              <a:rPr lang="en-US" sz="2000" dirty="0"/>
              <a:t>̀ </a:t>
            </a:r>
            <a:r>
              <a:rPr lang="en-US" sz="2000" dirty="0" err="1"/>
              <a:t>hê</a:t>
            </a:r>
            <a:r>
              <a:rPr lang="en-US" sz="2000" dirty="0"/>
              <a:t>̣ </a:t>
            </a:r>
            <a:r>
              <a:rPr lang="en-US" sz="2000" dirty="0" err="1"/>
              <a:t>thống</a:t>
            </a:r>
            <a:r>
              <a:rPr lang="en-US" sz="2000" dirty="0"/>
              <a:t> </a:t>
            </a:r>
          </a:p>
          <a:p>
            <a:endParaRPr lang="en-US" sz="2000" dirty="0" smtClean="0"/>
          </a:p>
          <a:p>
            <a:r>
              <a:rPr lang="en-US" sz="2000" dirty="0" smtClean="0"/>
              <a:t>- </a:t>
            </a:r>
            <a:r>
              <a:rPr lang="en-US" sz="2000" dirty="0" err="1" smtClean="0"/>
              <a:t>Các</a:t>
            </a:r>
            <a:r>
              <a:rPr lang="en-US" sz="2000" dirty="0" smtClean="0"/>
              <a:t> </a:t>
            </a:r>
            <a:r>
              <a:rPr lang="en-US" sz="2000" dirty="0" err="1"/>
              <a:t>ky</a:t>
            </a:r>
            <a:r>
              <a:rPr lang="en-US" sz="2000" dirty="0"/>
              <a:t>̃ </a:t>
            </a:r>
            <a:r>
              <a:rPr lang="en-US" sz="2000" dirty="0" err="1"/>
              <a:t>năng</a:t>
            </a:r>
            <a:r>
              <a:rPr lang="en-US" sz="2000" dirty="0"/>
              <a:t> </a:t>
            </a:r>
            <a:r>
              <a:rPr lang="en-US" sz="2000" dirty="0" err="1"/>
              <a:t>không</a:t>
            </a:r>
            <a:r>
              <a:rPr lang="en-US" sz="2000" dirty="0"/>
              <a:t> </a:t>
            </a:r>
            <a:r>
              <a:rPr lang="en-US" sz="2000" dirty="0" err="1"/>
              <a:t>phức</a:t>
            </a:r>
            <a:r>
              <a:rPr lang="en-US" sz="2000" dirty="0"/>
              <a:t> </a:t>
            </a:r>
            <a:r>
              <a:rPr lang="en-US" sz="2000" dirty="0" err="1"/>
              <a:t>tạp</a:t>
            </a:r>
            <a:r>
              <a:rPr lang="en-US" sz="2000" dirty="0"/>
              <a:t> </a:t>
            </a:r>
            <a:r>
              <a:rPr lang="en-US" sz="2000" dirty="0" err="1"/>
              <a:t>hơn</a:t>
            </a:r>
            <a:r>
              <a:rPr lang="en-US" sz="2000" dirty="0"/>
              <a:t> </a:t>
            </a:r>
            <a:r>
              <a:rPr lang="en-US" sz="2000" dirty="0" err="1"/>
              <a:t>việc</a:t>
            </a:r>
            <a:r>
              <a:rPr lang="en-US" sz="2000" dirty="0"/>
              <a:t> </a:t>
            </a:r>
            <a:r>
              <a:rPr lang="en-US" sz="2000" dirty="0" err="1"/>
              <a:t>sư</a:t>
            </a:r>
            <a:r>
              <a:rPr lang="en-US" sz="2000" dirty="0"/>
              <a:t>̉ </a:t>
            </a:r>
            <a:r>
              <a:rPr lang="en-US" sz="2000" dirty="0" err="1"/>
              <a:t>dụng</a:t>
            </a:r>
            <a:r>
              <a:rPr lang="en-US" sz="2000" dirty="0"/>
              <a:t> </a:t>
            </a:r>
            <a:r>
              <a:rPr lang="en-US" sz="2000" dirty="0" err="1"/>
              <a:t>máy</a:t>
            </a:r>
            <a:r>
              <a:rPr lang="en-US" sz="2000" dirty="0"/>
              <a:t> </a:t>
            </a:r>
            <a:r>
              <a:rPr lang="en-US" sz="2000" dirty="0" err="1"/>
              <a:t>bán</a:t>
            </a:r>
            <a:r>
              <a:rPr lang="en-US" sz="2000" dirty="0"/>
              <a:t> </a:t>
            </a:r>
            <a:r>
              <a:rPr lang="en-US" sz="2000" dirty="0" err="1"/>
              <a:t>hàng</a:t>
            </a:r>
            <a:r>
              <a:rPr lang="en-US" sz="2000" dirty="0"/>
              <a:t> </a:t>
            </a:r>
            <a:r>
              <a:rPr lang="en-US" sz="2000" dirty="0" err="1"/>
              <a:t>tự</a:t>
            </a:r>
            <a:r>
              <a:rPr lang="en-US" sz="2000" dirty="0"/>
              <a:t> </a:t>
            </a:r>
            <a:r>
              <a:rPr lang="en-US" sz="2000" dirty="0" err="1"/>
              <a:t>động</a:t>
            </a:r>
            <a:r>
              <a:rPr lang="en-US" sz="2000" dirty="0"/>
              <a:t> </a:t>
            </a:r>
            <a:r>
              <a:rPr lang="en-US" sz="2000" dirty="0" err="1"/>
              <a:t>hoặc</a:t>
            </a:r>
            <a:r>
              <a:rPr lang="en-US" sz="2000" dirty="0"/>
              <a:t> </a:t>
            </a:r>
            <a:r>
              <a:rPr lang="en-US" sz="2000" dirty="0" err="1"/>
              <a:t>sư</a:t>
            </a:r>
            <a:r>
              <a:rPr lang="en-US" sz="2000" dirty="0"/>
              <a:t>̉ </a:t>
            </a:r>
            <a:r>
              <a:rPr lang="en-US" sz="2000" dirty="0" err="1"/>
              <a:t>dụng</a:t>
            </a:r>
            <a:r>
              <a:rPr lang="en-US" sz="2000" dirty="0"/>
              <a:t> </a:t>
            </a:r>
            <a:r>
              <a:rPr lang="en-US" sz="2000" dirty="0" err="1"/>
              <a:t>đồng</a:t>
            </a:r>
            <a:r>
              <a:rPr lang="en-US" sz="2000" dirty="0"/>
              <a:t> </a:t>
            </a:r>
            <a:r>
              <a:rPr lang="en-US" sz="2000" dirty="0" err="1"/>
              <a:t>hô</a:t>
            </a:r>
            <a:r>
              <a:rPr lang="en-US" sz="2000" dirty="0"/>
              <a:t>̀ </a:t>
            </a:r>
            <a:r>
              <a:rPr lang="en-US" sz="2000" dirty="0" err="1"/>
              <a:t>tính</a:t>
            </a:r>
            <a:r>
              <a:rPr lang="en-US" sz="2000" dirty="0"/>
              <a:t> </a:t>
            </a:r>
            <a:r>
              <a:rPr lang="en-US" sz="2000" dirty="0" err="1"/>
              <a:t>cước</a:t>
            </a:r>
            <a:r>
              <a:rPr lang="en-US" sz="2000" dirty="0"/>
              <a:t> </a:t>
            </a:r>
            <a:r>
              <a:rPr lang="en-US" sz="2000" dirty="0" err="1"/>
              <a:t>đô</a:t>
            </a:r>
            <a:r>
              <a:rPr lang="en-US" sz="2000" dirty="0"/>
              <a:t>̃ </a:t>
            </a:r>
            <a:r>
              <a:rPr lang="en-US" sz="2000" dirty="0" err="1"/>
              <a:t>xe</a:t>
            </a:r>
            <a:r>
              <a:rPr lang="en-US" sz="2000" dirty="0"/>
              <a:t> </a:t>
            </a:r>
          </a:p>
        </p:txBody>
      </p:sp>
      <p:sp>
        <p:nvSpPr>
          <p:cNvPr id="15" name="Rectangle 14"/>
          <p:cNvSpPr/>
          <p:nvPr/>
        </p:nvSpPr>
        <p:spPr>
          <a:xfrm>
            <a:off x="760412" y="2209800"/>
            <a:ext cx="3378361" cy="400110"/>
          </a:xfrm>
          <a:prstGeom prst="rect">
            <a:avLst/>
          </a:prstGeom>
        </p:spPr>
        <p:txBody>
          <a:bodyPr wrap="none">
            <a:spAutoFit/>
          </a:bodyPr>
          <a:lstStyle/>
          <a:p>
            <a:r>
              <a:rPr lang="en-US" sz="2000" b="1" dirty="0" err="1">
                <a:solidFill>
                  <a:srgbClr val="FFFF00"/>
                </a:solidFill>
              </a:rPr>
              <a:t>Phân</a:t>
            </a:r>
            <a:r>
              <a:rPr lang="en-US" sz="2000" b="1" dirty="0">
                <a:solidFill>
                  <a:srgbClr val="FFFF00"/>
                </a:solidFill>
              </a:rPr>
              <a:t> </a:t>
            </a:r>
            <a:r>
              <a:rPr lang="en-US" sz="2000" b="1" dirty="0" err="1">
                <a:solidFill>
                  <a:srgbClr val="FFFF00"/>
                </a:solidFill>
              </a:rPr>
              <a:t>biệt</a:t>
            </a:r>
            <a:r>
              <a:rPr lang="en-US" sz="2000" b="1" dirty="0">
                <a:solidFill>
                  <a:srgbClr val="FFFF00"/>
                </a:solidFill>
              </a:rPr>
              <a:t> </a:t>
            </a:r>
            <a:r>
              <a:rPr lang="en-US" sz="2000" b="1" dirty="0" err="1">
                <a:solidFill>
                  <a:srgbClr val="FFFF00"/>
                </a:solidFill>
              </a:rPr>
              <a:t>danh</a:t>
            </a:r>
            <a:r>
              <a:rPr lang="en-US" sz="2000" b="1" dirty="0">
                <a:solidFill>
                  <a:srgbClr val="FFFF00"/>
                </a:solidFill>
              </a:rPr>
              <a:t> </a:t>
            </a:r>
            <a:r>
              <a:rPr lang="en-US" sz="2000" b="1" dirty="0" err="1">
                <a:solidFill>
                  <a:srgbClr val="FFFF00"/>
                </a:solidFill>
              </a:rPr>
              <a:t>sách</a:t>
            </a:r>
            <a:r>
              <a:rPr lang="en-US" sz="2000" b="1" dirty="0">
                <a:solidFill>
                  <a:srgbClr val="FFFF00"/>
                </a:solidFill>
              </a:rPr>
              <a:t> </a:t>
            </a:r>
            <a:r>
              <a:rPr lang="en-US" sz="2000" b="1" dirty="0" err="1">
                <a:solidFill>
                  <a:srgbClr val="FFFF00"/>
                </a:solidFill>
              </a:rPr>
              <a:t>các</a:t>
            </a:r>
            <a:r>
              <a:rPr lang="en-US" sz="2000" b="1" dirty="0">
                <a:solidFill>
                  <a:srgbClr val="FFFF00"/>
                </a:solidFill>
              </a:rPr>
              <a:t> </a:t>
            </a:r>
            <a:r>
              <a:rPr lang="en-US" sz="2000" b="1" dirty="0" smtClean="0">
                <a:solidFill>
                  <a:srgbClr val="FFFF00"/>
                </a:solidFill>
              </a:rPr>
              <a:t>User</a:t>
            </a:r>
            <a:endParaRPr lang="en-US" sz="2000" b="1" dirty="0">
              <a:solidFill>
                <a:srgbClr val="FFFF00"/>
              </a:solidFill>
            </a:endParaRPr>
          </a:p>
        </p:txBody>
      </p:sp>
      <p:sp>
        <p:nvSpPr>
          <p:cNvPr id="17" name="Rectangle 16"/>
          <p:cNvSpPr/>
          <p:nvPr/>
        </p:nvSpPr>
        <p:spPr>
          <a:xfrm>
            <a:off x="7008812" y="2900277"/>
            <a:ext cx="2584362" cy="369332"/>
          </a:xfrm>
          <a:prstGeom prst="rect">
            <a:avLst/>
          </a:prstGeom>
        </p:spPr>
        <p:txBody>
          <a:bodyPr wrap="none">
            <a:spAutoFit/>
          </a:bodyPr>
          <a:lstStyle/>
          <a:p>
            <a:r>
              <a:rPr lang="en-US" b="1" dirty="0">
                <a:solidFill>
                  <a:schemeClr val="accent1"/>
                </a:solidFill>
              </a:rPr>
              <a:t>Customer- </a:t>
            </a:r>
            <a:r>
              <a:rPr lang="en-US" b="1" dirty="0" err="1">
                <a:solidFill>
                  <a:schemeClr val="accent1"/>
                </a:solidFill>
              </a:rPr>
              <a:t>Khách</a:t>
            </a:r>
            <a:r>
              <a:rPr lang="en-US" b="1" dirty="0">
                <a:solidFill>
                  <a:schemeClr val="accent1"/>
                </a:solidFill>
              </a:rPr>
              <a:t> </a:t>
            </a:r>
            <a:r>
              <a:rPr lang="en-US" b="1" dirty="0" err="1">
                <a:solidFill>
                  <a:schemeClr val="accent1"/>
                </a:solidFill>
              </a:rPr>
              <a:t>Hàng</a:t>
            </a:r>
            <a:r>
              <a:rPr lang="en-US" b="1" dirty="0">
                <a:solidFill>
                  <a:schemeClr val="accent1"/>
                </a:solidFill>
              </a:rPr>
              <a:t>  </a:t>
            </a:r>
          </a:p>
        </p:txBody>
      </p:sp>
      <p:sp>
        <p:nvSpPr>
          <p:cNvPr id="18" name="Rounded Rectangle 17"/>
          <p:cNvSpPr/>
          <p:nvPr/>
        </p:nvSpPr>
        <p:spPr>
          <a:xfrm>
            <a:off x="6894061" y="2818243"/>
            <a:ext cx="2719123"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Tree>
    <p:extLst>
      <p:ext uri="{BB962C8B-B14F-4D97-AF65-F5344CB8AC3E}">
        <p14:creationId xmlns:p14="http://schemas.microsoft.com/office/powerpoint/2010/main" val="356459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609600"/>
            <a:ext cx="10820400" cy="1249362"/>
          </a:xfrm>
        </p:spPr>
        <p:txBody>
          <a:bodyPr>
            <a:noAutofit/>
          </a:bodyPr>
          <a:lstStyle/>
          <a:p>
            <a:r>
              <a:rPr lang="en-US" sz="2400" b="1" dirty="0" smtClean="0">
                <a:solidFill>
                  <a:srgbClr val="FF0000"/>
                </a:solidFill>
              </a:rPr>
              <a:t>2.1 </a:t>
            </a:r>
            <a:r>
              <a:rPr lang="en-US" sz="2400" b="1" dirty="0" err="1" smtClean="0">
                <a:solidFill>
                  <a:srgbClr val="FF0000"/>
                </a:solidFill>
              </a:rPr>
              <a:t>Nêu</a:t>
            </a:r>
            <a:r>
              <a:rPr lang="en-US" sz="2400" b="1" dirty="0" smtClean="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Stackholders</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Hệ</a:t>
            </a:r>
            <a:r>
              <a:rPr lang="en-US" sz="2400" b="1" dirty="0">
                <a:solidFill>
                  <a:srgbClr val="FF0000"/>
                </a:solidFill>
              </a:rPr>
              <a:t> </a:t>
            </a:r>
            <a:r>
              <a:rPr lang="en-US" sz="2400" b="1" dirty="0" err="1">
                <a:solidFill>
                  <a:srgbClr val="FF0000"/>
                </a:solidFill>
              </a:rPr>
              <a:t>thống</a:t>
            </a:r>
            <a:r>
              <a:rPr lang="en-US" sz="2400" b="1" dirty="0">
                <a:solidFill>
                  <a:srgbClr val="FF0000"/>
                </a:solidFill>
              </a:rPr>
              <a:t>, </a:t>
            </a:r>
            <a:r>
              <a:rPr lang="en-US" sz="2400" b="1" dirty="0" err="1">
                <a:solidFill>
                  <a:srgbClr val="FF0000"/>
                </a:solidFill>
              </a:rPr>
              <a:t>phân</a:t>
            </a:r>
            <a:r>
              <a:rPr lang="en-US" sz="2400" b="1" dirty="0">
                <a:solidFill>
                  <a:srgbClr val="FF0000"/>
                </a:solidFill>
              </a:rPr>
              <a:t> </a:t>
            </a:r>
            <a:r>
              <a:rPr lang="en-US" sz="2400" b="1" dirty="0" err="1">
                <a:solidFill>
                  <a:srgbClr val="FF0000"/>
                </a:solidFill>
              </a:rPr>
              <a:t>biệt</a:t>
            </a:r>
            <a:r>
              <a:rPr lang="en-US" sz="2400" b="1" dirty="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User Level 1, User Level 2. </a:t>
            </a:r>
            <a:r>
              <a:rPr lang="en-US" sz="2400" b="1" dirty="0" err="1">
                <a:solidFill>
                  <a:srgbClr val="FF0000"/>
                </a:solidFill>
              </a:rPr>
              <a:t>Thử</a:t>
            </a:r>
            <a:r>
              <a:rPr lang="en-US" sz="2400" b="1" dirty="0">
                <a:solidFill>
                  <a:srgbClr val="FF0000"/>
                </a:solidFill>
              </a:rPr>
              <a:t> </a:t>
            </a:r>
            <a:r>
              <a:rPr lang="en-US" sz="2400" b="1" dirty="0" err="1">
                <a:solidFill>
                  <a:srgbClr val="FF0000"/>
                </a:solidFill>
              </a:rPr>
              <a:t>nghiệm</a:t>
            </a:r>
            <a:r>
              <a:rPr lang="en-US" sz="2400" b="1" dirty="0">
                <a:solidFill>
                  <a:srgbClr val="FF0000"/>
                </a:solidFill>
              </a:rPr>
              <a:t> </a:t>
            </a:r>
            <a:r>
              <a:rPr lang="en-US" sz="2400" b="1" dirty="0" err="1">
                <a:solidFill>
                  <a:srgbClr val="FF0000"/>
                </a:solidFill>
              </a:rPr>
              <a:t>theo</a:t>
            </a:r>
            <a:r>
              <a:rPr lang="en-US" sz="2400" b="1" dirty="0">
                <a:solidFill>
                  <a:srgbClr val="FF0000"/>
                </a:solidFill>
              </a:rPr>
              <a:t> </a:t>
            </a:r>
            <a:r>
              <a:rPr lang="en-US" sz="2400" b="1" dirty="0" err="1">
                <a:solidFill>
                  <a:srgbClr val="FF0000"/>
                </a:solidFill>
              </a:rPr>
              <a:t>phương</a:t>
            </a:r>
            <a:r>
              <a:rPr lang="en-US" sz="2400" b="1" dirty="0">
                <a:solidFill>
                  <a:srgbClr val="FF0000"/>
                </a:solidFill>
              </a:rPr>
              <a:t> </a:t>
            </a:r>
            <a:r>
              <a:rPr lang="en-US" sz="2400" b="1" dirty="0" err="1">
                <a:solidFill>
                  <a:srgbClr val="FF0000"/>
                </a:solidFill>
              </a:rPr>
              <a:t>án</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nhóm</a:t>
            </a:r>
            <a:r>
              <a:rPr lang="en-US" sz="2400" b="1" dirty="0">
                <a:solidFill>
                  <a:srgbClr val="FF0000"/>
                </a:solidFill>
              </a:rPr>
              <a:t> </a:t>
            </a:r>
            <a:r>
              <a:rPr lang="en-US" sz="2400" b="1" dirty="0" err="1">
                <a:solidFill>
                  <a:srgbClr val="FF0000"/>
                </a:solidFill>
              </a:rPr>
              <a:t>để</a:t>
            </a:r>
            <a:r>
              <a:rPr lang="en-US" sz="2400" b="1" dirty="0">
                <a:solidFill>
                  <a:srgbClr val="FF0000"/>
                </a:solidFill>
              </a:rPr>
              <a:t> </a:t>
            </a:r>
            <a:r>
              <a:rPr lang="en-US" sz="2400" b="1" dirty="0" err="1">
                <a:solidFill>
                  <a:srgbClr val="FF0000"/>
                </a:solidFill>
              </a:rPr>
              <a:t>xác</a:t>
            </a:r>
            <a:r>
              <a:rPr lang="en-US" sz="2400" b="1" dirty="0">
                <a:solidFill>
                  <a:srgbClr val="FF0000"/>
                </a:solidFill>
              </a:rPr>
              <a:t> </a:t>
            </a:r>
            <a:r>
              <a:rPr lang="en-US" sz="2400" b="1" dirty="0" err="1">
                <a:solidFill>
                  <a:srgbClr val="FF0000"/>
                </a:solidFill>
              </a:rPr>
              <a:t>định</a:t>
            </a:r>
            <a:r>
              <a:rPr lang="en-US" sz="2400" b="1" dirty="0">
                <a:solidFill>
                  <a:srgbClr val="FF0000"/>
                </a:solidFill>
              </a:rPr>
              <a:t> </a:t>
            </a:r>
            <a:r>
              <a:rPr lang="en-US" sz="2400" b="1" dirty="0" err="1">
                <a:solidFill>
                  <a:srgbClr val="FF0000"/>
                </a:solidFill>
              </a:rPr>
              <a:t>các</a:t>
            </a:r>
            <a:r>
              <a:rPr lang="en-US" sz="2400" b="1" dirty="0">
                <a:solidFill>
                  <a:srgbClr val="FF0000"/>
                </a:solidFill>
              </a:rPr>
              <a:t> Product Champions</a:t>
            </a:r>
            <a:endParaRPr lang="en-US" sz="2400" dirty="0">
              <a:solidFill>
                <a:srgbClr val="FF0000"/>
              </a:solidFill>
            </a:endParaRPr>
          </a:p>
        </p:txBody>
      </p:sp>
      <p:sp>
        <p:nvSpPr>
          <p:cNvPr id="14" name="Rectangle 13"/>
          <p:cNvSpPr/>
          <p:nvPr/>
        </p:nvSpPr>
        <p:spPr>
          <a:xfrm>
            <a:off x="765751" y="2725882"/>
            <a:ext cx="10488452" cy="2862322"/>
          </a:xfrm>
          <a:prstGeom prst="rect">
            <a:avLst/>
          </a:prstGeom>
        </p:spPr>
        <p:txBody>
          <a:bodyPr wrap="square">
            <a:spAutoFit/>
          </a:bodyPr>
          <a:lstStyle/>
          <a:p>
            <a:r>
              <a:rPr lang="en-US" sz="2000" b="1" dirty="0">
                <a:solidFill>
                  <a:srgbClr val="00B0F0"/>
                </a:solidFill>
              </a:rPr>
              <a:t>+</a:t>
            </a:r>
            <a:r>
              <a:rPr lang="en-US" sz="2000" b="1" dirty="0" err="1">
                <a:solidFill>
                  <a:srgbClr val="00B0F0"/>
                </a:solidFill>
              </a:rPr>
              <a:t>Người</a:t>
            </a:r>
            <a:r>
              <a:rPr lang="en-US" sz="2000" b="1" dirty="0">
                <a:solidFill>
                  <a:srgbClr val="00B0F0"/>
                </a:solidFill>
              </a:rPr>
              <a:t> </a:t>
            </a:r>
            <a:r>
              <a:rPr lang="en-US" sz="2000" b="1" dirty="0" err="1">
                <a:solidFill>
                  <a:srgbClr val="00B0F0"/>
                </a:solidFill>
              </a:rPr>
              <a:t>sử</a:t>
            </a:r>
            <a:r>
              <a:rPr lang="en-US" sz="2000" b="1" dirty="0">
                <a:solidFill>
                  <a:srgbClr val="00B0F0"/>
                </a:solidFill>
              </a:rPr>
              <a:t> </a:t>
            </a:r>
            <a:r>
              <a:rPr lang="en-US" sz="2000" b="1" dirty="0" err="1">
                <a:solidFill>
                  <a:srgbClr val="00B0F0"/>
                </a:solidFill>
              </a:rPr>
              <a:t>dụng</a:t>
            </a:r>
            <a:r>
              <a:rPr lang="en-US" sz="2000" b="1" dirty="0">
                <a:solidFill>
                  <a:srgbClr val="00B0F0"/>
                </a:solidFill>
              </a:rPr>
              <a:t> </a:t>
            </a:r>
            <a:r>
              <a:rPr lang="en-US" sz="2000" b="1" dirty="0" err="1">
                <a:solidFill>
                  <a:srgbClr val="00B0F0"/>
                </a:solidFill>
              </a:rPr>
              <a:t>có</a:t>
            </a:r>
            <a:r>
              <a:rPr lang="en-US" sz="2000" b="1" dirty="0">
                <a:solidFill>
                  <a:srgbClr val="00B0F0"/>
                </a:solidFill>
              </a:rPr>
              <a:t> </a:t>
            </a:r>
            <a:r>
              <a:rPr lang="en-US" sz="2000" b="1" dirty="0" err="1" smtClean="0">
                <a:solidFill>
                  <a:srgbClr val="00B0F0"/>
                </a:solidFill>
              </a:rPr>
              <a:t>ki</a:t>
            </a:r>
            <a:r>
              <a:rPr lang="en-US" sz="2000" b="1" dirty="0" smtClean="0">
                <a:solidFill>
                  <a:srgbClr val="00B0F0"/>
                </a:solidFill>
              </a:rPr>
              <a:t>̃ </a:t>
            </a:r>
            <a:r>
              <a:rPr lang="en-US" sz="2000" b="1" dirty="0" err="1" smtClean="0">
                <a:solidFill>
                  <a:srgbClr val="00B0F0"/>
                </a:solidFill>
              </a:rPr>
              <a:t>năng</a:t>
            </a:r>
            <a:r>
              <a:rPr lang="en-US" sz="2000" b="1" dirty="0" smtClean="0">
                <a:solidFill>
                  <a:srgbClr val="00B0F0"/>
                </a:solidFill>
              </a:rPr>
              <a:t>: </a:t>
            </a:r>
            <a:r>
              <a:rPr lang="en-US" sz="2000" b="1" dirty="0">
                <a:solidFill>
                  <a:srgbClr val="00B0F0"/>
                </a:solidFill>
              </a:rPr>
              <a:t>Partly skilled </a:t>
            </a:r>
            <a:r>
              <a:rPr lang="en-US" sz="2000" b="1" dirty="0" smtClean="0">
                <a:solidFill>
                  <a:srgbClr val="00B0F0"/>
                </a:solidFill>
              </a:rPr>
              <a:t>user</a:t>
            </a:r>
          </a:p>
          <a:p>
            <a:endParaRPr lang="en-US" sz="2000" dirty="0"/>
          </a:p>
          <a:p>
            <a:pPr marL="285750" indent="-285750">
              <a:buFontTx/>
              <a:buChar char="-"/>
            </a:pPr>
            <a:r>
              <a:rPr lang="en-US" sz="2000" dirty="0" err="1" smtClean="0"/>
              <a:t>Những</a:t>
            </a:r>
            <a:r>
              <a:rPr lang="en-US" sz="2000" dirty="0" smtClean="0"/>
              <a:t> </a:t>
            </a:r>
            <a:r>
              <a:rPr lang="en-US" sz="2000" dirty="0" err="1"/>
              <a:t>người</a:t>
            </a:r>
            <a:r>
              <a:rPr lang="en-US" sz="2000" dirty="0"/>
              <a:t> </a:t>
            </a:r>
            <a:r>
              <a:rPr lang="en-US" sz="2000" dirty="0" err="1"/>
              <a:t>bồi</a:t>
            </a:r>
            <a:r>
              <a:rPr lang="en-US" sz="2000" dirty="0"/>
              <a:t> </a:t>
            </a:r>
            <a:r>
              <a:rPr lang="en-US" sz="2000" dirty="0" err="1"/>
              <a:t>bàn</a:t>
            </a:r>
            <a:r>
              <a:rPr lang="en-US" sz="2000" dirty="0"/>
              <a:t> </a:t>
            </a:r>
            <a:r>
              <a:rPr lang="en-US" sz="2000" dirty="0" err="1"/>
              <a:t>va</a:t>
            </a:r>
            <a:r>
              <a:rPr lang="en-US" sz="2000" dirty="0"/>
              <a:t>̀ </a:t>
            </a:r>
            <a:r>
              <a:rPr lang="en-US" sz="2000" dirty="0" err="1"/>
              <a:t>đầu</a:t>
            </a:r>
            <a:r>
              <a:rPr lang="en-US" sz="2000" dirty="0"/>
              <a:t> </a:t>
            </a:r>
            <a:r>
              <a:rPr lang="en-US" sz="2000" dirty="0" err="1"/>
              <a:t>bếp</a:t>
            </a:r>
            <a:r>
              <a:rPr lang="en-US" sz="2000" dirty="0"/>
              <a:t> </a:t>
            </a:r>
            <a:r>
              <a:rPr lang="en-US" sz="2000" dirty="0" err="1"/>
              <a:t>dùng</a:t>
            </a:r>
            <a:r>
              <a:rPr lang="en-US" sz="2000" dirty="0"/>
              <a:t> </a:t>
            </a:r>
            <a:r>
              <a:rPr lang="en-US" sz="2000" dirty="0" err="1"/>
              <a:t>máy</a:t>
            </a:r>
            <a:r>
              <a:rPr lang="en-US" sz="2000" dirty="0"/>
              <a:t> </a:t>
            </a:r>
            <a:r>
              <a:rPr lang="en-US" sz="2000" dirty="0" err="1"/>
              <a:t>tính</a:t>
            </a:r>
            <a:r>
              <a:rPr lang="en-US" sz="2000" dirty="0"/>
              <a:t> </a:t>
            </a:r>
            <a:r>
              <a:rPr lang="en-US" sz="2000" dirty="0" err="1"/>
              <a:t>bảng</a:t>
            </a:r>
            <a:r>
              <a:rPr lang="en-US" sz="2000" dirty="0"/>
              <a:t> </a:t>
            </a:r>
            <a:r>
              <a:rPr lang="en-US" sz="2000" dirty="0" err="1"/>
              <a:t>cảm</a:t>
            </a:r>
            <a:r>
              <a:rPr lang="en-US" sz="2000" dirty="0"/>
              <a:t> </a:t>
            </a:r>
            <a:r>
              <a:rPr lang="en-US" sz="2000" dirty="0" err="1"/>
              <a:t>ứng</a:t>
            </a:r>
            <a:r>
              <a:rPr lang="en-US" sz="2000" dirty="0"/>
              <a:t> </a:t>
            </a:r>
            <a:r>
              <a:rPr lang="en-US" sz="2000" dirty="0" err="1"/>
              <a:t>sư</a:t>
            </a:r>
            <a:r>
              <a:rPr lang="en-US" sz="2000" dirty="0"/>
              <a:t>̉ </a:t>
            </a:r>
            <a:r>
              <a:rPr lang="en-US" sz="2000" dirty="0" err="1"/>
              <a:t>dụng</a:t>
            </a:r>
            <a:r>
              <a:rPr lang="en-US" sz="2000" dirty="0"/>
              <a:t> </a:t>
            </a:r>
            <a:r>
              <a:rPr lang="en-US" sz="2000" dirty="0" err="1"/>
              <a:t>hê</a:t>
            </a:r>
            <a:r>
              <a:rPr lang="en-US" sz="2000" dirty="0"/>
              <a:t>̣ </a:t>
            </a:r>
            <a:r>
              <a:rPr lang="en-US" sz="2000" dirty="0" err="1"/>
              <a:t>thống</a:t>
            </a:r>
            <a:r>
              <a:rPr lang="en-US" sz="2000" dirty="0"/>
              <a:t> </a:t>
            </a:r>
            <a:r>
              <a:rPr lang="en-US" sz="2000" dirty="0" err="1"/>
              <a:t>va</a:t>
            </a:r>
            <a:r>
              <a:rPr lang="en-US" sz="2000" dirty="0"/>
              <a:t>̀ có </a:t>
            </a:r>
            <a:r>
              <a:rPr lang="en-US" sz="2000" dirty="0" err="1"/>
              <a:t>thê</a:t>
            </a:r>
            <a:r>
              <a:rPr lang="en-US" sz="2000" dirty="0"/>
              <a:t>̉ </a:t>
            </a:r>
            <a:r>
              <a:rPr lang="en-US" sz="2000" dirty="0" err="1"/>
              <a:t>đào</a:t>
            </a:r>
            <a:r>
              <a:rPr lang="en-US" sz="2000" dirty="0"/>
              <a:t> </a:t>
            </a:r>
            <a:r>
              <a:rPr lang="en-US" sz="2000" dirty="0" err="1"/>
              <a:t>tạo</a:t>
            </a:r>
            <a:r>
              <a:rPr lang="en-US" sz="2000" dirty="0"/>
              <a:t> </a:t>
            </a:r>
            <a:r>
              <a:rPr lang="en-US" sz="2000" dirty="0" err="1"/>
              <a:t>những</a:t>
            </a:r>
            <a:r>
              <a:rPr lang="en-US" sz="2000" dirty="0"/>
              <a:t> </a:t>
            </a:r>
            <a:r>
              <a:rPr lang="en-US" sz="2000" dirty="0" err="1"/>
              <a:t>người</a:t>
            </a:r>
            <a:r>
              <a:rPr lang="en-US" sz="2000" dirty="0"/>
              <a:t> </a:t>
            </a:r>
            <a:r>
              <a:rPr lang="en-US" sz="2000" dirty="0" err="1"/>
              <a:t>khác</a:t>
            </a:r>
            <a:r>
              <a:rPr lang="en-US" sz="2000" dirty="0"/>
              <a:t> </a:t>
            </a:r>
            <a:r>
              <a:rPr lang="en-US" sz="2000" dirty="0" err="1"/>
              <a:t>một</a:t>
            </a:r>
            <a:r>
              <a:rPr lang="en-US" sz="2000" dirty="0"/>
              <a:t> </a:t>
            </a:r>
            <a:r>
              <a:rPr lang="en-US" sz="2000" dirty="0" err="1"/>
              <a:t>cách</a:t>
            </a:r>
            <a:r>
              <a:rPr lang="en-US" sz="2000" dirty="0"/>
              <a:t> </a:t>
            </a:r>
            <a:r>
              <a:rPr lang="en-US" sz="2000" dirty="0" err="1"/>
              <a:t>đơn</a:t>
            </a:r>
            <a:r>
              <a:rPr lang="en-US" sz="2000" dirty="0"/>
              <a:t> </a:t>
            </a:r>
            <a:r>
              <a:rPr lang="en-US" sz="2000" dirty="0" err="1"/>
              <a:t>giản</a:t>
            </a:r>
            <a:r>
              <a:rPr lang="en-US" sz="2000" dirty="0"/>
              <a:t>. </a:t>
            </a:r>
            <a:endParaRPr lang="en-US" sz="2000" dirty="0" smtClean="0"/>
          </a:p>
          <a:p>
            <a:pPr marL="285750" indent="-285750">
              <a:buFontTx/>
              <a:buChar char="-"/>
            </a:pPr>
            <a:endParaRPr lang="en-US" sz="2000" dirty="0" smtClean="0"/>
          </a:p>
          <a:p>
            <a:pPr marL="285750" indent="-285750">
              <a:buFontTx/>
              <a:buChar char="-"/>
            </a:pPr>
            <a:r>
              <a:rPr lang="en-US" sz="2000" dirty="0" err="1" smtClean="0"/>
              <a:t>Họ</a:t>
            </a:r>
            <a:r>
              <a:rPr lang="en-US" sz="2000" dirty="0" smtClean="0"/>
              <a:t> </a:t>
            </a:r>
            <a:r>
              <a:rPr lang="en-US" sz="2000" dirty="0" err="1"/>
              <a:t>phải</a:t>
            </a:r>
            <a:r>
              <a:rPr lang="en-US" sz="2000" dirty="0"/>
              <a:t> </a:t>
            </a:r>
            <a:r>
              <a:rPr lang="en-US" sz="2000" dirty="0" err="1"/>
              <a:t>có</a:t>
            </a:r>
            <a:r>
              <a:rPr lang="en-US" sz="2000" dirty="0"/>
              <a:t> </a:t>
            </a:r>
            <a:r>
              <a:rPr lang="en-US" sz="2000" dirty="0" err="1"/>
              <a:t>khả</a:t>
            </a:r>
            <a:r>
              <a:rPr lang="en-US" sz="2000" dirty="0"/>
              <a:t> </a:t>
            </a:r>
            <a:r>
              <a:rPr lang="en-US" sz="2000" dirty="0" err="1"/>
              <a:t>năng</a:t>
            </a:r>
            <a:r>
              <a:rPr lang="en-US" sz="2000" dirty="0"/>
              <a:t> </a:t>
            </a:r>
            <a:r>
              <a:rPr lang="en-US" sz="2000" dirty="0" err="1"/>
              <a:t>giải</a:t>
            </a:r>
            <a:r>
              <a:rPr lang="en-US" sz="2000" dirty="0"/>
              <a:t> </a:t>
            </a:r>
            <a:r>
              <a:rPr lang="en-US" sz="2000" dirty="0" err="1" smtClean="0"/>
              <a:t>thích</a:t>
            </a:r>
            <a:r>
              <a:rPr lang="en-US" sz="2000" dirty="0" smtClean="0"/>
              <a:t> </a:t>
            </a:r>
            <a:r>
              <a:rPr lang="en-US" sz="2000" dirty="0" err="1" smtClean="0"/>
              <a:t>va</a:t>
            </a:r>
            <a:r>
              <a:rPr lang="en-US" sz="2000" dirty="0" smtClean="0"/>
              <a:t>̀ </a:t>
            </a:r>
            <a:r>
              <a:rPr lang="en-US" sz="2000" dirty="0" err="1" smtClean="0"/>
              <a:t>hiểu</a:t>
            </a:r>
            <a:r>
              <a:rPr lang="en-US" sz="2000" dirty="0" smtClean="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của</a:t>
            </a:r>
            <a:r>
              <a:rPr lang="en-US" sz="2000" dirty="0"/>
              <a:t> </a:t>
            </a:r>
            <a:r>
              <a:rPr lang="en-US" sz="2000" dirty="0" err="1"/>
              <a:t>giao</a:t>
            </a:r>
            <a:r>
              <a:rPr lang="en-US" sz="2000" dirty="0"/>
              <a:t> </a:t>
            </a:r>
            <a:r>
              <a:rPr lang="en-US" sz="2000" dirty="0" err="1"/>
              <a:t>diện</a:t>
            </a:r>
            <a:r>
              <a:rPr lang="en-US" sz="2000" dirty="0"/>
              <a:t> </a:t>
            </a:r>
            <a:r>
              <a:rPr lang="en-US" sz="2000" dirty="0" err="1"/>
              <a:t>người</a:t>
            </a:r>
            <a:r>
              <a:rPr lang="en-US" sz="2000" dirty="0"/>
              <a:t> </a:t>
            </a:r>
            <a:r>
              <a:rPr lang="en-US" sz="2000" dirty="0" err="1"/>
              <a:t>dùng</a:t>
            </a:r>
            <a:r>
              <a:rPr lang="en-US" sz="2000" dirty="0"/>
              <a:t> </a:t>
            </a:r>
            <a:r>
              <a:rPr lang="en-US" sz="2000" dirty="0" err="1"/>
              <a:t>ngoại</a:t>
            </a:r>
            <a:r>
              <a:rPr lang="en-US" sz="2000" dirty="0"/>
              <a:t> </a:t>
            </a:r>
            <a:r>
              <a:rPr lang="en-US" sz="2000" dirty="0" err="1"/>
              <a:t>trừ</a:t>
            </a:r>
            <a:r>
              <a:rPr lang="en-US" sz="2000" dirty="0"/>
              <a:t> </a:t>
            </a:r>
            <a:r>
              <a:rPr lang="en-US" sz="2000" dirty="0" err="1" smtClean="0"/>
              <a:t>phía</a:t>
            </a:r>
            <a:r>
              <a:rPr lang="en-US" sz="2000" dirty="0" smtClean="0"/>
              <a:t> server. </a:t>
            </a:r>
            <a:r>
              <a:rPr lang="en-US" sz="2000" dirty="0" err="1" smtClean="0"/>
              <a:t>Những</a:t>
            </a:r>
            <a:r>
              <a:rPr lang="en-US" sz="2000" dirty="0" smtClean="0"/>
              <a:t> </a:t>
            </a:r>
            <a:r>
              <a:rPr lang="en-US" sz="2000" dirty="0" err="1"/>
              <a:t>thao</a:t>
            </a:r>
            <a:r>
              <a:rPr lang="en-US" sz="2000" dirty="0"/>
              <a:t> </a:t>
            </a:r>
            <a:r>
              <a:rPr lang="en-US" sz="2000" dirty="0" err="1"/>
              <a:t>tác</a:t>
            </a:r>
            <a:r>
              <a:rPr lang="en-US" sz="2000" dirty="0"/>
              <a:t> </a:t>
            </a:r>
            <a:r>
              <a:rPr lang="en-US" sz="2000" dirty="0" err="1"/>
              <a:t>này</a:t>
            </a:r>
            <a:r>
              <a:rPr lang="en-US" sz="2000" dirty="0"/>
              <a:t> </a:t>
            </a:r>
            <a:r>
              <a:rPr lang="en-US" sz="2000" dirty="0" err="1"/>
              <a:t>không</a:t>
            </a:r>
            <a:r>
              <a:rPr lang="en-US" sz="2000" dirty="0"/>
              <a:t> </a:t>
            </a:r>
            <a:r>
              <a:rPr lang="en-US" sz="2000" dirty="0" err="1"/>
              <a:t>phức</a:t>
            </a:r>
            <a:r>
              <a:rPr lang="en-US" sz="2000" dirty="0"/>
              <a:t> </a:t>
            </a:r>
            <a:r>
              <a:rPr lang="en-US" sz="2000" dirty="0" err="1"/>
              <a:t>tạp</a:t>
            </a:r>
            <a:r>
              <a:rPr lang="en-US" sz="2000" dirty="0"/>
              <a:t> </a:t>
            </a:r>
            <a:r>
              <a:rPr lang="en-US" sz="2000" dirty="0" err="1"/>
              <a:t>hơn</a:t>
            </a:r>
            <a:r>
              <a:rPr lang="en-US" sz="2000" dirty="0"/>
              <a:t> </a:t>
            </a:r>
            <a:r>
              <a:rPr lang="en-US" sz="2000" dirty="0" err="1"/>
              <a:t>nhiều</a:t>
            </a:r>
            <a:r>
              <a:rPr lang="en-US" sz="2000" dirty="0"/>
              <a:t> </a:t>
            </a:r>
            <a:r>
              <a:rPr lang="en-US" sz="2000" dirty="0" err="1"/>
              <a:t>sô</a:t>
            </a:r>
            <a:r>
              <a:rPr lang="en-US" sz="2000" dirty="0"/>
              <a:t> </a:t>
            </a:r>
            <a:r>
              <a:rPr lang="en-US" sz="2000" dirty="0" err="1"/>
              <a:t>với</a:t>
            </a:r>
            <a:r>
              <a:rPr lang="en-US" sz="2000" dirty="0"/>
              <a:t> </a:t>
            </a:r>
            <a:r>
              <a:rPr lang="en-US" sz="2000" dirty="0" err="1"/>
              <a:t>các</a:t>
            </a:r>
            <a:r>
              <a:rPr lang="en-US" sz="2000" dirty="0"/>
              <a:t> </a:t>
            </a:r>
            <a:r>
              <a:rPr lang="en-US" sz="2000" dirty="0" err="1"/>
              <a:t>chức</a:t>
            </a:r>
            <a:r>
              <a:rPr lang="en-US" sz="2000" dirty="0"/>
              <a:t> </a:t>
            </a:r>
            <a:r>
              <a:rPr lang="en-US" sz="2000" dirty="0" err="1"/>
              <a:t>năng</a:t>
            </a:r>
            <a:r>
              <a:rPr lang="en-US" sz="2000" dirty="0"/>
              <a:t> </a:t>
            </a:r>
            <a:r>
              <a:rPr lang="en-US" sz="2000" dirty="0" err="1"/>
              <a:t>tiêu</a:t>
            </a:r>
            <a:r>
              <a:rPr lang="en-US" sz="2000" dirty="0"/>
              <a:t> </a:t>
            </a:r>
            <a:r>
              <a:rPr lang="en-US" sz="2000" dirty="0" err="1" smtClean="0"/>
              <a:t>chuẩn</a:t>
            </a:r>
            <a:endParaRPr lang="en-US" sz="2000" dirty="0"/>
          </a:p>
          <a:p>
            <a:pPr marL="285750" indent="-285750">
              <a:buFontTx/>
              <a:buChar char="-"/>
            </a:pPr>
            <a:endParaRPr lang="en-US" sz="2000" dirty="0"/>
          </a:p>
          <a:p>
            <a:pPr marL="285750" indent="-285750">
              <a:buFontTx/>
              <a:buChar char="-"/>
            </a:pPr>
            <a:r>
              <a:rPr lang="en-US" sz="2000" dirty="0" err="1" smtClean="0"/>
              <a:t>Lớp</a:t>
            </a:r>
            <a:r>
              <a:rPr lang="en-US" sz="2000" dirty="0" smtClean="0"/>
              <a:t> </a:t>
            </a:r>
            <a:r>
              <a:rPr lang="en-US" sz="2000" dirty="0" err="1"/>
              <a:t>người</a:t>
            </a:r>
            <a:r>
              <a:rPr lang="en-US" sz="2000" dirty="0"/>
              <a:t> </a:t>
            </a:r>
            <a:r>
              <a:rPr lang="en-US" sz="2000" dirty="0" err="1"/>
              <a:t>sử</a:t>
            </a:r>
            <a:r>
              <a:rPr lang="en-US" sz="2000" dirty="0"/>
              <a:t> </a:t>
            </a:r>
            <a:r>
              <a:rPr lang="en-US" sz="2000" dirty="0" err="1"/>
              <a:t>dụng</a:t>
            </a:r>
            <a:r>
              <a:rPr lang="en-US" sz="2000" dirty="0"/>
              <a:t> </a:t>
            </a:r>
            <a:r>
              <a:rPr lang="en-US" sz="2000" dirty="0" err="1"/>
              <a:t>này</a:t>
            </a:r>
            <a:r>
              <a:rPr lang="en-US" sz="2000" dirty="0"/>
              <a:t> ​​</a:t>
            </a:r>
            <a:r>
              <a:rPr lang="en-US" sz="2000" dirty="0" err="1"/>
              <a:t>sẽ</a:t>
            </a:r>
            <a:r>
              <a:rPr lang="en-US" sz="2000" dirty="0"/>
              <a:t> </a:t>
            </a:r>
            <a:r>
              <a:rPr lang="en-US" sz="2000" dirty="0" err="1"/>
              <a:t>có</a:t>
            </a:r>
            <a:r>
              <a:rPr lang="en-US" sz="2000" dirty="0"/>
              <a:t> </a:t>
            </a:r>
            <a:r>
              <a:rPr lang="en-US" sz="2000" dirty="0" err="1"/>
              <a:t>bằng</a:t>
            </a:r>
            <a:r>
              <a:rPr lang="en-US" sz="2000" dirty="0"/>
              <a:t> </a:t>
            </a:r>
            <a:r>
              <a:rPr lang="en-US" sz="2000" dirty="0" err="1"/>
              <a:t>cấp</a:t>
            </a:r>
            <a:r>
              <a:rPr lang="en-US" sz="2000" dirty="0"/>
              <a:t> </a:t>
            </a:r>
            <a:r>
              <a:rPr lang="en-US" sz="2000" dirty="0" err="1"/>
              <a:t>chứng</a:t>
            </a:r>
            <a:r>
              <a:rPr lang="en-US" sz="2000" dirty="0"/>
              <a:t> </a:t>
            </a:r>
            <a:r>
              <a:rPr lang="en-US" sz="2000" dirty="0" err="1"/>
              <a:t>chỉ</a:t>
            </a:r>
            <a:r>
              <a:rPr lang="en-US" sz="2000" dirty="0"/>
              <a:t> </a:t>
            </a:r>
            <a:r>
              <a:rPr lang="en-US" sz="2000" dirty="0" err="1"/>
              <a:t>trung</a:t>
            </a:r>
            <a:r>
              <a:rPr lang="en-US" sz="2000" dirty="0"/>
              <a:t> </a:t>
            </a:r>
            <a:r>
              <a:rPr lang="en-US" sz="2000" dirty="0" err="1"/>
              <a:t>học</a:t>
            </a:r>
            <a:r>
              <a:rPr lang="en-US" sz="2000" dirty="0"/>
              <a:t> </a:t>
            </a:r>
            <a:r>
              <a:rPr lang="en-US" sz="2000" dirty="0" err="1"/>
              <a:t>cơ</a:t>
            </a:r>
            <a:r>
              <a:rPr lang="en-US" sz="2000" dirty="0"/>
              <a:t> </a:t>
            </a:r>
            <a:r>
              <a:rPr lang="en-US" sz="2000" dirty="0" err="1"/>
              <a:t>sở</a:t>
            </a:r>
            <a:r>
              <a:rPr lang="en-US" sz="2000" dirty="0"/>
              <a:t> </a:t>
            </a:r>
            <a:r>
              <a:rPr lang="en-US" sz="2000" dirty="0" err="1"/>
              <a:t>hoặc</a:t>
            </a:r>
            <a:r>
              <a:rPr lang="en-US" sz="2000" dirty="0"/>
              <a:t> </a:t>
            </a:r>
            <a:r>
              <a:rPr lang="en-US" sz="2000" dirty="0" err="1"/>
              <a:t>tương</a:t>
            </a:r>
            <a:r>
              <a:rPr lang="en-US" sz="2000" dirty="0"/>
              <a:t> </a:t>
            </a:r>
            <a:r>
              <a:rPr lang="en-US" sz="2000" dirty="0" err="1"/>
              <a:t>đương</a:t>
            </a:r>
            <a:endParaRPr lang="en-US" sz="2000" dirty="0"/>
          </a:p>
        </p:txBody>
      </p:sp>
      <p:sp>
        <p:nvSpPr>
          <p:cNvPr id="15" name="Rectangle 14"/>
          <p:cNvSpPr/>
          <p:nvPr/>
        </p:nvSpPr>
        <p:spPr>
          <a:xfrm>
            <a:off x="760412" y="2209800"/>
            <a:ext cx="3378361" cy="400110"/>
          </a:xfrm>
          <a:prstGeom prst="rect">
            <a:avLst/>
          </a:prstGeom>
        </p:spPr>
        <p:txBody>
          <a:bodyPr wrap="none">
            <a:spAutoFit/>
          </a:bodyPr>
          <a:lstStyle/>
          <a:p>
            <a:r>
              <a:rPr lang="en-US" sz="2000" b="1" dirty="0" err="1">
                <a:solidFill>
                  <a:srgbClr val="FFFF00"/>
                </a:solidFill>
              </a:rPr>
              <a:t>Phân</a:t>
            </a:r>
            <a:r>
              <a:rPr lang="en-US" sz="2000" b="1" dirty="0">
                <a:solidFill>
                  <a:srgbClr val="FFFF00"/>
                </a:solidFill>
              </a:rPr>
              <a:t> </a:t>
            </a:r>
            <a:r>
              <a:rPr lang="en-US" sz="2000" b="1" dirty="0" err="1">
                <a:solidFill>
                  <a:srgbClr val="FFFF00"/>
                </a:solidFill>
              </a:rPr>
              <a:t>biệt</a:t>
            </a:r>
            <a:r>
              <a:rPr lang="en-US" sz="2000" b="1" dirty="0">
                <a:solidFill>
                  <a:srgbClr val="FFFF00"/>
                </a:solidFill>
              </a:rPr>
              <a:t> </a:t>
            </a:r>
            <a:r>
              <a:rPr lang="en-US" sz="2000" b="1" dirty="0" err="1">
                <a:solidFill>
                  <a:srgbClr val="FFFF00"/>
                </a:solidFill>
              </a:rPr>
              <a:t>danh</a:t>
            </a:r>
            <a:r>
              <a:rPr lang="en-US" sz="2000" b="1" dirty="0">
                <a:solidFill>
                  <a:srgbClr val="FFFF00"/>
                </a:solidFill>
              </a:rPr>
              <a:t> </a:t>
            </a:r>
            <a:r>
              <a:rPr lang="en-US" sz="2000" b="1" dirty="0" err="1">
                <a:solidFill>
                  <a:srgbClr val="FFFF00"/>
                </a:solidFill>
              </a:rPr>
              <a:t>sách</a:t>
            </a:r>
            <a:r>
              <a:rPr lang="en-US" sz="2000" b="1" dirty="0">
                <a:solidFill>
                  <a:srgbClr val="FFFF00"/>
                </a:solidFill>
              </a:rPr>
              <a:t> </a:t>
            </a:r>
            <a:r>
              <a:rPr lang="en-US" sz="2000" b="1" dirty="0" err="1">
                <a:solidFill>
                  <a:srgbClr val="FFFF00"/>
                </a:solidFill>
              </a:rPr>
              <a:t>các</a:t>
            </a:r>
            <a:r>
              <a:rPr lang="en-US" sz="2000" b="1" dirty="0">
                <a:solidFill>
                  <a:srgbClr val="FFFF00"/>
                </a:solidFill>
              </a:rPr>
              <a:t> </a:t>
            </a:r>
            <a:r>
              <a:rPr lang="en-US" sz="2000" b="1" dirty="0" smtClean="0">
                <a:solidFill>
                  <a:srgbClr val="FFFF00"/>
                </a:solidFill>
              </a:rPr>
              <a:t>User</a:t>
            </a:r>
            <a:endParaRPr lang="en-US" sz="2000" b="1" dirty="0">
              <a:solidFill>
                <a:srgbClr val="FFFF00"/>
              </a:solidFill>
            </a:endParaRPr>
          </a:p>
        </p:txBody>
      </p:sp>
      <p:sp>
        <p:nvSpPr>
          <p:cNvPr id="19" name="Rounded Rectangle 18"/>
          <p:cNvSpPr/>
          <p:nvPr/>
        </p:nvSpPr>
        <p:spPr>
          <a:xfrm>
            <a:off x="8964252" y="2438400"/>
            <a:ext cx="2819400"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20" name="Rounded Rectangle 19"/>
          <p:cNvSpPr/>
          <p:nvPr/>
        </p:nvSpPr>
        <p:spPr>
          <a:xfrm>
            <a:off x="6009977" y="2438400"/>
            <a:ext cx="2819400"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21" name="Rectangle 20"/>
          <p:cNvSpPr/>
          <p:nvPr/>
        </p:nvSpPr>
        <p:spPr>
          <a:xfrm>
            <a:off x="9461683" y="2520434"/>
            <a:ext cx="1811714" cy="369332"/>
          </a:xfrm>
          <a:prstGeom prst="rect">
            <a:avLst/>
          </a:prstGeom>
        </p:spPr>
        <p:txBody>
          <a:bodyPr wrap="none">
            <a:spAutoFit/>
          </a:bodyPr>
          <a:lstStyle/>
          <a:p>
            <a:r>
              <a:rPr lang="en-US" b="1" dirty="0" smtClean="0">
                <a:solidFill>
                  <a:schemeClr val="accent1"/>
                </a:solidFill>
              </a:rPr>
              <a:t>Waiter- </a:t>
            </a:r>
            <a:r>
              <a:rPr lang="en-US" b="1" dirty="0" err="1">
                <a:solidFill>
                  <a:schemeClr val="accent1"/>
                </a:solidFill>
              </a:rPr>
              <a:t>Phục</a:t>
            </a:r>
            <a:r>
              <a:rPr lang="en-US" b="1" dirty="0">
                <a:solidFill>
                  <a:schemeClr val="accent1"/>
                </a:solidFill>
              </a:rPr>
              <a:t> vụ </a:t>
            </a:r>
          </a:p>
        </p:txBody>
      </p:sp>
      <p:sp>
        <p:nvSpPr>
          <p:cNvPr id="22" name="Rectangle 21"/>
          <p:cNvSpPr/>
          <p:nvPr/>
        </p:nvSpPr>
        <p:spPr>
          <a:xfrm>
            <a:off x="6564159" y="2520434"/>
            <a:ext cx="1648208" cy="369332"/>
          </a:xfrm>
          <a:prstGeom prst="rect">
            <a:avLst/>
          </a:prstGeom>
        </p:spPr>
        <p:txBody>
          <a:bodyPr wrap="none">
            <a:spAutoFit/>
          </a:bodyPr>
          <a:lstStyle/>
          <a:p>
            <a:r>
              <a:rPr lang="en-US" b="1" dirty="0">
                <a:solidFill>
                  <a:schemeClr val="accent1"/>
                </a:solidFill>
              </a:rPr>
              <a:t>Chef- </a:t>
            </a:r>
            <a:r>
              <a:rPr lang="en-US" b="1" dirty="0" err="1">
                <a:solidFill>
                  <a:schemeClr val="accent1"/>
                </a:solidFill>
              </a:rPr>
              <a:t>Đầu</a:t>
            </a:r>
            <a:r>
              <a:rPr lang="en-US" b="1" dirty="0">
                <a:solidFill>
                  <a:schemeClr val="accent1"/>
                </a:solidFill>
              </a:rPr>
              <a:t> </a:t>
            </a:r>
            <a:r>
              <a:rPr lang="en-US" b="1" dirty="0" err="1">
                <a:solidFill>
                  <a:schemeClr val="accent1"/>
                </a:solidFill>
              </a:rPr>
              <a:t>bếp</a:t>
            </a:r>
            <a:r>
              <a:rPr lang="en-US" b="1" dirty="0">
                <a:solidFill>
                  <a:schemeClr val="accent1"/>
                </a:solidFill>
              </a:rPr>
              <a:t> </a:t>
            </a:r>
          </a:p>
        </p:txBody>
      </p:sp>
    </p:spTree>
    <p:extLst>
      <p:ext uri="{BB962C8B-B14F-4D97-AF65-F5344CB8AC3E}">
        <p14:creationId xmlns:p14="http://schemas.microsoft.com/office/powerpoint/2010/main" val="367639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609600"/>
            <a:ext cx="10820400" cy="1249362"/>
          </a:xfrm>
        </p:spPr>
        <p:txBody>
          <a:bodyPr>
            <a:noAutofit/>
          </a:bodyPr>
          <a:lstStyle/>
          <a:p>
            <a:r>
              <a:rPr lang="en-US" sz="2400" b="1" dirty="0" smtClean="0">
                <a:solidFill>
                  <a:srgbClr val="FF0000"/>
                </a:solidFill>
              </a:rPr>
              <a:t>2.1 </a:t>
            </a:r>
            <a:r>
              <a:rPr lang="en-US" sz="2400" b="1" dirty="0" err="1" smtClean="0">
                <a:solidFill>
                  <a:srgbClr val="FF0000"/>
                </a:solidFill>
              </a:rPr>
              <a:t>Nêu</a:t>
            </a:r>
            <a:r>
              <a:rPr lang="en-US" sz="2400" b="1" dirty="0" smtClean="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a:t>
            </a:r>
            <a:r>
              <a:rPr lang="en-US" sz="2400" b="1" dirty="0" err="1">
                <a:solidFill>
                  <a:srgbClr val="FF0000"/>
                </a:solidFill>
              </a:rPr>
              <a:t>Stackholders</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Hệ</a:t>
            </a:r>
            <a:r>
              <a:rPr lang="en-US" sz="2400" b="1" dirty="0">
                <a:solidFill>
                  <a:srgbClr val="FF0000"/>
                </a:solidFill>
              </a:rPr>
              <a:t> </a:t>
            </a:r>
            <a:r>
              <a:rPr lang="en-US" sz="2400" b="1" dirty="0" err="1">
                <a:solidFill>
                  <a:srgbClr val="FF0000"/>
                </a:solidFill>
              </a:rPr>
              <a:t>thống</a:t>
            </a:r>
            <a:r>
              <a:rPr lang="en-US" sz="2400" b="1" dirty="0">
                <a:solidFill>
                  <a:srgbClr val="FF0000"/>
                </a:solidFill>
              </a:rPr>
              <a:t>, </a:t>
            </a:r>
            <a:r>
              <a:rPr lang="en-US" sz="2400" b="1" dirty="0" err="1">
                <a:solidFill>
                  <a:srgbClr val="FF0000"/>
                </a:solidFill>
              </a:rPr>
              <a:t>phân</a:t>
            </a:r>
            <a:r>
              <a:rPr lang="en-US" sz="2400" b="1" dirty="0">
                <a:solidFill>
                  <a:srgbClr val="FF0000"/>
                </a:solidFill>
              </a:rPr>
              <a:t> </a:t>
            </a:r>
            <a:r>
              <a:rPr lang="en-US" sz="2400" b="1" dirty="0" err="1">
                <a:solidFill>
                  <a:srgbClr val="FF0000"/>
                </a:solidFill>
              </a:rPr>
              <a:t>biệt</a:t>
            </a:r>
            <a:r>
              <a:rPr lang="en-US" sz="2400" b="1" dirty="0">
                <a:solidFill>
                  <a:srgbClr val="FF0000"/>
                </a:solidFill>
              </a:rPr>
              <a:t> </a:t>
            </a:r>
            <a:r>
              <a:rPr lang="en-US" sz="2400" b="1" dirty="0" err="1">
                <a:solidFill>
                  <a:srgbClr val="FF0000"/>
                </a:solidFill>
              </a:rPr>
              <a:t>danh</a:t>
            </a:r>
            <a:r>
              <a:rPr lang="en-US" sz="2400" b="1" dirty="0">
                <a:solidFill>
                  <a:srgbClr val="FF0000"/>
                </a:solidFill>
              </a:rPr>
              <a:t> </a:t>
            </a:r>
            <a:r>
              <a:rPr lang="en-US" sz="2400" b="1" dirty="0" err="1">
                <a:solidFill>
                  <a:srgbClr val="FF0000"/>
                </a:solidFill>
              </a:rPr>
              <a:t>sách</a:t>
            </a:r>
            <a:r>
              <a:rPr lang="en-US" sz="2400" b="1" dirty="0">
                <a:solidFill>
                  <a:srgbClr val="FF0000"/>
                </a:solidFill>
              </a:rPr>
              <a:t> </a:t>
            </a:r>
            <a:r>
              <a:rPr lang="en-US" sz="2400" b="1" dirty="0" err="1">
                <a:solidFill>
                  <a:srgbClr val="FF0000"/>
                </a:solidFill>
              </a:rPr>
              <a:t>các</a:t>
            </a:r>
            <a:r>
              <a:rPr lang="en-US" sz="2400" b="1" dirty="0">
                <a:solidFill>
                  <a:srgbClr val="FF0000"/>
                </a:solidFill>
              </a:rPr>
              <a:t> User Level 1, User Level 2. </a:t>
            </a:r>
            <a:r>
              <a:rPr lang="en-US" sz="2400" b="1" dirty="0" err="1">
                <a:solidFill>
                  <a:srgbClr val="FF0000"/>
                </a:solidFill>
              </a:rPr>
              <a:t>Thử</a:t>
            </a:r>
            <a:r>
              <a:rPr lang="en-US" sz="2400" b="1" dirty="0">
                <a:solidFill>
                  <a:srgbClr val="FF0000"/>
                </a:solidFill>
              </a:rPr>
              <a:t> </a:t>
            </a:r>
            <a:r>
              <a:rPr lang="en-US" sz="2400" b="1" dirty="0" err="1">
                <a:solidFill>
                  <a:srgbClr val="FF0000"/>
                </a:solidFill>
              </a:rPr>
              <a:t>nghiệm</a:t>
            </a:r>
            <a:r>
              <a:rPr lang="en-US" sz="2400" b="1" dirty="0">
                <a:solidFill>
                  <a:srgbClr val="FF0000"/>
                </a:solidFill>
              </a:rPr>
              <a:t> </a:t>
            </a:r>
            <a:r>
              <a:rPr lang="en-US" sz="2400" b="1" dirty="0" err="1">
                <a:solidFill>
                  <a:srgbClr val="FF0000"/>
                </a:solidFill>
              </a:rPr>
              <a:t>theo</a:t>
            </a:r>
            <a:r>
              <a:rPr lang="en-US" sz="2400" b="1" dirty="0">
                <a:solidFill>
                  <a:srgbClr val="FF0000"/>
                </a:solidFill>
              </a:rPr>
              <a:t> </a:t>
            </a:r>
            <a:r>
              <a:rPr lang="en-US" sz="2400" b="1" dirty="0" err="1">
                <a:solidFill>
                  <a:srgbClr val="FF0000"/>
                </a:solidFill>
              </a:rPr>
              <a:t>phương</a:t>
            </a:r>
            <a:r>
              <a:rPr lang="en-US" sz="2400" b="1" dirty="0">
                <a:solidFill>
                  <a:srgbClr val="FF0000"/>
                </a:solidFill>
              </a:rPr>
              <a:t> </a:t>
            </a:r>
            <a:r>
              <a:rPr lang="en-US" sz="2400" b="1" dirty="0" err="1">
                <a:solidFill>
                  <a:srgbClr val="FF0000"/>
                </a:solidFill>
              </a:rPr>
              <a:t>án</a:t>
            </a:r>
            <a:r>
              <a:rPr lang="en-US" sz="2400" b="1" dirty="0">
                <a:solidFill>
                  <a:srgbClr val="FF0000"/>
                </a:solidFill>
              </a:rPr>
              <a:t> </a:t>
            </a:r>
            <a:r>
              <a:rPr lang="en-US" sz="2400" b="1" dirty="0" err="1">
                <a:solidFill>
                  <a:srgbClr val="FF0000"/>
                </a:solidFill>
              </a:rPr>
              <a:t>của</a:t>
            </a:r>
            <a:r>
              <a:rPr lang="en-US" sz="2400" b="1" dirty="0">
                <a:solidFill>
                  <a:srgbClr val="FF0000"/>
                </a:solidFill>
              </a:rPr>
              <a:t> </a:t>
            </a:r>
            <a:r>
              <a:rPr lang="en-US" sz="2400" b="1" dirty="0" err="1">
                <a:solidFill>
                  <a:srgbClr val="FF0000"/>
                </a:solidFill>
              </a:rPr>
              <a:t>nhóm</a:t>
            </a:r>
            <a:r>
              <a:rPr lang="en-US" sz="2400" b="1" dirty="0">
                <a:solidFill>
                  <a:srgbClr val="FF0000"/>
                </a:solidFill>
              </a:rPr>
              <a:t> </a:t>
            </a:r>
            <a:r>
              <a:rPr lang="en-US" sz="2400" b="1" dirty="0" err="1">
                <a:solidFill>
                  <a:srgbClr val="FF0000"/>
                </a:solidFill>
              </a:rPr>
              <a:t>để</a:t>
            </a:r>
            <a:r>
              <a:rPr lang="en-US" sz="2400" b="1" dirty="0">
                <a:solidFill>
                  <a:srgbClr val="FF0000"/>
                </a:solidFill>
              </a:rPr>
              <a:t> </a:t>
            </a:r>
            <a:r>
              <a:rPr lang="en-US" sz="2400" b="1" dirty="0" err="1">
                <a:solidFill>
                  <a:srgbClr val="FF0000"/>
                </a:solidFill>
              </a:rPr>
              <a:t>xác</a:t>
            </a:r>
            <a:r>
              <a:rPr lang="en-US" sz="2400" b="1" dirty="0">
                <a:solidFill>
                  <a:srgbClr val="FF0000"/>
                </a:solidFill>
              </a:rPr>
              <a:t> </a:t>
            </a:r>
            <a:r>
              <a:rPr lang="en-US" sz="2400" b="1" dirty="0" err="1">
                <a:solidFill>
                  <a:srgbClr val="FF0000"/>
                </a:solidFill>
              </a:rPr>
              <a:t>định</a:t>
            </a:r>
            <a:r>
              <a:rPr lang="en-US" sz="2400" b="1" dirty="0">
                <a:solidFill>
                  <a:srgbClr val="FF0000"/>
                </a:solidFill>
              </a:rPr>
              <a:t> </a:t>
            </a:r>
            <a:r>
              <a:rPr lang="en-US" sz="2400" b="1" dirty="0" err="1">
                <a:solidFill>
                  <a:srgbClr val="FF0000"/>
                </a:solidFill>
              </a:rPr>
              <a:t>các</a:t>
            </a:r>
            <a:r>
              <a:rPr lang="en-US" sz="2400" b="1" dirty="0">
                <a:solidFill>
                  <a:srgbClr val="FF0000"/>
                </a:solidFill>
              </a:rPr>
              <a:t> Product Champions</a:t>
            </a:r>
            <a:endParaRPr lang="en-US" sz="2400" dirty="0">
              <a:solidFill>
                <a:srgbClr val="FF0000"/>
              </a:solidFill>
            </a:endParaRPr>
          </a:p>
        </p:txBody>
      </p:sp>
      <p:sp>
        <p:nvSpPr>
          <p:cNvPr id="14" name="Rectangle 13"/>
          <p:cNvSpPr/>
          <p:nvPr/>
        </p:nvSpPr>
        <p:spPr>
          <a:xfrm>
            <a:off x="760412" y="2868984"/>
            <a:ext cx="10488452" cy="3170099"/>
          </a:xfrm>
          <a:prstGeom prst="rect">
            <a:avLst/>
          </a:prstGeom>
        </p:spPr>
        <p:txBody>
          <a:bodyPr wrap="square">
            <a:spAutoFit/>
          </a:bodyPr>
          <a:lstStyle/>
          <a:p>
            <a:r>
              <a:rPr lang="en-US" b="1" dirty="0" smtClean="0">
                <a:solidFill>
                  <a:srgbClr val="00B0F0"/>
                </a:solidFill>
              </a:rPr>
              <a:t>+</a:t>
            </a:r>
            <a:r>
              <a:rPr lang="en-US" sz="2000" b="1" dirty="0" err="1">
                <a:solidFill>
                  <a:srgbClr val="00B0F0"/>
                </a:solidFill>
              </a:rPr>
              <a:t>Người</a:t>
            </a:r>
            <a:r>
              <a:rPr lang="en-US" sz="2000" b="1" dirty="0">
                <a:solidFill>
                  <a:srgbClr val="00B0F0"/>
                </a:solidFill>
              </a:rPr>
              <a:t> </a:t>
            </a:r>
            <a:r>
              <a:rPr lang="en-US" sz="2000" b="1" dirty="0" err="1">
                <a:solidFill>
                  <a:srgbClr val="00B0F0"/>
                </a:solidFill>
              </a:rPr>
              <a:t>sử</a:t>
            </a:r>
            <a:r>
              <a:rPr lang="en-US" sz="2000" b="1" dirty="0">
                <a:solidFill>
                  <a:srgbClr val="00B0F0"/>
                </a:solidFill>
              </a:rPr>
              <a:t> </a:t>
            </a:r>
            <a:r>
              <a:rPr lang="en-US" sz="2000" b="1" dirty="0" err="1">
                <a:solidFill>
                  <a:srgbClr val="00B0F0"/>
                </a:solidFill>
              </a:rPr>
              <a:t>dụng</a:t>
            </a:r>
            <a:r>
              <a:rPr lang="en-US" sz="2000" b="1" dirty="0">
                <a:solidFill>
                  <a:srgbClr val="00B0F0"/>
                </a:solidFill>
              </a:rPr>
              <a:t> </a:t>
            </a:r>
            <a:r>
              <a:rPr lang="en-US" sz="2000" b="1" dirty="0" err="1" smtClean="0">
                <a:solidFill>
                  <a:srgbClr val="00B0F0"/>
                </a:solidFill>
              </a:rPr>
              <a:t>có</a:t>
            </a:r>
            <a:r>
              <a:rPr lang="en-US" sz="2000" b="1" dirty="0" smtClean="0">
                <a:solidFill>
                  <a:srgbClr val="00B0F0"/>
                </a:solidFill>
              </a:rPr>
              <a:t> </a:t>
            </a:r>
            <a:r>
              <a:rPr lang="en-US" sz="2000" b="1" dirty="0" err="1">
                <a:solidFill>
                  <a:srgbClr val="00B0F0"/>
                </a:solidFill>
              </a:rPr>
              <a:t>kỹ</a:t>
            </a:r>
            <a:r>
              <a:rPr lang="en-US" sz="2000" b="1" dirty="0">
                <a:solidFill>
                  <a:srgbClr val="00B0F0"/>
                </a:solidFill>
              </a:rPr>
              <a:t> </a:t>
            </a:r>
            <a:r>
              <a:rPr lang="en-US" sz="2000" b="1" dirty="0" err="1" smtClean="0">
                <a:solidFill>
                  <a:srgbClr val="00B0F0"/>
                </a:solidFill>
              </a:rPr>
              <a:t>năng</a:t>
            </a:r>
            <a:r>
              <a:rPr lang="en-US" sz="2000" b="1" dirty="0" smtClean="0">
                <a:solidFill>
                  <a:srgbClr val="00B0F0"/>
                </a:solidFill>
              </a:rPr>
              <a:t> </a:t>
            </a:r>
            <a:r>
              <a:rPr lang="en-US" sz="2000" b="1" dirty="0" err="1" smtClean="0">
                <a:solidFill>
                  <a:srgbClr val="00B0F0"/>
                </a:solidFill>
              </a:rPr>
              <a:t>cao</a:t>
            </a:r>
            <a:r>
              <a:rPr lang="en-US" sz="2000" b="1" dirty="0" smtClean="0">
                <a:solidFill>
                  <a:srgbClr val="00B0F0"/>
                </a:solidFill>
              </a:rPr>
              <a:t>:</a:t>
            </a:r>
          </a:p>
          <a:p>
            <a:endParaRPr lang="en-US" sz="2000" b="1" dirty="0">
              <a:solidFill>
                <a:srgbClr val="00B0F0"/>
              </a:solidFill>
            </a:endParaRPr>
          </a:p>
          <a:p>
            <a:r>
              <a:rPr lang="en-US" sz="2000" dirty="0" smtClean="0"/>
              <a:t>- </a:t>
            </a:r>
            <a:r>
              <a:rPr lang="en-US" sz="2000" dirty="0" err="1" smtClean="0"/>
              <a:t>Việc</a:t>
            </a:r>
            <a:r>
              <a:rPr lang="en-US" sz="2000" dirty="0" smtClean="0"/>
              <a:t> </a:t>
            </a:r>
            <a:r>
              <a:rPr lang="en-US" sz="2000" dirty="0" err="1"/>
              <a:t>cài</a:t>
            </a:r>
            <a:r>
              <a:rPr lang="en-US" sz="2000" dirty="0"/>
              <a:t> </a:t>
            </a:r>
            <a:r>
              <a:rPr lang="en-US" sz="2000" dirty="0" err="1"/>
              <a:t>đặt</a:t>
            </a:r>
            <a:r>
              <a:rPr lang="en-US" sz="2000" dirty="0"/>
              <a:t> </a:t>
            </a:r>
            <a:r>
              <a:rPr lang="en-US" sz="2000" dirty="0" err="1"/>
              <a:t>và</a:t>
            </a:r>
            <a:r>
              <a:rPr lang="en-US" sz="2000" dirty="0"/>
              <a:t> </a:t>
            </a:r>
            <a:r>
              <a:rPr lang="en-US" sz="2000" dirty="0" err="1"/>
              <a:t>cấu</a:t>
            </a:r>
            <a:r>
              <a:rPr lang="en-US" sz="2000" dirty="0"/>
              <a:t> </a:t>
            </a:r>
            <a:r>
              <a:rPr lang="en-US" sz="2000" dirty="0" err="1"/>
              <a:t>hình</a:t>
            </a:r>
            <a:r>
              <a:rPr lang="en-US" sz="2000" dirty="0"/>
              <a:t> </a:t>
            </a:r>
            <a:r>
              <a:rPr lang="en-US" sz="2000" dirty="0" err="1"/>
              <a:t>phần</a:t>
            </a:r>
            <a:r>
              <a:rPr lang="en-US" sz="2000" dirty="0"/>
              <a:t> </a:t>
            </a:r>
            <a:r>
              <a:rPr lang="en-US" sz="2000" dirty="0" err="1"/>
              <a:t>cứng</a:t>
            </a:r>
            <a:r>
              <a:rPr lang="en-US" sz="2000" dirty="0"/>
              <a:t> </a:t>
            </a:r>
            <a:r>
              <a:rPr lang="en-US" sz="2000" dirty="0" err="1"/>
              <a:t>và</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cấu</a:t>
            </a:r>
            <a:r>
              <a:rPr lang="en-US" sz="2000" dirty="0"/>
              <a:t> </a:t>
            </a:r>
            <a:r>
              <a:rPr lang="en-US" sz="2000" dirty="0" err="1"/>
              <a:t>thành</a:t>
            </a:r>
            <a:r>
              <a:rPr lang="en-US" sz="2000" dirty="0"/>
              <a:t> RMOS (</a:t>
            </a:r>
            <a:r>
              <a:rPr lang="en-US" sz="2000" dirty="0" err="1"/>
              <a:t>đặc</a:t>
            </a:r>
            <a:r>
              <a:rPr lang="en-US" sz="2000" dirty="0"/>
              <a:t> </a:t>
            </a:r>
            <a:r>
              <a:rPr lang="en-US" sz="2000" dirty="0" err="1"/>
              <a:t>biệt</a:t>
            </a:r>
            <a:r>
              <a:rPr lang="en-US" sz="2000" dirty="0"/>
              <a:t> </a:t>
            </a:r>
            <a:r>
              <a:rPr lang="en-US" sz="2000" dirty="0" err="1"/>
              <a:t>là</a:t>
            </a:r>
            <a:r>
              <a:rPr lang="en-US" sz="2000" dirty="0"/>
              <a:t> </a:t>
            </a:r>
            <a:r>
              <a:rPr lang="en-US" sz="2000" dirty="0" err="1"/>
              <a:t>máy</a:t>
            </a:r>
            <a:r>
              <a:rPr lang="en-US" sz="2000" dirty="0"/>
              <a:t> </a:t>
            </a:r>
            <a:r>
              <a:rPr lang="en-US" sz="2000" dirty="0" err="1"/>
              <a:t>chủ</a:t>
            </a:r>
            <a:r>
              <a:rPr lang="en-US" sz="2000" dirty="0"/>
              <a:t>) </a:t>
            </a:r>
          </a:p>
          <a:p>
            <a:r>
              <a:rPr lang="en-US" sz="2000" dirty="0" err="1"/>
              <a:t>Yêu</a:t>
            </a:r>
            <a:r>
              <a:rPr lang="en-US" sz="2000" dirty="0"/>
              <a:t> </a:t>
            </a:r>
            <a:r>
              <a:rPr lang="en-US" sz="2000" dirty="0" err="1"/>
              <a:t>cầu</a:t>
            </a:r>
            <a:r>
              <a:rPr lang="en-US" sz="2000" dirty="0"/>
              <a:t> </a:t>
            </a:r>
            <a:r>
              <a:rPr lang="en-US" sz="2000" dirty="0" err="1"/>
              <a:t>cần</a:t>
            </a:r>
            <a:r>
              <a:rPr lang="en-US" sz="2000" dirty="0"/>
              <a:t> có </a:t>
            </a:r>
            <a:r>
              <a:rPr lang="en-US" sz="2000" dirty="0" err="1"/>
              <a:t>người</a:t>
            </a:r>
            <a:r>
              <a:rPr lang="en-US" sz="2000" dirty="0"/>
              <a:t> </a:t>
            </a:r>
            <a:r>
              <a:rPr lang="en-US" sz="2000" dirty="0" err="1"/>
              <a:t>có</a:t>
            </a:r>
            <a:r>
              <a:rPr lang="en-US" sz="2000" dirty="0"/>
              <a:t> </a:t>
            </a:r>
            <a:r>
              <a:rPr lang="en-US" sz="2000" dirty="0" err="1"/>
              <a:t>nhiều</a:t>
            </a:r>
            <a:r>
              <a:rPr lang="en-US" sz="2000" dirty="0"/>
              <a:t> </a:t>
            </a:r>
            <a:r>
              <a:rPr lang="en-US" sz="2000" dirty="0" err="1"/>
              <a:t>kinh</a:t>
            </a:r>
            <a:r>
              <a:rPr lang="en-US" sz="2000" dirty="0"/>
              <a:t> </a:t>
            </a:r>
            <a:r>
              <a:rPr lang="en-US" sz="2000" dirty="0" err="1"/>
              <a:t>nghiệm</a:t>
            </a:r>
            <a:r>
              <a:rPr lang="en-US" sz="2000" dirty="0"/>
              <a:t> </a:t>
            </a:r>
            <a:r>
              <a:rPr lang="en-US" sz="2000" dirty="0" err="1"/>
              <a:t>máy</a:t>
            </a:r>
            <a:r>
              <a:rPr lang="en-US" sz="2000" dirty="0"/>
              <a:t> </a:t>
            </a:r>
            <a:r>
              <a:rPr lang="en-US" sz="2000" dirty="0" err="1"/>
              <a:t>tính</a:t>
            </a:r>
            <a:r>
              <a:rPr lang="en-US" sz="2000" dirty="0"/>
              <a:t>, </a:t>
            </a:r>
            <a:r>
              <a:rPr lang="en-US" sz="2000" dirty="0" err="1"/>
              <a:t>bao</a:t>
            </a:r>
            <a:r>
              <a:rPr lang="en-US" sz="2000" dirty="0"/>
              <a:t> </a:t>
            </a:r>
            <a:r>
              <a:rPr lang="en-US" sz="2000" dirty="0" err="1"/>
              <a:t>gồm</a:t>
            </a:r>
            <a:r>
              <a:rPr lang="en-US" sz="2000" dirty="0"/>
              <a:t> </a:t>
            </a:r>
            <a:r>
              <a:rPr lang="en-US" sz="2000" dirty="0" err="1"/>
              <a:t>kiến</a:t>
            </a:r>
            <a:r>
              <a:rPr lang="en-US" sz="2000" dirty="0"/>
              <a:t> </a:t>
            </a:r>
            <a:r>
              <a:rPr lang="en-US" sz="2000" dirty="0" err="1"/>
              <a:t>thức</a:t>
            </a:r>
            <a:r>
              <a:rPr lang="en-US" sz="2000" dirty="0"/>
              <a:t> </a:t>
            </a:r>
            <a:r>
              <a:rPr lang="en-US" sz="2000" dirty="0" err="1"/>
              <a:t>về</a:t>
            </a:r>
            <a:r>
              <a:rPr lang="en-US" sz="2000" dirty="0"/>
              <a:t> </a:t>
            </a:r>
            <a:r>
              <a:rPr lang="en-US" sz="2000" dirty="0" err="1"/>
              <a:t>mạng</a:t>
            </a:r>
            <a:r>
              <a:rPr lang="en-US" sz="2000" dirty="0"/>
              <a:t> </a:t>
            </a:r>
            <a:r>
              <a:rPr lang="en-US" sz="2000" dirty="0" err="1"/>
              <a:t>và</a:t>
            </a:r>
            <a:r>
              <a:rPr lang="en-US" sz="2000" dirty="0"/>
              <a:t> </a:t>
            </a:r>
            <a:r>
              <a:rPr lang="en-US" sz="2000" dirty="0" err="1"/>
              <a:t>hệ</a:t>
            </a:r>
            <a:r>
              <a:rPr lang="en-US" sz="2000" dirty="0"/>
              <a:t> </a:t>
            </a:r>
            <a:r>
              <a:rPr lang="en-US" sz="2000" dirty="0" err="1"/>
              <a:t>điều</a:t>
            </a:r>
            <a:r>
              <a:rPr lang="en-US" sz="2000" dirty="0"/>
              <a:t> </a:t>
            </a:r>
            <a:r>
              <a:rPr lang="en-US" sz="2000" dirty="0" err="1"/>
              <a:t>hành</a:t>
            </a:r>
            <a:r>
              <a:rPr lang="en-US" sz="2000" dirty="0"/>
              <a:t> </a:t>
            </a:r>
            <a:r>
              <a:rPr lang="en-US" sz="2000" dirty="0" err="1"/>
              <a:t>để</a:t>
            </a:r>
            <a:r>
              <a:rPr lang="en-US" sz="2000" dirty="0"/>
              <a:t> </a:t>
            </a:r>
            <a:r>
              <a:rPr lang="en-US" sz="2000" dirty="0" err="1"/>
              <a:t>hoàn</a:t>
            </a:r>
            <a:r>
              <a:rPr lang="en-US" sz="2000" dirty="0"/>
              <a:t> </a:t>
            </a:r>
            <a:r>
              <a:rPr lang="en-US" sz="2000" dirty="0" err="1"/>
              <a:t>thành</a:t>
            </a:r>
            <a:r>
              <a:rPr lang="en-US" sz="2000" dirty="0"/>
              <a:t>. </a:t>
            </a:r>
            <a:endParaRPr lang="en-US" sz="2000" dirty="0" smtClean="0"/>
          </a:p>
          <a:p>
            <a:endParaRPr lang="en-US" sz="2000" dirty="0"/>
          </a:p>
          <a:p>
            <a:r>
              <a:rPr lang="en-US" sz="2000" dirty="0" smtClean="0"/>
              <a:t>- </a:t>
            </a:r>
            <a:r>
              <a:rPr lang="en-US" sz="2000" dirty="0" err="1" smtClean="0"/>
              <a:t>Lớp</a:t>
            </a:r>
            <a:r>
              <a:rPr lang="en-US" sz="2000" dirty="0" smtClean="0"/>
              <a:t> </a:t>
            </a:r>
            <a:r>
              <a:rPr lang="en-US" sz="2000" dirty="0" err="1"/>
              <a:t>người</a:t>
            </a:r>
            <a:r>
              <a:rPr lang="en-US" sz="2000" dirty="0"/>
              <a:t> </a:t>
            </a:r>
            <a:r>
              <a:rPr lang="en-US" sz="2000" dirty="0" err="1"/>
              <a:t>sử</a:t>
            </a:r>
            <a:r>
              <a:rPr lang="en-US" sz="2000" dirty="0"/>
              <a:t> </a:t>
            </a:r>
            <a:r>
              <a:rPr lang="en-US" sz="2000" dirty="0" err="1"/>
              <a:t>dụng</a:t>
            </a:r>
            <a:r>
              <a:rPr lang="en-US" sz="2000" dirty="0"/>
              <a:t> </a:t>
            </a:r>
            <a:r>
              <a:rPr lang="en-US" sz="2000" dirty="0" err="1"/>
              <a:t>này</a:t>
            </a:r>
            <a:r>
              <a:rPr lang="en-US" sz="2000" dirty="0"/>
              <a:t> sẽ </a:t>
            </a:r>
            <a:r>
              <a:rPr lang="en-US" sz="2000" dirty="0" err="1"/>
              <a:t>cần</a:t>
            </a:r>
            <a:r>
              <a:rPr lang="en-US" sz="2000" dirty="0"/>
              <a:t> </a:t>
            </a:r>
            <a:r>
              <a:rPr lang="en-US" sz="2000" dirty="0" err="1"/>
              <a:t>có</a:t>
            </a:r>
            <a:r>
              <a:rPr lang="en-US" sz="2000" dirty="0"/>
              <a:t> </a:t>
            </a:r>
            <a:r>
              <a:rPr lang="en-US" sz="2000" dirty="0" err="1"/>
              <a:t>chứng</a:t>
            </a:r>
            <a:r>
              <a:rPr lang="en-US" sz="2000" dirty="0"/>
              <a:t> </a:t>
            </a:r>
            <a:r>
              <a:rPr lang="en-US" sz="2000" dirty="0" err="1"/>
              <a:t>chỉ</a:t>
            </a:r>
            <a:r>
              <a:rPr lang="en-US" sz="2000" dirty="0"/>
              <a:t> </a:t>
            </a:r>
            <a:r>
              <a:rPr lang="en-US" sz="2000" dirty="0" err="1"/>
              <a:t>trung</a:t>
            </a:r>
            <a:r>
              <a:rPr lang="en-US" sz="2000" dirty="0"/>
              <a:t> </a:t>
            </a:r>
            <a:r>
              <a:rPr lang="en-US" sz="2000" dirty="0" err="1"/>
              <a:t>học</a:t>
            </a:r>
            <a:r>
              <a:rPr lang="en-US" sz="2000" dirty="0"/>
              <a:t> </a:t>
            </a:r>
            <a:r>
              <a:rPr lang="en-US" sz="2000" dirty="0" err="1"/>
              <a:t>hoặc</a:t>
            </a:r>
            <a:r>
              <a:rPr lang="en-US" sz="2000" dirty="0"/>
              <a:t> </a:t>
            </a:r>
            <a:r>
              <a:rPr lang="en-US" sz="2000" dirty="0" err="1"/>
              <a:t>tương</a:t>
            </a:r>
            <a:r>
              <a:rPr lang="en-US" sz="2000" dirty="0"/>
              <a:t> </a:t>
            </a:r>
            <a:r>
              <a:rPr lang="en-US" sz="2000" dirty="0" err="1"/>
              <a:t>đương</a:t>
            </a:r>
            <a:r>
              <a:rPr lang="en-US" sz="2000" dirty="0"/>
              <a:t>, </a:t>
            </a:r>
            <a:r>
              <a:rPr lang="en-US" sz="2000" dirty="0" err="1"/>
              <a:t>cũng</a:t>
            </a:r>
            <a:r>
              <a:rPr lang="en-US" sz="2000" dirty="0"/>
              <a:t> </a:t>
            </a:r>
            <a:r>
              <a:rPr lang="en-US" sz="2000" dirty="0" err="1"/>
              <a:t>như</a:t>
            </a:r>
            <a:r>
              <a:rPr lang="en-US" sz="2000" dirty="0"/>
              <a:t> </a:t>
            </a:r>
            <a:r>
              <a:rPr lang="en-US" sz="2000" dirty="0" err="1"/>
              <a:t>kinh</a:t>
            </a:r>
            <a:r>
              <a:rPr lang="en-US" sz="2000" dirty="0"/>
              <a:t> </a:t>
            </a:r>
            <a:r>
              <a:rPr lang="en-US" sz="2000" dirty="0" err="1"/>
              <a:t>nghiệm</a:t>
            </a:r>
            <a:r>
              <a:rPr lang="en-US" sz="2000" dirty="0"/>
              <a:t> </a:t>
            </a:r>
            <a:r>
              <a:rPr lang="en-US" sz="2000" dirty="0" err="1"/>
              <a:t>máy</a:t>
            </a:r>
            <a:r>
              <a:rPr lang="en-US" sz="2000" dirty="0"/>
              <a:t> </a:t>
            </a:r>
            <a:r>
              <a:rPr lang="en-US" sz="2000" dirty="0" err="1"/>
              <a:t>tính</a:t>
            </a:r>
            <a:r>
              <a:rPr lang="en-US" sz="2000" dirty="0"/>
              <a:t> </a:t>
            </a:r>
            <a:r>
              <a:rPr lang="en-US" sz="2000" dirty="0" err="1"/>
              <a:t>phong</a:t>
            </a:r>
            <a:r>
              <a:rPr lang="en-US" sz="2000" dirty="0"/>
              <a:t> </a:t>
            </a:r>
            <a:r>
              <a:rPr lang="en-US" sz="2000" dirty="0" err="1"/>
              <a:t>phú</a:t>
            </a:r>
            <a:endParaRPr lang="en-US" sz="2000" dirty="0"/>
          </a:p>
          <a:p>
            <a:endParaRPr lang="en-US" sz="2000" b="1" dirty="0" smtClean="0">
              <a:solidFill>
                <a:srgbClr val="00B0F0"/>
              </a:solidFill>
            </a:endParaRPr>
          </a:p>
          <a:p>
            <a:endParaRPr lang="en-US" sz="2000" dirty="0"/>
          </a:p>
        </p:txBody>
      </p:sp>
      <p:sp>
        <p:nvSpPr>
          <p:cNvPr id="15" name="Rectangle 14"/>
          <p:cNvSpPr/>
          <p:nvPr/>
        </p:nvSpPr>
        <p:spPr>
          <a:xfrm>
            <a:off x="760412" y="2209800"/>
            <a:ext cx="3378361" cy="400110"/>
          </a:xfrm>
          <a:prstGeom prst="rect">
            <a:avLst/>
          </a:prstGeom>
        </p:spPr>
        <p:txBody>
          <a:bodyPr wrap="none">
            <a:spAutoFit/>
          </a:bodyPr>
          <a:lstStyle/>
          <a:p>
            <a:r>
              <a:rPr lang="en-US" sz="2000" b="1" dirty="0" err="1">
                <a:solidFill>
                  <a:srgbClr val="FFFF00"/>
                </a:solidFill>
              </a:rPr>
              <a:t>Phân</a:t>
            </a:r>
            <a:r>
              <a:rPr lang="en-US" sz="2000" b="1" dirty="0">
                <a:solidFill>
                  <a:srgbClr val="FFFF00"/>
                </a:solidFill>
              </a:rPr>
              <a:t> </a:t>
            </a:r>
            <a:r>
              <a:rPr lang="en-US" sz="2000" b="1" dirty="0" err="1">
                <a:solidFill>
                  <a:srgbClr val="FFFF00"/>
                </a:solidFill>
              </a:rPr>
              <a:t>biệt</a:t>
            </a:r>
            <a:r>
              <a:rPr lang="en-US" sz="2000" b="1" dirty="0">
                <a:solidFill>
                  <a:srgbClr val="FFFF00"/>
                </a:solidFill>
              </a:rPr>
              <a:t> </a:t>
            </a:r>
            <a:r>
              <a:rPr lang="en-US" sz="2000" b="1" dirty="0" err="1">
                <a:solidFill>
                  <a:srgbClr val="FFFF00"/>
                </a:solidFill>
              </a:rPr>
              <a:t>danh</a:t>
            </a:r>
            <a:r>
              <a:rPr lang="en-US" sz="2000" b="1" dirty="0">
                <a:solidFill>
                  <a:srgbClr val="FFFF00"/>
                </a:solidFill>
              </a:rPr>
              <a:t> </a:t>
            </a:r>
            <a:r>
              <a:rPr lang="en-US" sz="2000" b="1" dirty="0" err="1">
                <a:solidFill>
                  <a:srgbClr val="FFFF00"/>
                </a:solidFill>
              </a:rPr>
              <a:t>sách</a:t>
            </a:r>
            <a:r>
              <a:rPr lang="en-US" sz="2000" b="1" dirty="0">
                <a:solidFill>
                  <a:srgbClr val="FFFF00"/>
                </a:solidFill>
              </a:rPr>
              <a:t> </a:t>
            </a:r>
            <a:r>
              <a:rPr lang="en-US" sz="2000" b="1" dirty="0" err="1">
                <a:solidFill>
                  <a:srgbClr val="FFFF00"/>
                </a:solidFill>
              </a:rPr>
              <a:t>các</a:t>
            </a:r>
            <a:r>
              <a:rPr lang="en-US" sz="2000" b="1" dirty="0">
                <a:solidFill>
                  <a:srgbClr val="FFFF00"/>
                </a:solidFill>
              </a:rPr>
              <a:t> </a:t>
            </a:r>
            <a:r>
              <a:rPr lang="en-US" sz="2000" b="1" dirty="0" smtClean="0">
                <a:solidFill>
                  <a:srgbClr val="FFFF00"/>
                </a:solidFill>
              </a:rPr>
              <a:t>User</a:t>
            </a:r>
            <a:endParaRPr lang="en-US" sz="2000" b="1" dirty="0">
              <a:solidFill>
                <a:srgbClr val="FFFF00"/>
              </a:solidFill>
            </a:endParaRPr>
          </a:p>
        </p:txBody>
      </p:sp>
      <p:sp>
        <p:nvSpPr>
          <p:cNvPr id="7" name="Rounded Rectangle 6"/>
          <p:cNvSpPr/>
          <p:nvPr/>
        </p:nvSpPr>
        <p:spPr>
          <a:xfrm>
            <a:off x="7234065" y="2705100"/>
            <a:ext cx="2819400" cy="53340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b="1" dirty="0">
              <a:solidFill>
                <a:schemeClr val="accent1"/>
              </a:solidFill>
            </a:endParaRPr>
          </a:p>
        </p:txBody>
      </p:sp>
      <p:sp>
        <p:nvSpPr>
          <p:cNvPr id="8" name="Rectangle 7"/>
          <p:cNvSpPr/>
          <p:nvPr/>
        </p:nvSpPr>
        <p:spPr>
          <a:xfrm>
            <a:off x="7237412" y="2787134"/>
            <a:ext cx="2850460" cy="369332"/>
          </a:xfrm>
          <a:prstGeom prst="rect">
            <a:avLst/>
          </a:prstGeom>
        </p:spPr>
        <p:txBody>
          <a:bodyPr wrap="none">
            <a:spAutoFit/>
          </a:bodyPr>
          <a:lstStyle/>
          <a:p>
            <a:r>
              <a:rPr lang="en-US" b="1" dirty="0">
                <a:solidFill>
                  <a:schemeClr val="accent1"/>
                </a:solidFill>
              </a:rPr>
              <a:t>Supervisor – </a:t>
            </a:r>
            <a:r>
              <a:rPr lang="en-US" b="1" dirty="0" err="1">
                <a:solidFill>
                  <a:schemeClr val="accent1"/>
                </a:solidFill>
              </a:rPr>
              <a:t>Giám</a:t>
            </a:r>
            <a:r>
              <a:rPr lang="en-US" b="1" dirty="0">
                <a:solidFill>
                  <a:schemeClr val="accent1"/>
                </a:solidFill>
              </a:rPr>
              <a:t> </a:t>
            </a:r>
            <a:r>
              <a:rPr lang="en-US" b="1" dirty="0" err="1">
                <a:solidFill>
                  <a:schemeClr val="accent1"/>
                </a:solidFill>
              </a:rPr>
              <a:t>sát</a:t>
            </a:r>
            <a:r>
              <a:rPr lang="en-US" b="1" dirty="0">
                <a:solidFill>
                  <a:schemeClr val="accent1"/>
                </a:solidFill>
              </a:rPr>
              <a:t> </a:t>
            </a:r>
            <a:r>
              <a:rPr lang="en-US" b="1" dirty="0" err="1">
                <a:solidFill>
                  <a:schemeClr val="accent1"/>
                </a:solidFill>
              </a:rPr>
              <a:t>viên</a:t>
            </a:r>
            <a:r>
              <a:rPr lang="en-US" b="1" dirty="0">
                <a:solidFill>
                  <a:schemeClr val="accent1"/>
                </a:solidFill>
              </a:rPr>
              <a:t> </a:t>
            </a:r>
          </a:p>
        </p:txBody>
      </p:sp>
    </p:spTree>
    <p:extLst>
      <p:ext uri="{BB962C8B-B14F-4D97-AF65-F5344CB8AC3E}">
        <p14:creationId xmlns:p14="http://schemas.microsoft.com/office/powerpoint/2010/main" val="421029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097" y="152400"/>
            <a:ext cx="10820400" cy="1249362"/>
          </a:xfrm>
        </p:spPr>
        <p:txBody>
          <a:bodyPr>
            <a:noAutofit/>
          </a:bodyPr>
          <a:lstStyle/>
          <a:p>
            <a:r>
              <a:rPr lang="en-US" sz="2400" b="1" dirty="0" smtClean="0">
                <a:solidFill>
                  <a:srgbClr val="FF0000"/>
                </a:solidFill>
              </a:rPr>
              <a:t>2.2 </a:t>
            </a:r>
            <a:r>
              <a:rPr lang="vi-VN" sz="2400" b="1" dirty="0">
                <a:solidFill>
                  <a:srgbClr val="FF0000"/>
                </a:solidFill>
              </a:rPr>
              <a:t>Căn cứ theo mục 3, lập kế hoạch thực hiện phát hiện xác định các yêu cầu phần mềm với từng Product Champion</a:t>
            </a:r>
            <a:endParaRPr lang="en-US" sz="2400" dirty="0">
              <a:solidFill>
                <a:srgbClr val="FF0000"/>
              </a:solidFill>
            </a:endParaRPr>
          </a:p>
        </p:txBody>
      </p:sp>
      <p:sp>
        <p:nvSpPr>
          <p:cNvPr id="3" name="Rectangle 2"/>
          <p:cNvSpPr/>
          <p:nvPr/>
        </p:nvSpPr>
        <p:spPr>
          <a:xfrm>
            <a:off x="836612" y="1828800"/>
            <a:ext cx="10363200" cy="3385542"/>
          </a:xfrm>
          <a:prstGeom prst="rect">
            <a:avLst/>
          </a:prstGeom>
        </p:spPr>
        <p:txBody>
          <a:bodyPr wrap="square">
            <a:spAutoFit/>
          </a:bodyPr>
          <a:lstStyle/>
          <a:p>
            <a:r>
              <a:rPr lang="en-US" sz="2800" b="1" dirty="0">
                <a:solidFill>
                  <a:srgbClr val="FFFF00"/>
                </a:solidFill>
              </a:rPr>
              <a:t>Product Champions </a:t>
            </a:r>
            <a:r>
              <a:rPr lang="en-US" sz="2800" b="1" dirty="0" smtClean="0">
                <a:solidFill>
                  <a:srgbClr val="FFFF00"/>
                </a:solidFill>
              </a:rPr>
              <a:t>:</a:t>
            </a:r>
          </a:p>
          <a:p>
            <a:endParaRPr lang="en-US" sz="2800" dirty="0"/>
          </a:p>
          <a:p>
            <a:pPr lvl="0"/>
            <a:r>
              <a:rPr lang="en-US" sz="2800" dirty="0" smtClean="0"/>
              <a:t>- </a:t>
            </a:r>
            <a:r>
              <a:rPr lang="en-US" sz="2800" dirty="0" err="1" smtClean="0"/>
              <a:t>Là</a:t>
            </a:r>
            <a:r>
              <a:rPr lang="en-US" sz="2800" dirty="0" smtClean="0"/>
              <a:t> </a:t>
            </a:r>
            <a:r>
              <a:rPr lang="en-US" sz="2800" dirty="0"/>
              <a:t>1 </a:t>
            </a:r>
            <a:r>
              <a:rPr lang="en-US" sz="2800" dirty="0" err="1"/>
              <a:t>người</a:t>
            </a:r>
            <a:r>
              <a:rPr lang="en-US" sz="2800" dirty="0"/>
              <a:t> </a:t>
            </a:r>
            <a:r>
              <a:rPr lang="en-US" sz="2800" dirty="0" err="1"/>
              <a:t>dùng</a:t>
            </a:r>
            <a:r>
              <a:rPr lang="en-US" sz="2800" dirty="0"/>
              <a:t> </a:t>
            </a:r>
            <a:r>
              <a:rPr lang="en-US" sz="2800" dirty="0" err="1"/>
              <a:t>thật</a:t>
            </a:r>
            <a:r>
              <a:rPr lang="en-US" sz="2800" dirty="0"/>
              <a:t>, </a:t>
            </a:r>
            <a:r>
              <a:rPr lang="en-US" sz="2800" dirty="0" err="1"/>
              <a:t>không</a:t>
            </a:r>
            <a:r>
              <a:rPr lang="en-US" sz="2800" dirty="0"/>
              <a:t> </a:t>
            </a:r>
            <a:r>
              <a:rPr lang="en-US" sz="2800" dirty="0" err="1"/>
              <a:t>phải</a:t>
            </a:r>
            <a:r>
              <a:rPr lang="en-US" sz="2800" dirty="0"/>
              <a:t> </a:t>
            </a:r>
            <a:r>
              <a:rPr lang="en-US" sz="2800" dirty="0" err="1"/>
              <a:t>là</a:t>
            </a:r>
            <a:r>
              <a:rPr lang="en-US" sz="2800" dirty="0"/>
              <a:t> 1 </a:t>
            </a:r>
            <a:r>
              <a:rPr lang="en-US" sz="2800" dirty="0" err="1"/>
              <a:t>người</a:t>
            </a:r>
            <a:r>
              <a:rPr lang="en-US" sz="2800" dirty="0"/>
              <a:t> </a:t>
            </a:r>
            <a:r>
              <a:rPr lang="en-US" sz="2800" dirty="0" err="1"/>
              <a:t>quản</a:t>
            </a:r>
            <a:r>
              <a:rPr lang="en-US" sz="2800" dirty="0"/>
              <a:t> </a:t>
            </a:r>
            <a:r>
              <a:rPr lang="en-US" sz="2800" dirty="0" err="1"/>
              <a:t>lý</a:t>
            </a:r>
            <a:r>
              <a:rPr lang="en-US" sz="2800" dirty="0"/>
              <a:t> </a:t>
            </a:r>
            <a:r>
              <a:rPr lang="en-US" sz="2800" dirty="0" err="1"/>
              <a:t>người</a:t>
            </a:r>
            <a:r>
              <a:rPr lang="en-US" sz="2800" dirty="0"/>
              <a:t> </a:t>
            </a:r>
            <a:r>
              <a:rPr lang="en-US" sz="2800" dirty="0" err="1"/>
              <a:t>dùng</a:t>
            </a:r>
            <a:r>
              <a:rPr lang="en-US" sz="2800" dirty="0"/>
              <a:t> hay </a:t>
            </a:r>
            <a:r>
              <a:rPr lang="en-US" sz="2800" dirty="0" err="1"/>
              <a:t>là</a:t>
            </a:r>
            <a:r>
              <a:rPr lang="en-US" sz="2800" dirty="0"/>
              <a:t> </a:t>
            </a:r>
            <a:r>
              <a:rPr lang="en-US" sz="2800" dirty="0" err="1"/>
              <a:t>người</a:t>
            </a:r>
            <a:r>
              <a:rPr lang="en-US" sz="2800" dirty="0"/>
              <a:t> </a:t>
            </a:r>
            <a:r>
              <a:rPr lang="en-US" sz="2800" dirty="0" err="1"/>
              <a:t>dùng</a:t>
            </a:r>
            <a:r>
              <a:rPr lang="en-US" sz="2800" dirty="0"/>
              <a:t> </a:t>
            </a:r>
            <a:r>
              <a:rPr lang="en-US" sz="2800" dirty="0" err="1"/>
              <a:t>mô</a:t>
            </a:r>
            <a:r>
              <a:rPr lang="en-US" sz="2800" dirty="0"/>
              <a:t> </a:t>
            </a:r>
            <a:r>
              <a:rPr lang="en-US" sz="2800" dirty="0" err="1"/>
              <a:t>phỏng</a:t>
            </a:r>
            <a:r>
              <a:rPr lang="en-US" sz="2800" dirty="0" smtClean="0"/>
              <a:t>.</a:t>
            </a:r>
          </a:p>
          <a:p>
            <a:pPr lvl="0"/>
            <a:endParaRPr lang="en-US" sz="2800" dirty="0"/>
          </a:p>
          <a:p>
            <a:pPr lvl="0"/>
            <a:r>
              <a:rPr lang="en-US" sz="2800" dirty="0" smtClean="0"/>
              <a:t>- </a:t>
            </a:r>
            <a:r>
              <a:rPr lang="en-US" sz="2800" dirty="0" err="1" smtClean="0"/>
              <a:t>Có</a:t>
            </a:r>
            <a:r>
              <a:rPr lang="en-US" sz="2800" dirty="0" smtClean="0"/>
              <a:t> </a:t>
            </a:r>
            <a:r>
              <a:rPr lang="en-US" sz="2800" dirty="0" err="1"/>
              <a:t>trách</a:t>
            </a:r>
            <a:r>
              <a:rPr lang="en-US" sz="2800" dirty="0"/>
              <a:t> </a:t>
            </a:r>
            <a:r>
              <a:rPr lang="en-US" sz="2800" dirty="0" err="1"/>
              <a:t>nhiệm</a:t>
            </a:r>
            <a:r>
              <a:rPr lang="en-US" sz="2800" dirty="0"/>
              <a:t> </a:t>
            </a:r>
            <a:r>
              <a:rPr lang="en-US" sz="2800" dirty="0" err="1"/>
              <a:t>thúc</a:t>
            </a:r>
            <a:r>
              <a:rPr lang="en-US" sz="2800" dirty="0"/>
              <a:t> </a:t>
            </a:r>
            <a:r>
              <a:rPr lang="en-US" sz="2800" dirty="0" err="1"/>
              <a:t>đẩy</a:t>
            </a:r>
            <a:r>
              <a:rPr lang="en-US" sz="2800" dirty="0"/>
              <a:t> </a:t>
            </a:r>
            <a:r>
              <a:rPr lang="en-US" sz="2800" dirty="0" err="1"/>
              <a:t>sự</a:t>
            </a:r>
            <a:r>
              <a:rPr lang="en-US" sz="2800" dirty="0"/>
              <a:t> </a:t>
            </a:r>
            <a:r>
              <a:rPr lang="en-US" sz="2800" dirty="0" err="1"/>
              <a:t>phát</a:t>
            </a:r>
            <a:r>
              <a:rPr lang="en-US" sz="2800" dirty="0"/>
              <a:t> </a:t>
            </a:r>
            <a:r>
              <a:rPr lang="en-US" sz="2800" dirty="0" err="1"/>
              <a:t>triển</a:t>
            </a:r>
            <a:r>
              <a:rPr lang="en-US" sz="2800" dirty="0"/>
              <a:t> </a:t>
            </a:r>
            <a:r>
              <a:rPr lang="en-US" sz="2800" dirty="0" err="1"/>
              <a:t>nội</a:t>
            </a:r>
            <a:r>
              <a:rPr lang="en-US" sz="2800" dirty="0"/>
              <a:t> </a:t>
            </a:r>
            <a:r>
              <a:rPr lang="en-US" sz="2800" dirty="0" err="1"/>
              <a:t>bộ</a:t>
            </a:r>
            <a:r>
              <a:rPr lang="en-US" sz="2800" dirty="0"/>
              <a:t> </a:t>
            </a:r>
            <a:r>
              <a:rPr lang="en-US" sz="2800" dirty="0" err="1" smtClean="0"/>
              <a:t>va</a:t>
            </a:r>
            <a:r>
              <a:rPr lang="en-US" sz="2800" dirty="0" smtClean="0"/>
              <a:t>̀ </a:t>
            </a:r>
            <a:r>
              <a:rPr lang="en-US" sz="2800" dirty="0" err="1"/>
              <a:t>xúc</a:t>
            </a:r>
            <a:r>
              <a:rPr lang="en-US" sz="2800" dirty="0"/>
              <a:t> </a:t>
            </a:r>
            <a:r>
              <a:rPr lang="en-US" sz="2800" dirty="0" err="1"/>
              <a:t>tiến</a:t>
            </a:r>
            <a:r>
              <a:rPr lang="en-US" sz="2800" dirty="0"/>
              <a:t> </a:t>
            </a:r>
            <a:r>
              <a:rPr lang="en-US" sz="2800" dirty="0" err="1"/>
              <a:t>bên</a:t>
            </a:r>
            <a:r>
              <a:rPr lang="en-US" sz="2800" dirty="0"/>
              <a:t> </a:t>
            </a:r>
            <a:r>
              <a:rPr lang="en-US" sz="2800" dirty="0" err="1"/>
              <a:t>ngoài</a:t>
            </a:r>
            <a:r>
              <a:rPr lang="en-US" sz="2800" dirty="0"/>
              <a:t> </a:t>
            </a:r>
            <a:r>
              <a:rPr lang="en-US" sz="2800" dirty="0" err="1"/>
              <a:t>một</a:t>
            </a:r>
            <a:r>
              <a:rPr lang="en-US" sz="2800" dirty="0"/>
              <a:t> </a:t>
            </a:r>
            <a:r>
              <a:rPr lang="en-US" sz="2800" dirty="0" err="1"/>
              <a:t>loại</a:t>
            </a:r>
            <a:r>
              <a:rPr lang="en-US" sz="2800" dirty="0"/>
              <a:t> </a:t>
            </a:r>
            <a:r>
              <a:rPr lang="en-US" sz="2800" dirty="0" err="1"/>
              <a:t>sản</a:t>
            </a:r>
            <a:r>
              <a:rPr lang="en-US" sz="2800" dirty="0"/>
              <a:t> </a:t>
            </a:r>
            <a:r>
              <a:rPr lang="en-US" sz="2800" dirty="0" err="1"/>
              <a:t>phẩm</a:t>
            </a:r>
            <a:r>
              <a:rPr lang="en-US" sz="2800" dirty="0"/>
              <a:t> , </a:t>
            </a:r>
            <a:r>
              <a:rPr lang="en-US" sz="2800" dirty="0" err="1"/>
              <a:t>hàng</a:t>
            </a:r>
            <a:r>
              <a:rPr lang="en-US" sz="2800" dirty="0"/>
              <a:t> </a:t>
            </a:r>
            <a:r>
              <a:rPr lang="en-US" sz="2800" dirty="0" err="1"/>
              <a:t>hóa</a:t>
            </a:r>
            <a:r>
              <a:rPr lang="en-US" sz="2800" dirty="0"/>
              <a:t> </a:t>
            </a:r>
            <a:r>
              <a:rPr lang="en-US" sz="2800" dirty="0" err="1"/>
              <a:t>của</a:t>
            </a:r>
            <a:r>
              <a:rPr lang="en-US" sz="2800" dirty="0"/>
              <a:t> </a:t>
            </a:r>
            <a:r>
              <a:rPr lang="en-US" sz="2800" dirty="0" err="1"/>
              <a:t>cửa</a:t>
            </a:r>
            <a:r>
              <a:rPr lang="en-US" sz="2800" dirty="0"/>
              <a:t> </a:t>
            </a:r>
            <a:r>
              <a:rPr lang="en-US" sz="2800" dirty="0" err="1"/>
              <a:t>hàng</a:t>
            </a:r>
            <a:r>
              <a:rPr lang="en-US" sz="2800" dirty="0"/>
              <a:t>.</a:t>
            </a:r>
          </a:p>
          <a:p>
            <a:r>
              <a:rPr lang="en-US" dirty="0" smtClean="0"/>
              <a:t>.</a:t>
            </a:r>
            <a:endParaRPr lang="en-US" dirty="0"/>
          </a:p>
        </p:txBody>
      </p:sp>
    </p:spTree>
    <p:extLst>
      <p:ext uri="{BB962C8B-B14F-4D97-AF65-F5344CB8AC3E}">
        <p14:creationId xmlns:p14="http://schemas.microsoft.com/office/powerpoint/2010/main" val="367734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11894</TotalTime>
  <Words>1274</Words>
  <Application>Microsoft Office PowerPoint</Application>
  <PresentationFormat>Custom</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Chalkboard 16x9</vt:lpstr>
      <vt:lpstr>PowerPoint Presentation</vt:lpstr>
      <vt:lpstr>GIỚI THIỆU CHUNG:</vt:lpstr>
      <vt:lpstr>PowerPoint Presentation</vt:lpstr>
      <vt:lpstr>2.1 Nêu danh sách các Stackholders của Hệ thống, phân biệt danh sách các User Level 1, User Level 2. Thử nghiệm theo phương án của nhóm để xác định các Product Champions</vt:lpstr>
      <vt:lpstr>2.1 Nêu danh sách các Stackholders của Hệ thống, phân biệt danh sách các User Level 1, User Level 2. Thử nghiệm theo phương án của nhóm để xác định các Product Champions</vt:lpstr>
      <vt:lpstr>2.1 Nêu danh sách các Stackholders của Hệ thống, phân biệt danh sách các User Level 1, User Level 2. Thử nghiệm theo phương án của nhóm để xác định các Product Champions</vt:lpstr>
      <vt:lpstr>2.1 Nêu danh sách các Stackholders của Hệ thống, phân biệt danh sách các User Level 1, User Level 2. Thử nghiệm theo phương án của nhóm để xác định các Product Champions</vt:lpstr>
      <vt:lpstr>2.1 Nêu danh sách các Stackholders của Hệ thống, phân biệt danh sách các User Level 1, User Level 2. Thử nghiệm theo phương án của nhóm để xác định các Product Champions</vt:lpstr>
      <vt:lpstr>2.2 Căn cứ theo mục 3, lập kế hoạch thực hiện phát hiện xác định các yêu cầu phần mềm với từng Product Champion</vt:lpstr>
      <vt:lpstr>2.2 Căn cứ theo mục 3, lập kế hoạch thực hiện phát hiện xác định các yêu cầu phần mềm với từng Product Champion</vt:lpstr>
      <vt:lpstr>2.3 Làm rõ mối liên hệ giữa các Requirements (G01-G06), Customers (C01-C22), Waiters (W01-W11), Chef (K01-K03), Supervisors (S01-S05) thể hiện trong các biểu đồ UML, mô tả trong mục 4. UML ANALYSIS MODELS</vt:lpstr>
      <vt:lpstr>2.5 Thực hiện mô tả lại các hoạt động của các yêu cầu phần mềm sử dụng biểu đồ Sequence Diagrams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hiếu le</dc:creator>
  <cp:lastModifiedBy>Vaio</cp:lastModifiedBy>
  <cp:revision>204</cp:revision>
  <dcterms:created xsi:type="dcterms:W3CDTF">2017-03-03T14:49:47Z</dcterms:created>
  <dcterms:modified xsi:type="dcterms:W3CDTF">2017-10-18T15:31:31Z</dcterms:modified>
</cp:coreProperties>
</file>