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62" r:id="rId5"/>
    <p:sldId id="261" r:id="rId6"/>
    <p:sldId id="264" r:id="rId7"/>
    <p:sldId id="265" r:id="rId8"/>
    <p:sldId id="267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00" autoAdjust="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1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B15-A25B-4E30-93BB-F3F316A56A85}" type="datetimeFigureOut">
              <a:rPr lang="vi-VN" smtClean="0"/>
              <a:t>26/08/2016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14506-EEE8-44F6-9A9E-30FB6F6E7B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774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Đảm</a:t>
            </a:r>
            <a:r>
              <a:rPr lang="vi-VN" baseline="0" smtClean="0"/>
              <a:t> bảo tính bản quyền: Nếu mua phải đính kèm hóa đơn với đầy đủ thông tin có thể xác minh được. Nếu xin thì phải đính kèm email của tác giả.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600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Lưu</a:t>
            </a:r>
            <a:r>
              <a:rPr lang="vi-VN" baseline="0" smtClean="0"/>
              <a:t> ý: Hoàn thiện sản phẩm không có nghĩa là sửa lại code của người khác mà là phát triển thêm các feature mới cho trò chơi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39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Tuy các</a:t>
            </a:r>
            <a:r>
              <a:rPr lang="vi-VN" baseline="0" smtClean="0"/>
              <a:t> công việc này là rất quan trọng trong việc phát triển trò chơi, phần mềm... nhưng môn học này dạy về lập trình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39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Di chuyển</a:t>
            </a:r>
            <a:r>
              <a:rPr lang="vi-VN" baseline="0" smtClean="0"/>
              <a:t> qua lại: thông thường không cần điều kiện gì, trong một số trường hợp điều kiện là cốt truyện.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Di chuyển</a:t>
            </a:r>
            <a:r>
              <a:rPr lang="vi-VN" baseline="0" smtClean="0"/>
              <a:t> qua lại: thông thường không cần điều kiện gì, trong một số trường hợp điều kiện là cốt truyện.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14506-EEE8-44F6-9A9E-30FB6F6E7BE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45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4365625"/>
            <a:ext cx="7772400" cy="1109663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5518150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132013"/>
            <a:ext cx="1909762" cy="453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132013"/>
            <a:ext cx="5581650" cy="453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0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43174" y="357166"/>
            <a:ext cx="614361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1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2854325"/>
            <a:ext cx="3744912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2854325"/>
            <a:ext cx="3746500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478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069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809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069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1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57166"/>
            <a:ext cx="723912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786322"/>
            <a:ext cx="607223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0298" y="571480"/>
            <a:ext cx="6000792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0298" y="5357826"/>
            <a:ext cx="6000792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556792"/>
            <a:ext cx="7643812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854325"/>
            <a:ext cx="7643812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reflection stA="96000" endPos="37000" dist="50800" dir="5400000" sy="-100000" algn="bl" rotWithShape="0"/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3933057"/>
            <a:ext cx="7772400" cy="1152127"/>
          </a:xfrm>
        </p:spPr>
        <p:txBody>
          <a:bodyPr/>
          <a:lstStyle/>
          <a:p>
            <a:r>
              <a:rPr lang="en-GB" noProof="1" smtClean="0">
                <a:latin typeface="Calibri Light" pitchFamily="34" charset="0"/>
                <a:ea typeface="Roboto" pitchFamily="2" charset="0"/>
              </a:rPr>
              <a:t/>
            </a:r>
            <a:br>
              <a:rPr lang="en-GB" noProof="1" smtClean="0">
                <a:latin typeface="Calibri Light" pitchFamily="34" charset="0"/>
                <a:ea typeface="Roboto" pitchFamily="2" charset="0"/>
              </a:rPr>
            </a:br>
            <a:r>
              <a:rPr lang="en-GB" noProof="1" smtClean="0">
                <a:latin typeface="Calibri Light" pitchFamily="34" charset="0"/>
                <a:ea typeface="Roboto" pitchFamily="2" charset="0"/>
              </a:rPr>
              <a:t> </a:t>
            </a:r>
            <a:r>
              <a:rPr lang="vi-VN" noProof="1" smtClean="0">
                <a:latin typeface="Calibri Light" pitchFamily="34" charset="0"/>
                <a:ea typeface="Roboto" pitchFamily="2" charset="0"/>
              </a:rPr>
              <a:t>DANH SÁCH ĐỀ TÀI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9850" y="6021288"/>
            <a:ext cx="6400800" cy="504056"/>
          </a:xfrm>
        </p:spPr>
        <p:txBody>
          <a:bodyPr/>
          <a:lstStyle/>
          <a:p>
            <a:r>
              <a:rPr lang="vi-VN" noProof="1" smtClean="0">
                <a:latin typeface="Calibri" pitchFamily="34" charset="0"/>
              </a:rPr>
              <a:t>Trịnh Thành </a:t>
            </a:r>
            <a:r>
              <a:rPr lang="en-GB" noProof="1" smtClean="0">
                <a:latin typeface="Calibri" pitchFamily="34" charset="0"/>
              </a:rPr>
              <a:t>TRUNG (MSc)</a:t>
            </a:r>
            <a:endParaRPr lang="vi-VN" noProof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công việc chính</a:t>
            </a:r>
          </a:p>
          <a:p>
            <a:pPr lvl="1"/>
            <a:r>
              <a:rPr lang="vi-VN" smtClean="0"/>
              <a:t>Xây dựng các bản đồ</a:t>
            </a:r>
          </a:p>
          <a:p>
            <a:pPr lvl="1"/>
            <a:r>
              <a:rPr lang="vi-VN" smtClean="0"/>
              <a:t>Xây dựng các thao tác điều khiển nhân vật</a:t>
            </a:r>
          </a:p>
          <a:p>
            <a:pPr lvl="1"/>
            <a:r>
              <a:rPr lang="vi-VN" smtClean="0"/>
              <a:t>Xây dựng các tương tác cơ bản: tấn công quái vật, nhặt đồ, mở cửa...</a:t>
            </a:r>
          </a:p>
          <a:p>
            <a:pPr lvl="1"/>
            <a:r>
              <a:rPr lang="vi-VN" smtClean="0"/>
              <a:t>Xây dựng khả năng tấn công của quái vật</a:t>
            </a:r>
          </a:p>
          <a:p>
            <a:pPr lvl="1"/>
            <a:r>
              <a:rPr lang="vi-VN" smtClean="0"/>
              <a:t>(nếu chỉ có 1 bản đồ) xây dựng tính năng stream địa hình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PHIÊU LƯU, NHẬP VAI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8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Game có nhiều màn chơi (level)</a:t>
            </a:r>
          </a:p>
          <a:p>
            <a:r>
              <a:rPr lang="vi-VN" smtClean="0"/>
              <a:t>Người chơi có thể qua màn khi đạt được một số yêu cầu nhất định (tiêu diệt boss, tiêu diệt một số lượng quái..)</a:t>
            </a:r>
          </a:p>
          <a:p>
            <a:pPr lvl="1"/>
            <a:r>
              <a:rPr lang="vi-VN" smtClean="0"/>
              <a:t>Thông thường người chơi không quay lại màn chơi cũ</a:t>
            </a:r>
          </a:p>
          <a:p>
            <a:r>
              <a:rPr lang="vi-VN" smtClean="0"/>
              <a:t>Có thể có nhiều mạng</a:t>
            </a:r>
          </a:p>
          <a:p>
            <a:r>
              <a:rPr lang="vi-VN" smtClean="0"/>
              <a:t>Có nhiều chiêu thức tấn công khác nhau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HÀNH ĐỘNG, ĐI BÀI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67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Game tham khảo</a:t>
            </a:r>
          </a:p>
          <a:p>
            <a:pPr lvl="1"/>
            <a:r>
              <a:rPr lang="vi-VN" smtClean="0"/>
              <a:t>Devil May Cry, God of War, Metal Slug...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HÀNH ĐỘNG, ĐI BÀI</a:t>
            </a:r>
            <a:endParaRPr lang="vi-VN"/>
          </a:p>
        </p:txBody>
      </p:sp>
      <p:pic>
        <p:nvPicPr>
          <p:cNvPr id="2050" name="Picture 2" descr="Image result for bayonetta game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932" y="3520193"/>
            <a:ext cx="5640686" cy="31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nt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54" y="3520193"/>
            <a:ext cx="3652758" cy="31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công việc chính</a:t>
            </a:r>
          </a:p>
          <a:p>
            <a:pPr lvl="1"/>
            <a:r>
              <a:rPr lang="vi-VN" smtClean="0"/>
              <a:t>Xây dựng các màn chơi</a:t>
            </a:r>
          </a:p>
          <a:p>
            <a:pPr lvl="1"/>
            <a:r>
              <a:rPr lang="vi-VN" smtClean="0"/>
              <a:t>Xây dựng các thao tác điều khiển nhân vật</a:t>
            </a:r>
          </a:p>
          <a:p>
            <a:pPr lvl="1"/>
            <a:r>
              <a:rPr lang="vi-VN" smtClean="0"/>
              <a:t>Xây dựng các chiêu thức tấn công</a:t>
            </a:r>
          </a:p>
          <a:p>
            <a:pPr lvl="1"/>
            <a:r>
              <a:rPr lang="vi-VN" smtClean="0"/>
              <a:t>Xây dựng các chiêu thức tấn công của quái vật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HÀNH ĐỘNG, ĐI BÀI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97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Camera ở góc nhìn người thứ nhất</a:t>
            </a:r>
          </a:p>
          <a:p>
            <a:r>
              <a:rPr lang="vi-VN" smtClean="0"/>
              <a:t>Game có nhiều màn chơi (level)</a:t>
            </a:r>
          </a:p>
          <a:p>
            <a:r>
              <a:rPr lang="vi-VN" smtClean="0"/>
              <a:t>Người chơi có thể qua màn khi đến một điểm nhất định</a:t>
            </a:r>
          </a:p>
          <a:p>
            <a:r>
              <a:rPr lang="vi-VN" smtClean="0"/>
              <a:t>Máu (health) của nhân vật có thể hồi khi không bị tấn công</a:t>
            </a:r>
          </a:p>
          <a:p>
            <a:r>
              <a:rPr lang="vi-VN" smtClean="0"/>
              <a:t>Có nhiều loại súng khác nhau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FPS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17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Game tham khảo</a:t>
            </a:r>
          </a:p>
          <a:p>
            <a:pPr lvl="1"/>
            <a:r>
              <a:rPr lang="vi-VN" smtClean="0"/>
              <a:t>Call of Duty, Counterstrike, Quake...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FPS</a:t>
            </a:r>
            <a:endParaRPr lang="vi-VN"/>
          </a:p>
        </p:txBody>
      </p:sp>
      <p:pic>
        <p:nvPicPr>
          <p:cNvPr id="3076" name="Picture 4" descr="Image result for 7554 gamepl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t="1420"/>
          <a:stretch/>
        </p:blipFill>
        <p:spPr bwMode="auto">
          <a:xfrm>
            <a:off x="-108520" y="3380266"/>
            <a:ext cx="5082524" cy="31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rey game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04" y="3386714"/>
            <a:ext cx="4205615" cy="315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công việc chính</a:t>
            </a:r>
          </a:p>
          <a:p>
            <a:pPr lvl="1"/>
            <a:r>
              <a:rPr lang="vi-VN" smtClean="0"/>
              <a:t>Xây dựng các màn chơi</a:t>
            </a:r>
          </a:p>
          <a:p>
            <a:pPr lvl="1"/>
            <a:r>
              <a:rPr lang="vi-VN" smtClean="0"/>
              <a:t>Xây dựng các xử lý với súng</a:t>
            </a:r>
          </a:p>
          <a:p>
            <a:pPr lvl="1"/>
            <a:r>
              <a:rPr lang="vi-VN" smtClean="0"/>
              <a:t>Xây dựng các chiêu thức tấn công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FPS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27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Ứng dụng cho phép người dùng điều khiển ô tô với các chức năng di chuyển tối thiểu: đạp ga, phanh, rẽ trái, rẽ phải</a:t>
            </a:r>
          </a:p>
          <a:p>
            <a:r>
              <a:rPr lang="vi-VN" smtClean="0"/>
              <a:t>Các chức năng di chuyển bổ sung: lên, xuống số. </a:t>
            </a:r>
          </a:p>
          <a:p>
            <a:r>
              <a:rPr lang="vi-VN" smtClean="0"/>
              <a:t>Mở rộng phát triển thành ứng dụng học lái xe hoặc trò chơi đua xe</a:t>
            </a:r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PHỎNG LÁI Ô TÔ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2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Game tham khảo</a:t>
            </a:r>
          </a:p>
          <a:p>
            <a:pPr lvl="1"/>
            <a:r>
              <a:rPr lang="vi-VN" smtClean="0"/>
              <a:t>Test Drive Unlimited, Need for Speed, Asphalt...</a:t>
            </a:r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PHỎNG LÁI Ô TÔ</a:t>
            </a:r>
            <a:endParaRPr lang="vi-VN"/>
          </a:p>
        </p:txBody>
      </p:sp>
      <p:pic>
        <p:nvPicPr>
          <p:cNvPr id="4100" name="Picture 4" descr="Image result for need for speed gameplay lamborghi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744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est drive unlimi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" y="3809745"/>
            <a:ext cx="4571996" cy="25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công việc chính</a:t>
            </a:r>
          </a:p>
          <a:p>
            <a:pPr lvl="1"/>
            <a:r>
              <a:rPr lang="vi-VN" smtClean="0"/>
              <a:t>Xây dựng các con đường, địa hình...</a:t>
            </a:r>
          </a:p>
          <a:p>
            <a:pPr lvl="1"/>
            <a:r>
              <a:rPr lang="vi-VN" smtClean="0"/>
              <a:t>Xây dựng các thao tác điều khiển xe</a:t>
            </a:r>
          </a:p>
          <a:p>
            <a:pPr lvl="1"/>
            <a:r>
              <a:rPr lang="vi-VN" smtClean="0"/>
              <a:t>Xây dựng khả năng tự điều khiển cho các xe đi trên đường hoặc xe cùng đua</a:t>
            </a:r>
          </a:p>
          <a:p>
            <a:pPr lvl="1"/>
            <a:r>
              <a:rPr lang="vi-VN" smtClean="0"/>
              <a:t>Xây dựng các bài tập học lái xe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MÔ PHỎNG LÁI Ô TÔ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 smtClean="0">
                <a:latin typeface="Calibri Light" pitchFamily="34" charset="0"/>
              </a:rPr>
              <a:t>GIỚI THIỆU</a:t>
            </a:r>
            <a:endParaRPr lang="en-GB" sz="60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 smtClean="0"/>
              <a:t>Bài tập lớn môn Đồ họa và hiện thực ảo</a:t>
            </a:r>
          </a:p>
          <a:p>
            <a:pPr lvl="1"/>
            <a:r>
              <a:rPr lang="vi-VN" b="0" noProof="1" smtClean="0">
                <a:latin typeface="Calibri" pitchFamily="34" charset="0"/>
              </a:rPr>
              <a:t>Xây dựng một trò chơi hoặc ứng dụng mô phỏng</a:t>
            </a:r>
          </a:p>
          <a:p>
            <a:pPr lvl="1"/>
            <a:r>
              <a:rPr lang="vi-VN" b="0" noProof="1" smtClean="0"/>
              <a:t>Chọn một trong các đề tài có sẵn</a:t>
            </a:r>
          </a:p>
          <a:p>
            <a:pPr lvl="1"/>
            <a:r>
              <a:rPr lang="vi-VN" b="0" noProof="1" smtClean="0"/>
              <a:t>Có thể sử dụng một graphics library / game engine bất kỳ </a:t>
            </a:r>
          </a:p>
          <a:p>
            <a:pPr lvl="2"/>
            <a:r>
              <a:rPr lang="vi-VN" b="0" noProof="1" smtClean="0"/>
              <a:t>tiêu chí đánh giá tùy theo mỗi library / engine là khác nhau</a:t>
            </a:r>
          </a:p>
          <a:p>
            <a:pPr marL="114300" indent="0">
              <a:buNone/>
            </a:pPr>
            <a:endParaRPr lang="en-GB" i="1" noProof="1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Calibri Light" pitchFamily="34" charset="0"/>
              </a:rPr>
              <a:t>GIỚI THIỆU</a:t>
            </a:r>
            <a:endParaRPr lang="en-GB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b="0" smtClean="0"/>
              <a:t>Được phép sử dụng đồ họa / script có sẵn</a:t>
            </a:r>
          </a:p>
          <a:p>
            <a:pPr lvl="1"/>
            <a:r>
              <a:rPr lang="vi-VN" smtClean="0"/>
              <a:t>LƯU Ý:</a:t>
            </a:r>
            <a:r>
              <a:rPr lang="vi-VN" b="0" smtClean="0"/>
              <a:t> Tất cả các asset, mã nguồn... mà bạn đã sử dụng phải được </a:t>
            </a:r>
            <a:r>
              <a:rPr lang="vi-VN" b="0" u="sng" smtClean="0"/>
              <a:t>ghi rõ nguồn</a:t>
            </a:r>
            <a:r>
              <a:rPr lang="vi-VN" b="0" smtClean="0"/>
              <a:t> và </a:t>
            </a:r>
            <a:r>
              <a:rPr lang="vi-VN" b="0" u="sng" smtClean="0"/>
              <a:t>đảm bảo về tính bản quyền</a:t>
            </a:r>
            <a:r>
              <a:rPr lang="vi-VN" b="0" smtClean="0"/>
              <a:t> của tài nguyên đó. </a:t>
            </a:r>
            <a:endParaRPr lang="vi-VN" b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 Light" pitchFamily="34" charset="0"/>
              </a:rPr>
              <a:t>GIỚI THIỆU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82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 smtClean="0"/>
              <a:t>Hình thức làm bài tập lớn</a:t>
            </a:r>
          </a:p>
          <a:p>
            <a:pPr lvl="1"/>
            <a:r>
              <a:rPr lang="vi-VN" b="0" noProof="1" smtClean="0">
                <a:latin typeface="Calibri" pitchFamily="34" charset="0"/>
              </a:rPr>
              <a:t>Làm theo </a:t>
            </a:r>
            <a:r>
              <a:rPr lang="vi-VN" b="0" noProof="1" smtClean="0"/>
              <a:t>nhóm</a:t>
            </a:r>
          </a:p>
          <a:p>
            <a:pPr lvl="1"/>
            <a:r>
              <a:rPr lang="vi-VN" b="0" noProof="1" smtClean="0">
                <a:latin typeface="Calibri" pitchFamily="34" charset="0"/>
              </a:rPr>
              <a:t>Mỗi nhóm có một nhóm trưởng đảm bảo các công việc</a:t>
            </a:r>
          </a:p>
          <a:p>
            <a:pPr lvl="2"/>
            <a:r>
              <a:rPr lang="vi-VN" noProof="1" smtClean="0"/>
              <a:t>Thiết kế trò chơi / ứng dụng (game / app design)</a:t>
            </a:r>
          </a:p>
          <a:p>
            <a:pPr lvl="2"/>
            <a:r>
              <a:rPr lang="vi-VN" noProof="1" smtClean="0"/>
              <a:t>Phân tích và thiết kế các công việc cụ thể. </a:t>
            </a:r>
          </a:p>
          <a:p>
            <a:pPr lvl="2"/>
            <a:r>
              <a:rPr lang="vi-VN" noProof="1" smtClean="0"/>
              <a:t>Phân chia công việc và lên kế hoạch làm việc </a:t>
            </a:r>
          </a:p>
          <a:p>
            <a:pPr lvl="2"/>
            <a:r>
              <a:rPr lang="vi-VN" noProof="1" smtClean="0">
                <a:latin typeface="Calibri" pitchFamily="34" charset="0"/>
              </a:rPr>
              <a:t>Tổng hợp code, hoàn thiện sản phẩm</a:t>
            </a:r>
            <a:endParaRPr lang="en-GB" noProof="1">
              <a:latin typeface="Calibri" pitchFamily="34" charset="0"/>
            </a:endParaRPr>
          </a:p>
          <a:p>
            <a:pPr marL="114300" indent="0">
              <a:buNone/>
            </a:pPr>
            <a:endParaRPr lang="en-GB" i="1" noProof="1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Calibri Light" pitchFamily="34" charset="0"/>
              </a:rPr>
              <a:t>GIỚI THIỆU</a:t>
            </a:r>
            <a:endParaRPr lang="en-GB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 smtClean="0"/>
              <a:t>Tiêu chí đánh giá</a:t>
            </a:r>
          </a:p>
          <a:p>
            <a:pPr lvl="1"/>
            <a:r>
              <a:rPr lang="vi-VN" b="0" noProof="1" smtClean="0"/>
              <a:t>Đánh giá theo cá nhân, dựa trên số lượng công việc thành viên đó đảm nhiệm</a:t>
            </a:r>
          </a:p>
          <a:p>
            <a:pPr lvl="1"/>
            <a:r>
              <a:rPr lang="vi-VN" b="0" noProof="1" smtClean="0">
                <a:latin typeface="Calibri" pitchFamily="34" charset="0"/>
              </a:rPr>
              <a:t>Các công việc như: thiết kế đồ họa, thiết kế trò chơi / ứng dụng, viết báo cáo, pha trà, nước... được đánh giá trọng số thấp hơn</a:t>
            </a:r>
          </a:p>
          <a:p>
            <a:r>
              <a:rPr lang="vi-VN" noProof="1" smtClean="0"/>
              <a:t>Đánh giá</a:t>
            </a:r>
          </a:p>
          <a:p>
            <a:pPr lvl="1"/>
            <a:r>
              <a:rPr lang="vi-VN" noProof="1" smtClean="0">
                <a:latin typeface="Calibri" pitchFamily="34" charset="0"/>
              </a:rPr>
              <a:t>Tính vào điểm QT (30%) và xx% điểm CK</a:t>
            </a:r>
          </a:p>
          <a:p>
            <a:pPr marL="457200" lvl="1" indent="0" algn="r">
              <a:buNone/>
            </a:pPr>
            <a:r>
              <a:rPr lang="vi-VN" sz="1200" noProof="1" smtClean="0"/>
              <a:t>xx: tự chọn</a:t>
            </a:r>
            <a:endParaRPr lang="en-GB" sz="1200" noProof="1"/>
          </a:p>
          <a:p>
            <a:pPr marL="114300" indent="0">
              <a:buNone/>
            </a:pPr>
            <a:endParaRPr lang="en-GB" i="1" noProof="1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Calibri Light" pitchFamily="34" charset="0"/>
              </a:rPr>
              <a:t>GIỚI THIỆU</a:t>
            </a:r>
            <a:endParaRPr lang="en-GB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6000" smtClean="0">
                <a:latin typeface="Calibri Light" pitchFamily="34" charset="0"/>
              </a:rPr>
              <a:t>Danh sách đề tài</a:t>
            </a:r>
            <a:endParaRPr lang="en-GB" sz="60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Game có nhiều bản đồ (map) hoặc 1 bản đồ duy nhất có thể stream được</a:t>
            </a:r>
          </a:p>
          <a:p>
            <a:r>
              <a:rPr lang="vi-VN" smtClean="0"/>
              <a:t>Người chơi có thể di chuyển qua lại giữa các bản đồ</a:t>
            </a:r>
          </a:p>
          <a:p>
            <a:r>
              <a:rPr lang="vi-VN" smtClean="0"/>
              <a:t>Có thể có quái vật tấn công người chơi, hoặc các puzzle để giải đố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PHIÊU LƯU, NHẬP VAI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2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game tham khảo</a:t>
            </a:r>
          </a:p>
          <a:p>
            <a:pPr lvl="1"/>
            <a:r>
              <a:rPr lang="vi-VN" smtClean="0"/>
              <a:t>Final Fantasy, The Elderscoll , The Lezend of Zelda, The Witcher...  </a:t>
            </a:r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GAME PHIÊU LƯU, NHẬP VAI</a:t>
            </a:r>
            <a:endParaRPr lang="vi-VN"/>
          </a:p>
        </p:txBody>
      </p:sp>
      <p:pic>
        <p:nvPicPr>
          <p:cNvPr id="1028" name="Picture 4" descr="Image result for zelda game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55" y="4005064"/>
            <a:ext cx="4585713" cy="25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delivery.nexusmods.com/mods/110/images/61826-2-142167783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58" y="4005064"/>
            <a:ext cx="4614554" cy="259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Graphics (Car Engine)">
  <a:themeElements>
    <a:clrScheme name="1 4">
      <a:dk1>
        <a:srgbClr val="808080"/>
      </a:dk1>
      <a:lt1>
        <a:srgbClr val="EAEAEA"/>
      </a:lt1>
      <a:dk2>
        <a:srgbClr val="800000"/>
      </a:dk2>
      <a:lt2>
        <a:srgbClr val="FFFFFF"/>
      </a:lt2>
      <a:accent1>
        <a:srgbClr val="FF7C80"/>
      </a:accent1>
      <a:accent2>
        <a:srgbClr val="FFCC00"/>
      </a:accent2>
      <a:accent3>
        <a:srgbClr val="C0AAAA"/>
      </a:accent3>
      <a:accent4>
        <a:srgbClr val="C8C8C8"/>
      </a:accent4>
      <a:accent5>
        <a:srgbClr val="FFBFC0"/>
      </a:accent5>
      <a:accent6>
        <a:srgbClr val="E7B900"/>
      </a:accent6>
      <a:hlink>
        <a:srgbClr val="CC6600"/>
      </a:hlink>
      <a:folHlink>
        <a:srgbClr val="FF66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FFFF99"/>
        </a:accent1>
        <a:accent2>
          <a:srgbClr val="66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5C2D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FF7C80"/>
        </a:accent1>
        <a:accent2>
          <a:srgbClr val="FF0000"/>
        </a:accent2>
        <a:accent3>
          <a:srgbClr val="FFFFFF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00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CC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B9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Graphics (Car Engine)</Template>
  <TotalTime>2315</TotalTime>
  <Words>889</Words>
  <Application>Microsoft Office PowerPoint</Application>
  <PresentationFormat>On-screen Show (4:3)</PresentationFormat>
  <Paragraphs>102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Computer Graphics (Car Engine)</vt:lpstr>
      <vt:lpstr>  DANH SÁCH ĐỀ TÀI</vt:lpstr>
      <vt:lpstr>GIỚI THIỆU</vt:lpstr>
      <vt:lpstr>GIỚI THIỆU</vt:lpstr>
      <vt:lpstr>GIỚI THIỆU</vt:lpstr>
      <vt:lpstr>GIỚI THIỆU</vt:lpstr>
      <vt:lpstr>GIỚI THIỆU</vt:lpstr>
      <vt:lpstr>Danh sách đề tài</vt:lpstr>
      <vt:lpstr>GAME PHIÊU LƯU, NHẬP VAI</vt:lpstr>
      <vt:lpstr>GAME PHIÊU LƯU, NHẬP VAI</vt:lpstr>
      <vt:lpstr>GAME PHIÊU LƯU, NHẬP VAI</vt:lpstr>
      <vt:lpstr>GAME HÀNH ĐỘNG, ĐI BÀI</vt:lpstr>
      <vt:lpstr>GAME HÀNH ĐỘNG, ĐI BÀI</vt:lpstr>
      <vt:lpstr>GAME HÀNH ĐỘNG, ĐI BÀI</vt:lpstr>
      <vt:lpstr>GAME FPS</vt:lpstr>
      <vt:lpstr>GAME FPS</vt:lpstr>
      <vt:lpstr>GAME FPS</vt:lpstr>
      <vt:lpstr>MÔ PHỎNG LÁI Ô TÔ</vt:lpstr>
      <vt:lpstr>MÔ PHỎNG LÁI Ô TÔ</vt:lpstr>
      <vt:lpstr>MÔ PHỎNG LÁI Ô TÔ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sách đề tài</dc:title>
  <dc:creator>Trinh Thanh Trung</dc:creator>
  <cp:lastModifiedBy>Trinh Thanh Trung</cp:lastModifiedBy>
  <cp:revision>116</cp:revision>
  <cp:lastPrinted>2013-04-16T08:31:04Z</cp:lastPrinted>
  <dcterms:created xsi:type="dcterms:W3CDTF">2013-04-11T07:34:23Z</dcterms:created>
  <dcterms:modified xsi:type="dcterms:W3CDTF">2016-08-26T06:11:58Z</dcterms:modified>
</cp:coreProperties>
</file>