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9144000" cy="6858000" type="screen4x3"/>
  <p:notesSz cx="7099300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94660"/>
  </p:normalViewPr>
  <p:slideViewPr>
    <p:cSldViewPr>
      <p:cViewPr varScale="1">
        <p:scale>
          <a:sx n="70" d="100"/>
          <a:sy n="70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314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44B1A-B59A-4D4D-ADB6-108E19D9DE18}" type="datetimeFigureOut">
              <a:rPr lang="vi-VN" smtClean="0"/>
              <a:t>09/09/2016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17696-BAED-43FD-977A-94344941D6C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299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7696-BAED-43FD-977A-94344941D6C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86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4365625"/>
            <a:ext cx="7772400" cy="1109663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9850" y="5518150"/>
            <a:ext cx="6400800" cy="6969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25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655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2132013"/>
            <a:ext cx="1909762" cy="453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132013"/>
            <a:ext cx="5581650" cy="453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680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21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2854325"/>
            <a:ext cx="3744912" cy="3814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0300" y="2854325"/>
            <a:ext cx="3746500" cy="3814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715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478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069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7809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069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8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6153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8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000240"/>
            <a:ext cx="7043758" cy="4429156"/>
          </a:xfrm>
        </p:spPr>
        <p:txBody>
          <a:bodyPr/>
          <a:lstStyle>
            <a:lvl1pPr>
              <a:defRPr sz="3200"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 sz="2800" b="0"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 sz="2400" i="1"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357166"/>
            <a:ext cx="7239124" cy="649287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73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4786322"/>
            <a:ext cx="607223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0298" y="571480"/>
            <a:ext cx="6000792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0298" y="5357826"/>
            <a:ext cx="6000792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10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556792"/>
            <a:ext cx="7643812" cy="86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ru-RU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2854325"/>
            <a:ext cx="7643812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2" r:id="rId7"/>
    <p:sldLayoutId id="2147483673" r:id="rId8"/>
    <p:sldLayoutId id="2147483674" r:id="rId9"/>
    <p:sldLayoutId id="2147483669" r:id="rId10"/>
    <p:sldLayoutId id="214748367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reflection stA="96000" endPos="37000" dist="50800" dir="5400000" sy="-100000" algn="bl" rotWithShape="0"/>
          </a:effectLst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4213" y="3933057"/>
            <a:ext cx="7772400" cy="1152127"/>
          </a:xfrm>
        </p:spPr>
        <p:txBody>
          <a:bodyPr/>
          <a:lstStyle/>
          <a:p>
            <a:r>
              <a:rPr lang="en-GB" noProof="1" smtClean="0">
                <a:latin typeface="Calibri Light" pitchFamily="34" charset="0"/>
                <a:ea typeface="Roboto" pitchFamily="2" charset="0"/>
              </a:rPr>
              <a:t>Lab </a:t>
            </a:r>
            <a:r>
              <a:rPr lang="vi-VN" noProof="1" smtClean="0">
                <a:latin typeface="Calibri Light" pitchFamily="34" charset="0"/>
                <a:ea typeface="Roboto" pitchFamily="2" charset="0"/>
              </a:rPr>
              <a:t>4</a:t>
            </a:r>
            <a:r>
              <a:rPr lang="en-GB" noProof="1" smtClean="0">
                <a:latin typeface="Calibri Light" pitchFamily="34" charset="0"/>
                <a:ea typeface="Roboto" pitchFamily="2" charset="0"/>
              </a:rPr>
              <a:t/>
            </a:r>
            <a:br>
              <a:rPr lang="en-GB" noProof="1" smtClean="0">
                <a:latin typeface="Calibri Light" pitchFamily="34" charset="0"/>
                <a:ea typeface="Roboto" pitchFamily="2" charset="0"/>
              </a:rPr>
            </a:br>
            <a:r>
              <a:rPr lang="vi-VN" noProof="1" smtClean="0">
                <a:latin typeface="Calibri Light" pitchFamily="34" charset="0"/>
                <a:ea typeface="Roboto" pitchFamily="2" charset="0"/>
              </a:rPr>
              <a:t>SCRIPTING CƠ BẢN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339850" y="6021288"/>
            <a:ext cx="6400800" cy="504056"/>
          </a:xfrm>
        </p:spPr>
        <p:txBody>
          <a:bodyPr/>
          <a:lstStyle/>
          <a:p>
            <a:r>
              <a:rPr lang="vi-VN" noProof="1" smtClean="0">
                <a:latin typeface="Calibri" pitchFamily="34" charset="0"/>
              </a:rPr>
              <a:t>Trịnh Thành </a:t>
            </a:r>
            <a:r>
              <a:rPr lang="en-GB" noProof="1" smtClean="0">
                <a:latin typeface="Calibri" pitchFamily="34" charset="0"/>
              </a:rPr>
              <a:t>TRUNG (MSc)</a:t>
            </a:r>
            <a:endParaRPr lang="vi-VN" noProof="1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SCRIPT CHO STREET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>
                <a:latin typeface="Calibri"/>
                <a:ea typeface="Calibri"/>
                <a:cs typeface="Times New Roman"/>
              </a:rPr>
              <a:t>Ý </a:t>
            </a:r>
            <a:r>
              <a:rPr lang="vi-VN" sz="2800" dirty="0" smtClean="0">
                <a:latin typeface="Calibri"/>
                <a:ea typeface="Calibri"/>
                <a:cs typeface="Times New Roman"/>
              </a:rPr>
              <a:t>tưởng: </a:t>
            </a:r>
          </a:p>
          <a:p>
            <a:pPr lvl="1"/>
            <a:r>
              <a:rPr lang="vi-VN" sz="2400" dirty="0" smtClean="0">
                <a:latin typeface="Calibri"/>
                <a:ea typeface="Calibri"/>
                <a:cs typeface="Times New Roman"/>
              </a:rPr>
              <a:t>Liên </a:t>
            </a:r>
            <a:r>
              <a:rPr lang="vi-VN" sz="2400" dirty="0">
                <a:latin typeface="Calibri"/>
                <a:ea typeface="Calibri"/>
                <a:cs typeface="Times New Roman"/>
              </a:rPr>
              <a:t>tục đưa đối tượng Street mà camera vừa đi qua đặt lên trên Street mà camera sắp chiếu tới. </a:t>
            </a:r>
            <a:endParaRPr lang="vi-VN" sz="2400" dirty="0" smtClean="0">
              <a:latin typeface="Calibri"/>
              <a:ea typeface="Calibri"/>
              <a:cs typeface="Times New Roman"/>
            </a:endParaRPr>
          </a:p>
          <a:p>
            <a:pPr lvl="1"/>
            <a:r>
              <a:rPr lang="vi-VN" sz="2400" dirty="0" smtClean="0">
                <a:latin typeface="Calibri"/>
                <a:ea typeface="Calibri"/>
                <a:cs typeface="Times New Roman"/>
              </a:rPr>
              <a:t>Trên </a:t>
            </a:r>
            <a:r>
              <a:rPr lang="vi-VN" sz="2400" dirty="0">
                <a:latin typeface="Calibri"/>
                <a:ea typeface="Calibri"/>
                <a:cs typeface="Times New Roman"/>
              </a:rPr>
              <a:t>màn hình lúc nào cũng chỉ có 2 Street được hiển thị và </a:t>
            </a:r>
            <a:r>
              <a:rPr lang="vi-VN" sz="2400" dirty="0" smtClean="0">
                <a:latin typeface="Calibri"/>
                <a:ea typeface="Calibri"/>
                <a:cs typeface="Times New Roman"/>
              </a:rPr>
              <a:t>chỉ </a:t>
            </a:r>
            <a:r>
              <a:rPr lang="vi-VN" sz="2400" dirty="0">
                <a:latin typeface="Calibri"/>
                <a:ea typeface="Calibri"/>
                <a:cs typeface="Times New Roman"/>
              </a:rPr>
              <a:t>cần 3 đối tượng để xử </a:t>
            </a:r>
            <a:r>
              <a:rPr lang="vi-VN" sz="2400" dirty="0" smtClean="0">
                <a:latin typeface="Calibri"/>
                <a:ea typeface="Calibri"/>
                <a:cs typeface="Times New Roman"/>
              </a:rPr>
              <a:t>lý</a:t>
            </a:r>
          </a:p>
          <a:p>
            <a:pPr lvl="1"/>
            <a:r>
              <a:rPr lang="vi-VN" sz="2400" dirty="0" smtClean="0">
                <a:latin typeface="Calibri"/>
                <a:ea typeface="Calibri"/>
                <a:cs typeface="Times New Roman"/>
              </a:rPr>
              <a:t>Không </a:t>
            </a:r>
            <a:r>
              <a:rPr lang="vi-VN" sz="2400" dirty="0">
                <a:latin typeface="Calibri"/>
                <a:ea typeface="Calibri"/>
                <a:cs typeface="Times New Roman"/>
              </a:rPr>
              <a:t>cần phải tạo ra quá nhiều đối tượng không dùng đến.</a:t>
            </a:r>
            <a:endParaRPr lang="en-GB" sz="2400" dirty="0" smtClean="0">
              <a:latin typeface="Calibri"/>
              <a:ea typeface="Calibri"/>
              <a:cs typeface="Times New Roman"/>
            </a:endParaRPr>
          </a:p>
          <a:p>
            <a:endParaRPr lang="en-GB" sz="3600" dirty="0" smtClean="0"/>
          </a:p>
          <a:p>
            <a:endParaRPr lang="en-GB" sz="3600" dirty="0"/>
          </a:p>
        </p:txBody>
      </p:sp>
      <p:pic>
        <p:nvPicPr>
          <p:cNvPr id="1026" name="Picture 2" descr="http://dl.dropbox.com/u/6934517/Tutorials/UnityGameDev/UnityGameDev_part2_files/street_anim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021769"/>
            <a:ext cx="59626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SCRIPT CHO STREET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2000240"/>
            <a:ext cx="7393454" cy="4429156"/>
          </a:xfrm>
        </p:spPr>
        <p:txBody>
          <a:bodyPr/>
          <a:lstStyle/>
          <a:p>
            <a:r>
              <a:rPr lang="vi-VN" sz="2800" dirty="0" smtClean="0"/>
              <a:t>Tạo Script mới</a:t>
            </a:r>
          </a:p>
          <a:p>
            <a:r>
              <a:rPr lang="vi-VN" sz="2800" dirty="0" smtClean="0"/>
              <a:t>Viết trong phương thức Update( )</a:t>
            </a:r>
            <a:endParaRPr lang="vi-VN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vi-V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(Camera.main.transform.position.z &gt;= </a:t>
            </a:r>
            <a:r>
              <a:rPr lang="vi-V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vi-V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vi-VN" sz="160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vi-VN" sz="160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.transform.position.z))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this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.transform.position += </a:t>
            </a:r>
            <a:r>
              <a:rPr lang="vi-V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Vector3(0, 0, 60);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r>
              <a:rPr lang="vi-VN" sz="2800" dirty="0" smtClean="0"/>
              <a:t>Lưu lại, kéo đoạn mã vừa tạo thả vào cả 3 đối tượng Street</a:t>
            </a: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15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SCRIPT CHO ENEMY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SCRIPT CHO STREET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1700808"/>
            <a:ext cx="7393454" cy="4728588"/>
          </a:xfrm>
        </p:spPr>
        <p:txBody>
          <a:bodyPr/>
          <a:lstStyle/>
          <a:p>
            <a:r>
              <a:rPr lang="vi-VN" sz="2800" dirty="0" smtClean="0"/>
              <a:t>Tạo Script mới</a:t>
            </a:r>
          </a:p>
          <a:p>
            <a:r>
              <a:rPr lang="vi-VN" sz="2800" dirty="0" smtClean="0"/>
              <a:t>Viết trong phương thức Update( )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(Camera.main.transform.position.z &gt;= </a:t>
            </a:r>
            <a:r>
              <a:rPr lang="vi-V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(</a:t>
            </a:r>
            <a:r>
              <a:rPr lang="vi-V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.transform.position.z + 20))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Vector3 np = </a:t>
            </a:r>
            <a:r>
              <a:rPr lang="vi-V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.transform.position;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np.x = 0;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np += </a:t>
            </a:r>
            <a:r>
              <a:rPr lang="vi-V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Vector3(Random.Range(-4.5f, 4.5f), 0, </a:t>
            </a:r>
            <a:r>
              <a:rPr lang="vi-V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      Random.Range(40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60));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vi-V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.transform.position = np;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r>
              <a:rPr lang="vi-VN" sz="2800" dirty="0" smtClean="0"/>
              <a:t>Lưu lại, kéo đoạn mã vừa tạo thả vào đối tượng Enemy</a:t>
            </a: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536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XỬ LÝ VA CHẠM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XỬ LÝ VA CHẠM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2000240"/>
            <a:ext cx="7393454" cy="4429156"/>
          </a:xfrm>
        </p:spPr>
        <p:txBody>
          <a:bodyPr/>
          <a:lstStyle/>
          <a:p>
            <a:r>
              <a:rPr lang="en-GB" sz="2800" dirty="0"/>
              <a:t>Unity </a:t>
            </a:r>
            <a:r>
              <a:rPr lang="en-GB" sz="2800" dirty="0" err="1"/>
              <a:t>đã</a:t>
            </a:r>
            <a:r>
              <a:rPr lang="en-GB" sz="2800" dirty="0"/>
              <a:t> </a:t>
            </a:r>
            <a:r>
              <a:rPr lang="en-GB" sz="2800" dirty="0" err="1"/>
              <a:t>hỗ</a:t>
            </a:r>
            <a:r>
              <a:rPr lang="en-GB" sz="2800" dirty="0"/>
              <a:t> </a:t>
            </a:r>
            <a:r>
              <a:rPr lang="en-GB" sz="2800" dirty="0" err="1"/>
              <a:t>trợ</a:t>
            </a:r>
            <a:r>
              <a:rPr lang="en-GB" sz="2800" dirty="0"/>
              <a:t> </a:t>
            </a:r>
            <a:r>
              <a:rPr lang="en-GB" sz="2800" dirty="0" err="1" smtClean="0"/>
              <a:t>xử</a:t>
            </a:r>
            <a:r>
              <a:rPr lang="en-GB" sz="2800" dirty="0" smtClean="0"/>
              <a:t> </a:t>
            </a:r>
            <a:r>
              <a:rPr lang="en-GB" sz="2800" dirty="0" err="1"/>
              <a:t>lý</a:t>
            </a:r>
            <a:r>
              <a:rPr lang="en-GB" sz="2800" dirty="0"/>
              <a:t> </a:t>
            </a:r>
            <a:r>
              <a:rPr lang="en-GB" sz="2800" dirty="0" err="1"/>
              <a:t>va</a:t>
            </a:r>
            <a:r>
              <a:rPr lang="en-GB" sz="2800" dirty="0"/>
              <a:t> </a:t>
            </a:r>
            <a:r>
              <a:rPr lang="en-GB" sz="2800" dirty="0" err="1"/>
              <a:t>chạm</a:t>
            </a:r>
            <a:r>
              <a:rPr lang="en-GB" sz="2800" dirty="0"/>
              <a:t>, </a:t>
            </a:r>
            <a:endParaRPr lang="vi-VN" sz="2800" dirty="0" smtClean="0"/>
          </a:p>
          <a:p>
            <a:r>
              <a:rPr lang="vi-VN" sz="2800" dirty="0" smtClean="0"/>
              <a:t>M</a:t>
            </a:r>
            <a:r>
              <a:rPr lang="en-GB" sz="2800" dirty="0" err="1" smtClean="0"/>
              <a:t>ặc</a:t>
            </a:r>
            <a:r>
              <a:rPr lang="en-GB" sz="2800" dirty="0" smtClean="0"/>
              <a:t> </a:t>
            </a:r>
            <a:r>
              <a:rPr lang="en-GB" sz="2800" dirty="0" err="1" smtClean="0"/>
              <a:t>định</a:t>
            </a:r>
            <a:r>
              <a:rPr lang="vi-VN" sz="2800" dirty="0" smtClean="0"/>
              <a:t> các đối tượng không hỗ trợ xử lý va chạm. Nếu muốn đối tượng nào xét xử lý va chạm thì phải cho phép đối tượng đó.</a:t>
            </a:r>
          </a:p>
          <a:p>
            <a:r>
              <a:rPr lang="vi-VN" sz="2800" dirty="0" smtClean="0"/>
              <a:t>C</a:t>
            </a:r>
            <a:r>
              <a:rPr lang="en-GB" sz="2800" dirty="0" err="1" smtClean="0"/>
              <a:t>họn</a:t>
            </a:r>
            <a:r>
              <a:rPr lang="en-GB" sz="2800" dirty="0" smtClean="0"/>
              <a:t> </a:t>
            </a:r>
            <a:r>
              <a:rPr lang="vi-VN" sz="2800" dirty="0" smtClean="0"/>
              <a:t>Player, v</a:t>
            </a:r>
            <a:r>
              <a:rPr lang="en-GB" sz="2800" dirty="0" err="1" smtClean="0"/>
              <a:t>ào</a:t>
            </a:r>
            <a:r>
              <a:rPr lang="en-GB" sz="2800" dirty="0" smtClean="0"/>
              <a:t> </a:t>
            </a:r>
            <a:r>
              <a:rPr lang="en-GB" sz="2800" dirty="0"/>
              <a:t>menu </a:t>
            </a:r>
            <a:r>
              <a:rPr lang="en-GB" sz="2800" b="1" dirty="0"/>
              <a:t>Component | Physics | </a:t>
            </a:r>
            <a:r>
              <a:rPr lang="en-GB" sz="2800" b="1" dirty="0" err="1"/>
              <a:t>Rigidbody</a:t>
            </a:r>
            <a:r>
              <a:rPr lang="en-US" sz="2800" dirty="0"/>
              <a:t>. </a:t>
            </a: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60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XỬ LÝ VA CHẠM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2000240"/>
            <a:ext cx="7393454" cy="4429156"/>
          </a:xfrm>
        </p:spPr>
        <p:txBody>
          <a:bodyPr/>
          <a:lstStyle/>
          <a:p>
            <a:r>
              <a:rPr lang="en-US" sz="2800" dirty="0" err="1"/>
              <a:t>Chọn</a:t>
            </a:r>
            <a:r>
              <a:rPr lang="en-US" sz="2800" dirty="0"/>
              <a:t> Player, </a:t>
            </a:r>
            <a:r>
              <a:rPr lang="en-US" sz="2800" dirty="0" err="1"/>
              <a:t>mục</a:t>
            </a:r>
            <a:r>
              <a:rPr lang="en-US" sz="2800" dirty="0"/>
              <a:t> Inspector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component </a:t>
            </a:r>
            <a:r>
              <a:rPr lang="en-US" sz="2800" dirty="0" err="1"/>
              <a:t>mới</a:t>
            </a:r>
            <a:r>
              <a:rPr lang="en-US" sz="2800" dirty="0"/>
              <a:t>.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b="1" dirty="0"/>
              <a:t>Is Trigger </a:t>
            </a:r>
            <a:r>
              <a:rPr lang="en-US" sz="2800" dirty="0" err="1"/>
              <a:t>trong</a:t>
            </a:r>
            <a:r>
              <a:rPr lang="en-US" sz="2800" dirty="0"/>
              <a:t> component </a:t>
            </a:r>
            <a:r>
              <a:rPr lang="en-US" sz="2800" i="1" dirty="0"/>
              <a:t>Box Collider</a:t>
            </a:r>
            <a:r>
              <a:rPr lang="en-GB" sz="2800" dirty="0"/>
              <a:t> </a:t>
            </a:r>
            <a:r>
              <a:rPr lang="en-GB" sz="2800" dirty="0" err="1"/>
              <a:t>để</a:t>
            </a:r>
            <a:r>
              <a:rPr lang="en-GB" sz="2800" dirty="0"/>
              <a:t> </a:t>
            </a:r>
            <a:r>
              <a:rPr lang="en-GB" sz="2800" dirty="0" err="1"/>
              <a:t>kích</a:t>
            </a:r>
            <a:r>
              <a:rPr lang="en-GB" sz="2800" dirty="0"/>
              <a:t> </a:t>
            </a:r>
            <a:r>
              <a:rPr lang="en-GB" sz="2800" dirty="0" err="1"/>
              <a:t>hoạt</a:t>
            </a:r>
            <a:r>
              <a:rPr lang="en-GB" sz="2800" dirty="0"/>
              <a:t> </a:t>
            </a:r>
            <a:r>
              <a:rPr lang="en-GB" sz="2800" dirty="0" err="1"/>
              <a:t>sự</a:t>
            </a:r>
            <a:r>
              <a:rPr lang="en-GB" sz="2800" dirty="0"/>
              <a:t> </a:t>
            </a:r>
            <a:r>
              <a:rPr lang="en-GB" sz="2800" dirty="0" err="1"/>
              <a:t>kiện</a:t>
            </a:r>
            <a:r>
              <a:rPr lang="en-GB" sz="2800" dirty="0"/>
              <a:t> </a:t>
            </a:r>
            <a:r>
              <a:rPr lang="en-GB" sz="2800" i="1" dirty="0" err="1"/>
              <a:t>OnTriggerEnter</a:t>
            </a:r>
            <a:r>
              <a:rPr lang="en-GB" sz="2800" i="1" dirty="0"/>
              <a:t> </a:t>
            </a:r>
            <a:r>
              <a:rPr lang="en-GB" sz="2800" dirty="0" err="1"/>
              <a:t>mỗi</a:t>
            </a:r>
            <a:r>
              <a:rPr lang="en-GB" sz="2800" dirty="0"/>
              <a:t> </a:t>
            </a:r>
            <a:r>
              <a:rPr lang="en-GB" sz="2800" dirty="0" err="1"/>
              <a:t>khi</a:t>
            </a:r>
            <a:r>
              <a:rPr lang="en-GB" sz="2800" dirty="0"/>
              <a:t> </a:t>
            </a:r>
            <a:r>
              <a:rPr lang="en-GB" sz="2800" dirty="0" err="1"/>
              <a:t>xảy</a:t>
            </a:r>
            <a:r>
              <a:rPr lang="en-GB" sz="2800" dirty="0"/>
              <a:t> </a:t>
            </a:r>
            <a:r>
              <a:rPr lang="en-GB" sz="2800" dirty="0" err="1"/>
              <a:t>ra</a:t>
            </a:r>
            <a:r>
              <a:rPr lang="en-GB" sz="2800" dirty="0"/>
              <a:t> </a:t>
            </a:r>
            <a:r>
              <a:rPr lang="en-GB" sz="2800" dirty="0" err="1"/>
              <a:t>va</a:t>
            </a:r>
            <a:r>
              <a:rPr lang="en-GB" sz="2800" dirty="0"/>
              <a:t> </a:t>
            </a:r>
            <a:r>
              <a:rPr lang="en-GB" sz="2800" dirty="0" err="1"/>
              <a:t>chạm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bỏ</a:t>
            </a:r>
            <a:r>
              <a:rPr lang="en-GB" sz="2800" dirty="0"/>
              <a:t> </a:t>
            </a:r>
            <a:r>
              <a:rPr lang="en-GB" sz="2800" dirty="0" err="1"/>
              <a:t>mục</a:t>
            </a:r>
            <a:r>
              <a:rPr lang="en-GB" sz="2800" dirty="0"/>
              <a:t> </a:t>
            </a:r>
            <a:r>
              <a:rPr lang="en-GB" sz="2800" b="1" dirty="0"/>
              <a:t>Use Gravity </a:t>
            </a:r>
            <a:r>
              <a:rPr lang="en-GB" sz="2800" dirty="0" err="1"/>
              <a:t>của</a:t>
            </a:r>
            <a:r>
              <a:rPr lang="en-GB" sz="2800" dirty="0"/>
              <a:t> component </a:t>
            </a:r>
            <a:r>
              <a:rPr lang="en-GB" sz="2800" i="1" dirty="0"/>
              <a:t>Rigid Body</a:t>
            </a:r>
            <a:r>
              <a:rPr lang="en-GB" sz="2800" dirty="0"/>
              <a:t> </a:t>
            </a:r>
            <a:r>
              <a:rPr lang="en-GB" sz="2800" dirty="0" err="1"/>
              <a:t>vì</a:t>
            </a:r>
            <a:r>
              <a:rPr lang="en-GB" sz="2800" dirty="0"/>
              <a:t> </a:t>
            </a:r>
            <a:r>
              <a:rPr lang="en-GB" sz="2800" dirty="0" err="1"/>
              <a:t>chúng</a:t>
            </a:r>
            <a:r>
              <a:rPr lang="en-GB" sz="2800" dirty="0"/>
              <a:t> ta </a:t>
            </a:r>
            <a:r>
              <a:rPr lang="en-GB" sz="2800" dirty="0" err="1"/>
              <a:t>không</a:t>
            </a:r>
            <a:r>
              <a:rPr lang="en-GB" sz="2800" dirty="0"/>
              <a:t> </a:t>
            </a:r>
            <a:r>
              <a:rPr lang="en-GB" sz="2800" dirty="0" err="1"/>
              <a:t>sử</a:t>
            </a:r>
            <a:r>
              <a:rPr lang="en-GB" sz="2800" dirty="0"/>
              <a:t> </a:t>
            </a:r>
            <a:r>
              <a:rPr lang="en-GB" sz="2800" dirty="0" err="1"/>
              <a:t>dụng</a:t>
            </a:r>
            <a:r>
              <a:rPr lang="en-GB" sz="2800" dirty="0"/>
              <a:t> </a:t>
            </a:r>
            <a:r>
              <a:rPr lang="en-GB" sz="2800" dirty="0" err="1"/>
              <a:t>trọng</a:t>
            </a:r>
            <a:r>
              <a:rPr lang="en-GB" sz="2800" dirty="0"/>
              <a:t> </a:t>
            </a:r>
            <a:r>
              <a:rPr lang="en-GB" sz="2800" dirty="0" err="1"/>
              <a:t>lực</a:t>
            </a:r>
            <a:r>
              <a:rPr lang="en-GB" sz="2800" dirty="0"/>
              <a:t> </a:t>
            </a:r>
            <a:r>
              <a:rPr lang="en-GB" sz="2800" dirty="0" err="1"/>
              <a:t>trong</a:t>
            </a:r>
            <a:r>
              <a:rPr lang="en-GB" sz="2800" dirty="0"/>
              <a:t> game </a:t>
            </a:r>
            <a:r>
              <a:rPr lang="en-GB" sz="2800" dirty="0" err="1"/>
              <a:t>này</a:t>
            </a:r>
            <a:r>
              <a:rPr lang="en-GB" sz="2800" dirty="0"/>
              <a:t>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755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XỬ LÝ VA CHẠM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2000240"/>
            <a:ext cx="7393454" cy="4429156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800" dirty="0" err="1">
                <a:latin typeface="Calibri"/>
                <a:ea typeface="Calibri"/>
                <a:cs typeface="Times New Roman"/>
              </a:rPr>
              <a:t>Mở</a:t>
            </a:r>
            <a:r>
              <a:rPr lang="en-GB" sz="2800" dirty="0">
                <a:latin typeface="Calibri"/>
                <a:ea typeface="Calibri"/>
                <a:cs typeface="Times New Roman"/>
              </a:rPr>
              <a:t> script </a:t>
            </a:r>
            <a:r>
              <a:rPr lang="en-GB" sz="2800" i="1" dirty="0" err="1">
                <a:latin typeface="Calibri"/>
                <a:ea typeface="Calibri"/>
                <a:cs typeface="Times New Roman"/>
              </a:rPr>
              <a:t>PlayerCallback</a:t>
            </a:r>
            <a:r>
              <a:rPr lang="en-GB" sz="2800" i="1" dirty="0">
                <a:latin typeface="Calibri"/>
                <a:ea typeface="Calibri"/>
                <a:cs typeface="Times New Roman"/>
              </a:rPr>
              <a:t>, </a:t>
            </a:r>
            <a:r>
              <a:rPr lang="en-GB" sz="2800" dirty="0" err="1">
                <a:latin typeface="Calibri"/>
                <a:ea typeface="Calibri"/>
                <a:cs typeface="Times New Roman"/>
              </a:rPr>
              <a:t>thêm</a:t>
            </a:r>
            <a:r>
              <a:rPr lang="en-GB" sz="2800" dirty="0">
                <a:latin typeface="Calibri"/>
                <a:ea typeface="Calibri"/>
                <a:cs typeface="Times New Roman"/>
              </a:rPr>
              <a:t> </a:t>
            </a:r>
            <a:r>
              <a:rPr lang="en-GB" sz="2800" dirty="0" err="1">
                <a:latin typeface="Calibri"/>
                <a:ea typeface="Calibri"/>
                <a:cs typeface="Times New Roman"/>
              </a:rPr>
              <a:t>vào</a:t>
            </a:r>
            <a:r>
              <a:rPr lang="en-GB" sz="2800" dirty="0">
                <a:latin typeface="Calibri"/>
                <a:ea typeface="Calibri"/>
                <a:cs typeface="Times New Roman"/>
              </a:rPr>
              <a:t> </a:t>
            </a:r>
            <a:r>
              <a:rPr lang="en-GB" sz="2800" dirty="0" err="1">
                <a:latin typeface="Calibri"/>
                <a:ea typeface="Calibri"/>
                <a:cs typeface="Times New Roman"/>
              </a:rPr>
              <a:t>phương</a:t>
            </a:r>
            <a:r>
              <a:rPr lang="en-GB" sz="2800" dirty="0">
                <a:latin typeface="Calibri"/>
                <a:ea typeface="Calibri"/>
                <a:cs typeface="Times New Roman"/>
              </a:rPr>
              <a:t> </a:t>
            </a:r>
            <a:r>
              <a:rPr lang="en-GB" sz="2800" dirty="0" err="1">
                <a:latin typeface="Calibri"/>
                <a:ea typeface="Calibri"/>
                <a:cs typeface="Times New Roman"/>
              </a:rPr>
              <a:t>thức</a:t>
            </a:r>
            <a:r>
              <a:rPr lang="en-GB" sz="2800" dirty="0">
                <a:latin typeface="Calibri"/>
                <a:ea typeface="Calibri"/>
                <a:cs typeface="Times New Roman"/>
              </a:rPr>
              <a:t> </a:t>
            </a:r>
            <a:r>
              <a:rPr lang="en-GB" sz="2800" i="1" dirty="0" err="1">
                <a:latin typeface="Calibri"/>
                <a:ea typeface="Calibri"/>
                <a:cs typeface="Times New Roman"/>
              </a:rPr>
              <a:t>OnTriggerEnter</a:t>
            </a:r>
            <a:r>
              <a:rPr lang="en-GB" sz="2800" dirty="0">
                <a:latin typeface="Calibri"/>
                <a:ea typeface="Calibri"/>
                <a:cs typeface="Times New Roman"/>
              </a:rPr>
              <a:t> </a:t>
            </a:r>
            <a:r>
              <a:rPr lang="en-GB" sz="2800" dirty="0" err="1">
                <a:latin typeface="Calibri"/>
                <a:ea typeface="Calibri"/>
                <a:cs typeface="Times New Roman"/>
              </a:rPr>
              <a:t>như</a:t>
            </a:r>
            <a:r>
              <a:rPr lang="en-GB" sz="2800" dirty="0">
                <a:latin typeface="Calibri"/>
                <a:ea typeface="Calibri"/>
                <a:cs typeface="Times New Roman"/>
              </a:rPr>
              <a:t> </a:t>
            </a:r>
            <a:r>
              <a:rPr lang="en-GB" sz="2800" dirty="0" err="1">
                <a:latin typeface="Calibri"/>
                <a:ea typeface="Calibri"/>
                <a:cs typeface="Times New Roman"/>
              </a:rPr>
              <a:t>sau</a:t>
            </a:r>
            <a:endParaRPr lang="en-GB" sz="24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OnTriggerEnter(Collider obj)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vi-V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(obj.name == </a:t>
            </a:r>
            <a:r>
              <a:rPr lang="vi-VN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"Enemy"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Debug.Log(</a:t>
            </a:r>
            <a:r>
              <a:rPr lang="vi-VN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"Crashed!"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168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XỬ LÝ VA CHẠM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2000240"/>
            <a:ext cx="7393454" cy="4429156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800" dirty="0" smtClean="0">
                <a:latin typeface="Calibri"/>
                <a:ea typeface="Calibri"/>
                <a:cs typeface="Times New Roman"/>
              </a:rPr>
              <a:t>Chạy thử game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006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BÀI TẬP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700809"/>
            <a:ext cx="7777484" cy="792087"/>
          </a:xfrm>
        </p:spPr>
        <p:txBody>
          <a:bodyPr/>
          <a:lstStyle/>
          <a:p>
            <a:pPr algn="r"/>
            <a:r>
              <a:rPr lang="vi-VN" noProof="1" smtClean="0">
                <a:latin typeface="Calibri Light" pitchFamily="34" charset="0"/>
              </a:rPr>
              <a:t>SCRIPTING CƠ BẢN</a:t>
            </a:r>
            <a:endParaRPr lang="vi-VN" noProof="1">
              <a:latin typeface="Calibr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sz="3600" noProof="1" smtClean="0"/>
              <a:t>Mục tiêu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>
                <a:latin typeface="Calibri" pitchFamily="34" charset="0"/>
              </a:rPr>
              <a:t>Script cho Player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/>
              <a:t>Script cho Street</a:t>
            </a:r>
            <a:endParaRPr lang="vi-VN" sz="3600" noProof="1" smtClean="0">
              <a:latin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/>
              <a:t>Script cho Enemy</a:t>
            </a:r>
          </a:p>
          <a:p>
            <a:pPr marL="514350" indent="-514350">
              <a:buFont typeface="+mj-lt"/>
              <a:buAutoNum type="arabicPeriod"/>
            </a:pPr>
            <a:r>
              <a:rPr lang="vi-VN" sz="3600" noProof="1" smtClean="0">
                <a:latin typeface="Calibri" pitchFamily="34" charset="0"/>
              </a:rPr>
              <a:t>Xử lý va chạm</a:t>
            </a:r>
          </a:p>
        </p:txBody>
      </p:sp>
    </p:spTree>
    <p:extLst>
      <p:ext uri="{BB962C8B-B14F-4D97-AF65-F5344CB8AC3E}">
        <p14:creationId xmlns:p14="http://schemas.microsoft.com/office/powerpoint/2010/main" val="30830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GIỚI HẠN DI CHUYỂN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2000240"/>
            <a:ext cx="7393454" cy="4429156"/>
          </a:xfrm>
        </p:spPr>
        <p:txBody>
          <a:bodyPr/>
          <a:lstStyle/>
          <a:p>
            <a:r>
              <a:rPr lang="en-GB" sz="2800" dirty="0" err="1"/>
              <a:t>Hiện</a:t>
            </a:r>
            <a:r>
              <a:rPr lang="en-GB" sz="2800" dirty="0"/>
              <a:t> </a:t>
            </a:r>
            <a:r>
              <a:rPr lang="en-GB" sz="2800" dirty="0" err="1"/>
              <a:t>tại</a:t>
            </a:r>
            <a:r>
              <a:rPr lang="en-GB" sz="2800" dirty="0"/>
              <a:t> Player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chúng</a:t>
            </a:r>
            <a:r>
              <a:rPr lang="en-GB" sz="2800" dirty="0"/>
              <a:t> ta </a:t>
            </a:r>
            <a:r>
              <a:rPr lang="en-GB" sz="2800" dirty="0" err="1"/>
              <a:t>có</a:t>
            </a:r>
            <a:r>
              <a:rPr lang="en-GB" sz="2800" dirty="0"/>
              <a:t> </a:t>
            </a:r>
            <a:r>
              <a:rPr lang="en-GB" sz="2800" dirty="0" err="1"/>
              <a:t>thể</a:t>
            </a:r>
            <a:r>
              <a:rPr lang="en-GB" sz="2800" dirty="0"/>
              <a:t> di </a:t>
            </a:r>
            <a:r>
              <a:rPr lang="en-GB" sz="2800" dirty="0" err="1"/>
              <a:t>chuyển</a:t>
            </a:r>
            <a:r>
              <a:rPr lang="en-GB" sz="2800" dirty="0"/>
              <a:t> </a:t>
            </a:r>
            <a:r>
              <a:rPr lang="en-GB" sz="2800" dirty="0" err="1"/>
              <a:t>ra</a:t>
            </a:r>
            <a:r>
              <a:rPr lang="en-GB" sz="2800" dirty="0"/>
              <a:t> </a:t>
            </a:r>
            <a:r>
              <a:rPr lang="en-GB" sz="2800" dirty="0" err="1"/>
              <a:t>ngoài</a:t>
            </a:r>
            <a:r>
              <a:rPr lang="en-GB" sz="2800" dirty="0"/>
              <a:t> </a:t>
            </a:r>
            <a:r>
              <a:rPr lang="en-GB" sz="2800" dirty="0" err="1"/>
              <a:t>đường</a:t>
            </a:r>
            <a:r>
              <a:rPr lang="en-GB" sz="2800" dirty="0"/>
              <a:t> </a:t>
            </a:r>
            <a:r>
              <a:rPr lang="en-GB" sz="2800" dirty="0" err="1"/>
              <a:t>đi</a:t>
            </a:r>
            <a:r>
              <a:rPr lang="en-GB" sz="2800" dirty="0"/>
              <a:t> (</a:t>
            </a:r>
            <a:r>
              <a:rPr lang="en-GB" sz="2800" dirty="0" err="1"/>
              <a:t>mà</a:t>
            </a:r>
            <a:r>
              <a:rPr lang="en-GB" sz="2800" dirty="0"/>
              <a:t> </a:t>
            </a:r>
            <a:r>
              <a:rPr lang="en-GB" sz="2800" dirty="0" err="1"/>
              <a:t>như</a:t>
            </a:r>
            <a:r>
              <a:rPr lang="en-GB" sz="2800" dirty="0"/>
              <a:t> </a:t>
            </a:r>
            <a:r>
              <a:rPr lang="en-GB" sz="2800" dirty="0" err="1"/>
              <a:t>vậy</a:t>
            </a:r>
            <a:r>
              <a:rPr lang="en-GB" sz="2800" dirty="0"/>
              <a:t> </a:t>
            </a:r>
            <a:r>
              <a:rPr lang="en-GB" sz="2800" dirty="0" err="1"/>
              <a:t>thì</a:t>
            </a:r>
            <a:r>
              <a:rPr lang="en-GB" sz="2800" dirty="0"/>
              <a:t> </a:t>
            </a:r>
            <a:r>
              <a:rPr lang="en-GB" sz="2800" dirty="0" err="1"/>
              <a:t>sẽ</a:t>
            </a:r>
            <a:r>
              <a:rPr lang="en-GB" sz="2800" dirty="0"/>
              <a:t> </a:t>
            </a:r>
            <a:r>
              <a:rPr lang="en-GB" sz="2800" dirty="0" err="1"/>
              <a:t>không</a:t>
            </a:r>
            <a:r>
              <a:rPr lang="en-GB" sz="2800" dirty="0"/>
              <a:t> </a:t>
            </a:r>
            <a:r>
              <a:rPr lang="en-GB" sz="2800" dirty="0" err="1"/>
              <a:t>bao</a:t>
            </a:r>
            <a:r>
              <a:rPr lang="en-GB" sz="2800" dirty="0"/>
              <a:t> </a:t>
            </a:r>
            <a:r>
              <a:rPr lang="en-GB" sz="2800" dirty="0" err="1"/>
              <a:t>giờ</a:t>
            </a:r>
            <a:r>
              <a:rPr lang="en-GB" sz="2800" dirty="0"/>
              <a:t> </a:t>
            </a:r>
            <a:r>
              <a:rPr lang="en-GB" sz="2800" dirty="0" err="1"/>
              <a:t>đâm</a:t>
            </a:r>
            <a:r>
              <a:rPr lang="en-GB" sz="2800" dirty="0"/>
              <a:t> </a:t>
            </a:r>
            <a:r>
              <a:rPr lang="en-GB" sz="2800" dirty="0" err="1"/>
              <a:t>phải</a:t>
            </a:r>
            <a:r>
              <a:rPr lang="en-GB" sz="2800" dirty="0"/>
              <a:t> </a:t>
            </a:r>
            <a:r>
              <a:rPr lang="en-GB" sz="2800" dirty="0" err="1"/>
              <a:t>chướng</a:t>
            </a:r>
            <a:r>
              <a:rPr lang="en-GB" sz="2800" dirty="0"/>
              <a:t> </a:t>
            </a:r>
            <a:r>
              <a:rPr lang="en-GB" sz="2800" dirty="0" err="1"/>
              <a:t>ngại</a:t>
            </a:r>
            <a:r>
              <a:rPr lang="en-GB" sz="2800" dirty="0"/>
              <a:t> </a:t>
            </a:r>
            <a:r>
              <a:rPr lang="en-GB" sz="2800" dirty="0" err="1"/>
              <a:t>vật</a:t>
            </a:r>
            <a:r>
              <a:rPr lang="en-GB" sz="2800" dirty="0"/>
              <a:t> </a:t>
            </a:r>
            <a:r>
              <a:rPr lang="en-GB" sz="2800" dirty="0" err="1"/>
              <a:t>nào</a:t>
            </a:r>
            <a:r>
              <a:rPr lang="en-GB" sz="2800" dirty="0"/>
              <a:t>). </a:t>
            </a:r>
            <a:r>
              <a:rPr lang="en-GB" sz="2800" dirty="0" err="1"/>
              <a:t>Chúng</a:t>
            </a:r>
            <a:r>
              <a:rPr lang="en-GB" sz="2800" dirty="0"/>
              <a:t> ta </a:t>
            </a:r>
            <a:r>
              <a:rPr lang="en-GB" sz="2800" dirty="0" err="1"/>
              <a:t>có</a:t>
            </a:r>
            <a:r>
              <a:rPr lang="en-GB" sz="2800" dirty="0"/>
              <a:t> </a:t>
            </a:r>
            <a:r>
              <a:rPr lang="en-GB" sz="2800" dirty="0" err="1" smtClean="0"/>
              <a:t>th</a:t>
            </a:r>
            <a:r>
              <a:rPr lang="vi-VN" sz="2800" dirty="0"/>
              <a:t>ể</a:t>
            </a:r>
            <a:r>
              <a:rPr lang="en-GB" sz="2800" dirty="0" smtClean="0"/>
              <a:t> </a:t>
            </a:r>
            <a:r>
              <a:rPr lang="en-GB" sz="2800" dirty="0" err="1"/>
              <a:t>khắc</a:t>
            </a:r>
            <a:r>
              <a:rPr lang="en-GB" sz="2800" dirty="0"/>
              <a:t> </a:t>
            </a:r>
            <a:r>
              <a:rPr lang="en-GB" sz="2800" dirty="0" err="1"/>
              <a:t>phục</a:t>
            </a:r>
            <a:r>
              <a:rPr lang="en-GB" sz="2800" dirty="0"/>
              <a:t> </a:t>
            </a:r>
            <a:r>
              <a:rPr lang="en-GB" sz="2800" dirty="0" err="1"/>
              <a:t>bằng</a:t>
            </a:r>
            <a:r>
              <a:rPr lang="en-GB" sz="2800" dirty="0"/>
              <a:t> </a:t>
            </a:r>
            <a:r>
              <a:rPr lang="en-GB" sz="2800" dirty="0" err="1"/>
              <a:t>nhiều</a:t>
            </a:r>
            <a:r>
              <a:rPr lang="en-GB" sz="2800" dirty="0"/>
              <a:t> </a:t>
            </a:r>
            <a:r>
              <a:rPr lang="en-GB" sz="2800" dirty="0" err="1"/>
              <a:t>cách</a:t>
            </a:r>
            <a:r>
              <a:rPr lang="en-GB" sz="2800" dirty="0"/>
              <a:t>. </a:t>
            </a:r>
            <a:r>
              <a:rPr lang="en-GB" sz="2800" dirty="0" err="1"/>
              <a:t>Ví</a:t>
            </a:r>
            <a:r>
              <a:rPr lang="en-GB" sz="2800" dirty="0"/>
              <a:t> </a:t>
            </a:r>
            <a:r>
              <a:rPr lang="en-GB" sz="2800" dirty="0" err="1"/>
              <a:t>dụ</a:t>
            </a:r>
            <a:r>
              <a:rPr lang="en-GB" sz="2800" dirty="0"/>
              <a:t>:</a:t>
            </a:r>
          </a:p>
          <a:p>
            <a:pPr lvl="1"/>
            <a:r>
              <a:rPr lang="en-GB" sz="2400" dirty="0" err="1"/>
              <a:t>Giới</a:t>
            </a:r>
            <a:r>
              <a:rPr lang="en-GB" sz="2400" dirty="0"/>
              <a:t> </a:t>
            </a:r>
            <a:r>
              <a:rPr lang="en-GB" sz="2400" dirty="0" err="1"/>
              <a:t>hạn</a:t>
            </a:r>
            <a:r>
              <a:rPr lang="en-GB" sz="2400" dirty="0"/>
              <a:t> </a:t>
            </a:r>
            <a:r>
              <a:rPr lang="en-GB" sz="2400" dirty="0" err="1"/>
              <a:t>tọa</a:t>
            </a:r>
            <a:r>
              <a:rPr lang="en-GB" sz="2400" dirty="0"/>
              <a:t> </a:t>
            </a:r>
            <a:r>
              <a:rPr lang="en-GB" sz="2400" dirty="0" err="1"/>
              <a:t>độ</a:t>
            </a:r>
            <a:r>
              <a:rPr lang="en-GB" sz="2400" dirty="0"/>
              <a:t> x </a:t>
            </a:r>
            <a:r>
              <a:rPr lang="en-GB" sz="2400" dirty="0" err="1"/>
              <a:t>của</a:t>
            </a:r>
            <a:r>
              <a:rPr lang="en-GB" sz="2400" dirty="0"/>
              <a:t> Player, </a:t>
            </a:r>
            <a:r>
              <a:rPr lang="en-GB" sz="2400" dirty="0" err="1"/>
              <a:t>chỉ</a:t>
            </a:r>
            <a:r>
              <a:rPr lang="en-GB" sz="2400" dirty="0"/>
              <a:t> </a:t>
            </a:r>
            <a:r>
              <a:rPr lang="en-GB" sz="2400" dirty="0" err="1"/>
              <a:t>cho</a:t>
            </a:r>
            <a:r>
              <a:rPr lang="en-GB" sz="2400" dirty="0"/>
              <a:t> </a:t>
            </a:r>
            <a:r>
              <a:rPr lang="en-GB" sz="2400" dirty="0" err="1"/>
              <a:t>phép</a:t>
            </a:r>
            <a:r>
              <a:rPr lang="en-GB" sz="2400" dirty="0"/>
              <a:t> Player di </a:t>
            </a:r>
            <a:r>
              <a:rPr lang="en-GB" sz="2400" dirty="0" err="1"/>
              <a:t>chuyển</a:t>
            </a:r>
            <a:r>
              <a:rPr lang="en-GB" sz="2400" dirty="0"/>
              <a:t> </a:t>
            </a:r>
            <a:r>
              <a:rPr lang="en-GB" sz="2400" dirty="0" err="1"/>
              <a:t>trong</a:t>
            </a:r>
            <a:r>
              <a:rPr lang="en-GB" sz="2400" dirty="0"/>
              <a:t> </a:t>
            </a:r>
            <a:r>
              <a:rPr lang="en-GB" sz="2400" dirty="0" err="1"/>
              <a:t>phạm</a:t>
            </a:r>
            <a:r>
              <a:rPr lang="en-GB" sz="2400" dirty="0"/>
              <a:t> vi </a:t>
            </a:r>
            <a:r>
              <a:rPr lang="en-GB" sz="2400" dirty="0" err="1"/>
              <a:t>của</a:t>
            </a:r>
            <a:r>
              <a:rPr lang="en-GB" sz="2400" dirty="0"/>
              <a:t> </a:t>
            </a:r>
            <a:r>
              <a:rPr lang="en-GB" sz="2400" dirty="0" err="1"/>
              <a:t>đường</a:t>
            </a:r>
            <a:endParaRPr lang="en-GB" sz="2400" dirty="0"/>
          </a:p>
          <a:p>
            <a:pPr lvl="1"/>
            <a:r>
              <a:rPr lang="en-GB" sz="2400" dirty="0" err="1"/>
              <a:t>Đặt</a:t>
            </a:r>
            <a:r>
              <a:rPr lang="en-GB" sz="2400" dirty="0"/>
              <a:t> </a:t>
            </a:r>
            <a:r>
              <a:rPr lang="en-GB" sz="2400" dirty="0" err="1"/>
              <a:t>thêm</a:t>
            </a:r>
            <a:r>
              <a:rPr lang="en-GB" sz="2400" dirty="0"/>
              <a:t> </a:t>
            </a:r>
            <a:r>
              <a:rPr lang="en-GB" sz="2400" dirty="0" err="1"/>
              <a:t>các</a:t>
            </a:r>
            <a:r>
              <a:rPr lang="en-GB" sz="2400" dirty="0"/>
              <a:t> </a:t>
            </a:r>
            <a:r>
              <a:rPr lang="en-GB" sz="2400" dirty="0" err="1"/>
              <a:t>đối</a:t>
            </a:r>
            <a:r>
              <a:rPr lang="en-GB" sz="2400" dirty="0"/>
              <a:t> </a:t>
            </a:r>
            <a:r>
              <a:rPr lang="en-GB" sz="2400" dirty="0" err="1"/>
              <a:t>tượng</a:t>
            </a:r>
            <a:r>
              <a:rPr lang="en-GB" sz="2400" dirty="0"/>
              <a:t> </a:t>
            </a:r>
            <a:r>
              <a:rPr lang="en-GB" sz="2400" dirty="0" err="1"/>
              <a:t>Rigidbody</a:t>
            </a:r>
            <a:r>
              <a:rPr lang="en-GB" sz="2400" dirty="0"/>
              <a:t> ở </a:t>
            </a:r>
            <a:r>
              <a:rPr lang="en-GB" sz="2400" dirty="0" err="1"/>
              <a:t>hai</a:t>
            </a:r>
            <a:r>
              <a:rPr lang="en-GB" sz="2400" dirty="0"/>
              <a:t> </a:t>
            </a:r>
            <a:r>
              <a:rPr lang="en-GB" sz="2400" dirty="0" err="1"/>
              <a:t>bên</a:t>
            </a:r>
            <a:r>
              <a:rPr lang="en-GB" sz="2400" dirty="0"/>
              <a:t> </a:t>
            </a:r>
            <a:r>
              <a:rPr lang="en-GB" sz="2400" dirty="0" err="1"/>
              <a:t>đường</a:t>
            </a:r>
            <a:r>
              <a:rPr lang="en-GB" sz="2400" dirty="0"/>
              <a:t> </a:t>
            </a:r>
            <a:r>
              <a:rPr lang="en-GB" sz="2400" dirty="0" err="1"/>
              <a:t>để</a:t>
            </a:r>
            <a:r>
              <a:rPr lang="en-GB" sz="2400" dirty="0"/>
              <a:t> </a:t>
            </a:r>
            <a:r>
              <a:rPr lang="en-GB" sz="2400" dirty="0" err="1"/>
              <a:t>cản</a:t>
            </a:r>
            <a:r>
              <a:rPr lang="en-GB" sz="2400" dirty="0"/>
              <a:t> </a:t>
            </a:r>
            <a:r>
              <a:rPr lang="en-GB" sz="2400" dirty="0" err="1"/>
              <a:t>trở</a:t>
            </a:r>
            <a:r>
              <a:rPr lang="en-GB" sz="2400" dirty="0"/>
              <a:t> di </a:t>
            </a:r>
            <a:r>
              <a:rPr lang="en-GB" sz="2400" dirty="0" err="1"/>
              <a:t>chuyển</a:t>
            </a:r>
            <a:r>
              <a:rPr lang="en-GB" sz="2400" dirty="0"/>
              <a:t> </a:t>
            </a:r>
            <a:r>
              <a:rPr lang="en-GB" sz="2400" dirty="0" err="1"/>
              <a:t>của</a:t>
            </a:r>
            <a:r>
              <a:rPr lang="en-GB" sz="2400" dirty="0"/>
              <a:t> Player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462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TĂNG TỐC VÀ GIẢM TỐC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2000240"/>
            <a:ext cx="7393454" cy="4429156"/>
          </a:xfrm>
        </p:spPr>
        <p:txBody>
          <a:bodyPr/>
          <a:lstStyle/>
          <a:p>
            <a:r>
              <a:rPr lang="en-GB" sz="2800" i="1" dirty="0"/>
              <a:t>Ý </a:t>
            </a:r>
            <a:r>
              <a:rPr lang="en-GB" sz="2800" i="1" dirty="0" err="1"/>
              <a:t>tưởng</a:t>
            </a:r>
            <a:r>
              <a:rPr lang="en-GB" sz="2800" i="1" dirty="0"/>
              <a:t>:</a:t>
            </a:r>
            <a:r>
              <a:rPr lang="en-GB" sz="2800" dirty="0"/>
              <a:t> </a:t>
            </a:r>
            <a:r>
              <a:rPr lang="en-GB" sz="2800" dirty="0" err="1"/>
              <a:t>Khi</a:t>
            </a:r>
            <a:r>
              <a:rPr lang="en-GB" sz="2800" dirty="0"/>
              <a:t> </a:t>
            </a:r>
            <a:r>
              <a:rPr lang="en-GB" sz="2800" dirty="0" err="1"/>
              <a:t>bắt</a:t>
            </a:r>
            <a:r>
              <a:rPr lang="en-GB" sz="2800" dirty="0"/>
              <a:t> </a:t>
            </a:r>
            <a:r>
              <a:rPr lang="en-GB" sz="2800" dirty="0" err="1"/>
              <a:t>đầu</a:t>
            </a:r>
            <a:r>
              <a:rPr lang="en-GB" sz="2800" dirty="0"/>
              <a:t> </a:t>
            </a:r>
            <a:r>
              <a:rPr lang="en-GB" sz="2800" dirty="0" err="1"/>
              <a:t>chuyển</a:t>
            </a:r>
            <a:r>
              <a:rPr lang="en-GB" sz="2800" dirty="0"/>
              <a:t> </a:t>
            </a:r>
            <a:r>
              <a:rPr lang="en-GB" sz="2800" dirty="0" err="1"/>
              <a:t>động</a:t>
            </a:r>
            <a:r>
              <a:rPr lang="en-GB" sz="2800" dirty="0"/>
              <a:t> </a:t>
            </a:r>
            <a:r>
              <a:rPr lang="en-GB" sz="2800" dirty="0" err="1"/>
              <a:t>thì</a:t>
            </a:r>
            <a:r>
              <a:rPr lang="en-GB" sz="2800" dirty="0"/>
              <a:t> </a:t>
            </a:r>
            <a:r>
              <a:rPr lang="en-GB" sz="2800" dirty="0" err="1"/>
              <a:t>vận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xe</a:t>
            </a:r>
            <a:r>
              <a:rPr lang="en-GB" sz="2800" dirty="0"/>
              <a:t> </a:t>
            </a:r>
            <a:r>
              <a:rPr lang="en-GB" sz="2800" dirty="0" err="1"/>
              <a:t>bằng</a:t>
            </a:r>
            <a:r>
              <a:rPr lang="en-GB" sz="2800" dirty="0"/>
              <a:t> 0, </a:t>
            </a:r>
            <a:r>
              <a:rPr lang="en-GB" sz="2800" dirty="0" err="1"/>
              <a:t>sau</a:t>
            </a:r>
            <a:r>
              <a:rPr lang="en-GB" sz="2800" dirty="0"/>
              <a:t> </a:t>
            </a:r>
            <a:r>
              <a:rPr lang="en-GB" sz="2800" dirty="0" err="1"/>
              <a:t>đó</a:t>
            </a:r>
            <a:r>
              <a:rPr lang="en-GB" sz="2800" dirty="0"/>
              <a:t> </a:t>
            </a:r>
            <a:r>
              <a:rPr lang="en-GB" sz="2800" dirty="0" err="1"/>
              <a:t>vận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xe</a:t>
            </a:r>
            <a:r>
              <a:rPr lang="en-GB" sz="2800" dirty="0"/>
              <a:t> </a:t>
            </a:r>
            <a:r>
              <a:rPr lang="en-GB" sz="2800" dirty="0" err="1"/>
              <a:t>mới</a:t>
            </a:r>
            <a:r>
              <a:rPr lang="en-GB" sz="2800" dirty="0"/>
              <a:t> </a:t>
            </a:r>
            <a:r>
              <a:rPr lang="en-GB" sz="2800" dirty="0" err="1"/>
              <a:t>bắt</a:t>
            </a:r>
            <a:r>
              <a:rPr lang="en-GB" sz="2800" dirty="0"/>
              <a:t> </a:t>
            </a:r>
            <a:r>
              <a:rPr lang="en-GB" sz="2800" dirty="0" err="1"/>
              <a:t>đầu</a:t>
            </a:r>
            <a:r>
              <a:rPr lang="en-GB" sz="2800" dirty="0"/>
              <a:t> </a:t>
            </a:r>
            <a:r>
              <a:rPr lang="en-GB" sz="2800" dirty="0" err="1"/>
              <a:t>tăng</a:t>
            </a:r>
            <a:r>
              <a:rPr lang="en-GB" sz="2800" dirty="0"/>
              <a:t> </a:t>
            </a:r>
            <a:r>
              <a:rPr lang="en-GB" sz="2800" dirty="0" err="1"/>
              <a:t>dần</a:t>
            </a:r>
            <a:r>
              <a:rPr lang="en-GB" sz="2800" dirty="0"/>
              <a:t> </a:t>
            </a:r>
            <a:r>
              <a:rPr lang="en-GB" sz="2800" dirty="0" err="1"/>
              <a:t>đều</a:t>
            </a:r>
            <a:r>
              <a:rPr lang="en-GB" sz="2800" dirty="0"/>
              <a:t> </a:t>
            </a:r>
            <a:r>
              <a:rPr lang="en-GB" sz="2800" dirty="0" err="1"/>
              <a:t>đến</a:t>
            </a:r>
            <a:r>
              <a:rPr lang="en-GB" sz="2800" dirty="0"/>
              <a:t> </a:t>
            </a:r>
            <a:r>
              <a:rPr lang="en-GB" sz="2800" dirty="0" err="1"/>
              <a:t>một</a:t>
            </a:r>
            <a:r>
              <a:rPr lang="en-GB" sz="2800" dirty="0"/>
              <a:t> </a:t>
            </a:r>
            <a:r>
              <a:rPr lang="en-GB" sz="2800" dirty="0" err="1"/>
              <a:t>vận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tối</a:t>
            </a:r>
            <a:r>
              <a:rPr lang="en-GB" sz="2800" dirty="0"/>
              <a:t> </a:t>
            </a:r>
            <a:r>
              <a:rPr lang="en-GB" sz="2800" dirty="0" err="1"/>
              <a:t>đa</a:t>
            </a:r>
            <a:r>
              <a:rPr lang="en-GB" sz="2800" dirty="0"/>
              <a:t> </a:t>
            </a:r>
            <a:r>
              <a:rPr lang="en-GB" sz="2800" dirty="0" err="1"/>
              <a:t>được</a:t>
            </a:r>
            <a:r>
              <a:rPr lang="en-GB" sz="2800" dirty="0"/>
              <a:t> </a:t>
            </a:r>
            <a:r>
              <a:rPr lang="en-GB" sz="2800" dirty="0" err="1"/>
              <a:t>đặt</a:t>
            </a:r>
            <a:r>
              <a:rPr lang="en-GB" sz="2800" dirty="0"/>
              <a:t> </a:t>
            </a:r>
            <a:r>
              <a:rPr lang="en-GB" sz="2800" dirty="0" err="1"/>
              <a:t>trước</a:t>
            </a:r>
            <a:r>
              <a:rPr lang="en-GB" sz="2800" dirty="0"/>
              <a:t>. </a:t>
            </a:r>
            <a:r>
              <a:rPr lang="en-GB" sz="2800" dirty="0" err="1"/>
              <a:t>Khi</a:t>
            </a:r>
            <a:r>
              <a:rPr lang="en-GB" sz="2800" dirty="0"/>
              <a:t> </a:t>
            </a:r>
            <a:r>
              <a:rPr lang="en-GB" sz="2800" dirty="0" err="1"/>
              <a:t>đâm</a:t>
            </a:r>
            <a:r>
              <a:rPr lang="en-GB" sz="2800" dirty="0"/>
              <a:t> </a:t>
            </a:r>
            <a:r>
              <a:rPr lang="en-GB" sz="2800" dirty="0" err="1"/>
              <a:t>phải</a:t>
            </a:r>
            <a:r>
              <a:rPr lang="en-GB" sz="2800" dirty="0"/>
              <a:t> </a:t>
            </a:r>
            <a:r>
              <a:rPr lang="en-GB" sz="2800" dirty="0" err="1"/>
              <a:t>chướng</a:t>
            </a:r>
            <a:r>
              <a:rPr lang="en-GB" sz="2800" dirty="0"/>
              <a:t> </a:t>
            </a:r>
            <a:r>
              <a:rPr lang="en-GB" sz="2800" dirty="0" err="1"/>
              <a:t>ngại</a:t>
            </a:r>
            <a:r>
              <a:rPr lang="en-GB" sz="2800" dirty="0"/>
              <a:t> </a:t>
            </a:r>
            <a:r>
              <a:rPr lang="en-GB" sz="2800" dirty="0" err="1"/>
              <a:t>vật</a:t>
            </a:r>
            <a:r>
              <a:rPr lang="en-GB" sz="2800" dirty="0"/>
              <a:t> </a:t>
            </a:r>
            <a:r>
              <a:rPr lang="en-GB" sz="2800" dirty="0" err="1"/>
              <a:t>thì</a:t>
            </a:r>
            <a:r>
              <a:rPr lang="en-GB" sz="2800" dirty="0"/>
              <a:t> </a:t>
            </a:r>
            <a:r>
              <a:rPr lang="en-GB" sz="2800" dirty="0" err="1"/>
              <a:t>vận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xe</a:t>
            </a:r>
            <a:r>
              <a:rPr lang="en-GB" sz="2800" dirty="0"/>
              <a:t> </a:t>
            </a:r>
            <a:r>
              <a:rPr lang="en-GB" sz="2800" dirty="0" err="1"/>
              <a:t>giảm</a:t>
            </a:r>
            <a:r>
              <a:rPr lang="en-GB" sz="2800" dirty="0"/>
              <a:t> </a:t>
            </a:r>
            <a:r>
              <a:rPr lang="en-GB" sz="2800" dirty="0" err="1"/>
              <a:t>dần</a:t>
            </a:r>
            <a:r>
              <a:rPr lang="en-GB" sz="2800" dirty="0"/>
              <a:t> </a:t>
            </a:r>
            <a:r>
              <a:rPr lang="en-GB" sz="2800" dirty="0" err="1"/>
              <a:t>về</a:t>
            </a:r>
            <a:r>
              <a:rPr lang="en-GB" sz="2800" dirty="0"/>
              <a:t> 0.</a:t>
            </a:r>
          </a:p>
          <a:p>
            <a:r>
              <a:rPr lang="en-GB" sz="2800" i="1" dirty="0" err="1"/>
              <a:t>Thực</a:t>
            </a:r>
            <a:r>
              <a:rPr lang="en-GB" sz="2800" i="1" dirty="0"/>
              <a:t> </a:t>
            </a:r>
            <a:r>
              <a:rPr lang="en-GB" sz="2800" i="1" dirty="0" err="1"/>
              <a:t>hiện</a:t>
            </a:r>
            <a:r>
              <a:rPr lang="en-GB" sz="2800" i="1" dirty="0"/>
              <a:t>:</a:t>
            </a:r>
            <a:r>
              <a:rPr lang="en-GB" sz="2800" dirty="0"/>
              <a:t> </a:t>
            </a:r>
            <a:r>
              <a:rPr lang="en-GB" sz="2800" dirty="0" err="1"/>
              <a:t>Đưa</a:t>
            </a:r>
            <a:r>
              <a:rPr lang="en-GB" sz="2800" dirty="0"/>
              <a:t> </a:t>
            </a:r>
            <a:r>
              <a:rPr lang="en-GB" sz="2800" dirty="0" err="1"/>
              <a:t>vào</a:t>
            </a:r>
            <a:r>
              <a:rPr lang="en-GB" sz="2800" dirty="0"/>
              <a:t> </a:t>
            </a:r>
            <a:r>
              <a:rPr lang="en-GB" sz="2800" dirty="0" err="1"/>
              <a:t>một</a:t>
            </a:r>
            <a:r>
              <a:rPr lang="en-GB" sz="2800" dirty="0"/>
              <a:t> </a:t>
            </a:r>
            <a:r>
              <a:rPr lang="en-GB" sz="2800" dirty="0" err="1"/>
              <a:t>biến</a:t>
            </a:r>
            <a:r>
              <a:rPr lang="en-GB" sz="2800" dirty="0"/>
              <a:t> </a:t>
            </a:r>
            <a:r>
              <a:rPr lang="en-GB" sz="2800" dirty="0" err="1"/>
              <a:t>vận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một</a:t>
            </a:r>
            <a:r>
              <a:rPr lang="en-GB" sz="2800" dirty="0"/>
              <a:t> </a:t>
            </a:r>
            <a:r>
              <a:rPr lang="en-GB" sz="2800" dirty="0" err="1"/>
              <a:t>biến</a:t>
            </a:r>
            <a:r>
              <a:rPr lang="en-GB" sz="2800" dirty="0"/>
              <a:t> </a:t>
            </a:r>
            <a:r>
              <a:rPr lang="en-GB" sz="2800" dirty="0" err="1"/>
              <a:t>gia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cho</a:t>
            </a:r>
            <a:r>
              <a:rPr lang="en-GB" sz="2800" dirty="0"/>
              <a:t> </a:t>
            </a:r>
            <a:r>
              <a:rPr lang="en-GB" sz="2800" dirty="0" err="1"/>
              <a:t>PlayerCallback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167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TÍNH ĐIỂM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2000240"/>
            <a:ext cx="7393454" cy="4429156"/>
          </a:xfrm>
        </p:spPr>
        <p:txBody>
          <a:bodyPr/>
          <a:lstStyle/>
          <a:p>
            <a:r>
              <a:rPr lang="en-GB" sz="2800" i="1" dirty="0" smtClean="0"/>
              <a:t>Ý </a:t>
            </a:r>
            <a:r>
              <a:rPr lang="en-GB" sz="2800" i="1" dirty="0" err="1"/>
              <a:t>tưởng</a:t>
            </a:r>
            <a:r>
              <a:rPr lang="en-GB" sz="2800" i="1" dirty="0"/>
              <a:t>:</a:t>
            </a:r>
            <a:r>
              <a:rPr lang="en-GB" sz="2800" dirty="0"/>
              <a:t> </a:t>
            </a:r>
            <a:r>
              <a:rPr lang="en-GB" sz="2800" dirty="0" err="1"/>
              <a:t>Khi</a:t>
            </a:r>
            <a:r>
              <a:rPr lang="en-GB" sz="2800" dirty="0"/>
              <a:t> </a:t>
            </a:r>
            <a:r>
              <a:rPr lang="en-GB" sz="2800" dirty="0" err="1"/>
              <a:t>bắt</a:t>
            </a:r>
            <a:r>
              <a:rPr lang="en-GB" sz="2800" dirty="0"/>
              <a:t> </a:t>
            </a:r>
            <a:r>
              <a:rPr lang="en-GB" sz="2800" dirty="0" err="1"/>
              <a:t>đầu</a:t>
            </a:r>
            <a:r>
              <a:rPr lang="en-GB" sz="2800" dirty="0"/>
              <a:t> </a:t>
            </a:r>
            <a:r>
              <a:rPr lang="en-GB" sz="2800" dirty="0" err="1"/>
              <a:t>chuyển</a:t>
            </a:r>
            <a:r>
              <a:rPr lang="en-GB" sz="2800" dirty="0"/>
              <a:t> </a:t>
            </a:r>
            <a:r>
              <a:rPr lang="en-GB" sz="2800" dirty="0" err="1"/>
              <a:t>động</a:t>
            </a:r>
            <a:r>
              <a:rPr lang="en-GB" sz="2800" dirty="0"/>
              <a:t> </a:t>
            </a:r>
            <a:r>
              <a:rPr lang="en-GB" sz="2800" dirty="0" err="1"/>
              <a:t>thì</a:t>
            </a:r>
            <a:r>
              <a:rPr lang="en-GB" sz="2800" dirty="0"/>
              <a:t> </a:t>
            </a:r>
            <a:r>
              <a:rPr lang="en-GB" sz="2800" dirty="0" err="1"/>
              <a:t>vận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xe</a:t>
            </a:r>
            <a:r>
              <a:rPr lang="en-GB" sz="2800" dirty="0"/>
              <a:t> </a:t>
            </a:r>
            <a:r>
              <a:rPr lang="en-GB" sz="2800" dirty="0" err="1"/>
              <a:t>bằng</a:t>
            </a:r>
            <a:r>
              <a:rPr lang="en-GB" sz="2800" dirty="0"/>
              <a:t> 0, </a:t>
            </a:r>
            <a:r>
              <a:rPr lang="en-GB" sz="2800" dirty="0" err="1"/>
              <a:t>sau</a:t>
            </a:r>
            <a:r>
              <a:rPr lang="en-GB" sz="2800" dirty="0"/>
              <a:t> </a:t>
            </a:r>
            <a:r>
              <a:rPr lang="en-GB" sz="2800" dirty="0" err="1"/>
              <a:t>đó</a:t>
            </a:r>
            <a:r>
              <a:rPr lang="en-GB" sz="2800" dirty="0"/>
              <a:t> </a:t>
            </a:r>
            <a:r>
              <a:rPr lang="en-GB" sz="2800" dirty="0" err="1"/>
              <a:t>vận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xe</a:t>
            </a:r>
            <a:r>
              <a:rPr lang="en-GB" sz="2800" dirty="0"/>
              <a:t> </a:t>
            </a:r>
            <a:r>
              <a:rPr lang="en-GB" sz="2800" dirty="0" err="1"/>
              <a:t>mới</a:t>
            </a:r>
            <a:r>
              <a:rPr lang="en-GB" sz="2800" dirty="0"/>
              <a:t> </a:t>
            </a:r>
            <a:r>
              <a:rPr lang="en-GB" sz="2800" dirty="0" err="1"/>
              <a:t>bắt</a:t>
            </a:r>
            <a:r>
              <a:rPr lang="en-GB" sz="2800" dirty="0"/>
              <a:t> </a:t>
            </a:r>
            <a:r>
              <a:rPr lang="en-GB" sz="2800" dirty="0" err="1"/>
              <a:t>đầu</a:t>
            </a:r>
            <a:r>
              <a:rPr lang="en-GB" sz="2800" dirty="0"/>
              <a:t> </a:t>
            </a:r>
            <a:r>
              <a:rPr lang="en-GB" sz="2800" dirty="0" err="1"/>
              <a:t>tăng</a:t>
            </a:r>
            <a:r>
              <a:rPr lang="en-GB" sz="2800" dirty="0"/>
              <a:t> </a:t>
            </a:r>
            <a:r>
              <a:rPr lang="en-GB" sz="2800" dirty="0" err="1"/>
              <a:t>dần</a:t>
            </a:r>
            <a:r>
              <a:rPr lang="en-GB" sz="2800" dirty="0"/>
              <a:t> </a:t>
            </a:r>
            <a:r>
              <a:rPr lang="en-GB" sz="2800" dirty="0" err="1"/>
              <a:t>đều</a:t>
            </a:r>
            <a:r>
              <a:rPr lang="en-GB" sz="2800" dirty="0"/>
              <a:t> </a:t>
            </a:r>
            <a:r>
              <a:rPr lang="en-GB" sz="2800" dirty="0" err="1"/>
              <a:t>đến</a:t>
            </a:r>
            <a:r>
              <a:rPr lang="en-GB" sz="2800" dirty="0"/>
              <a:t> </a:t>
            </a:r>
            <a:r>
              <a:rPr lang="en-GB" sz="2800" dirty="0" err="1"/>
              <a:t>một</a:t>
            </a:r>
            <a:r>
              <a:rPr lang="en-GB" sz="2800" dirty="0"/>
              <a:t> </a:t>
            </a:r>
            <a:r>
              <a:rPr lang="en-GB" sz="2800" dirty="0" err="1"/>
              <a:t>vận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tối</a:t>
            </a:r>
            <a:r>
              <a:rPr lang="en-GB" sz="2800" dirty="0"/>
              <a:t> </a:t>
            </a:r>
            <a:r>
              <a:rPr lang="en-GB" sz="2800" dirty="0" err="1"/>
              <a:t>đa</a:t>
            </a:r>
            <a:r>
              <a:rPr lang="en-GB" sz="2800" dirty="0"/>
              <a:t> </a:t>
            </a:r>
            <a:r>
              <a:rPr lang="en-GB" sz="2800" dirty="0" err="1"/>
              <a:t>được</a:t>
            </a:r>
            <a:r>
              <a:rPr lang="en-GB" sz="2800" dirty="0"/>
              <a:t> </a:t>
            </a:r>
            <a:r>
              <a:rPr lang="en-GB" sz="2800" dirty="0" err="1"/>
              <a:t>đặt</a:t>
            </a:r>
            <a:r>
              <a:rPr lang="en-GB" sz="2800" dirty="0"/>
              <a:t> </a:t>
            </a:r>
            <a:r>
              <a:rPr lang="en-GB" sz="2800" dirty="0" err="1"/>
              <a:t>trước</a:t>
            </a:r>
            <a:r>
              <a:rPr lang="en-GB" sz="2800" dirty="0"/>
              <a:t>. </a:t>
            </a:r>
            <a:r>
              <a:rPr lang="en-GB" sz="2800" dirty="0" err="1"/>
              <a:t>Khi</a:t>
            </a:r>
            <a:r>
              <a:rPr lang="en-GB" sz="2800" dirty="0"/>
              <a:t> </a:t>
            </a:r>
            <a:r>
              <a:rPr lang="en-GB" sz="2800" dirty="0" err="1"/>
              <a:t>đâm</a:t>
            </a:r>
            <a:r>
              <a:rPr lang="en-GB" sz="2800" dirty="0"/>
              <a:t> </a:t>
            </a:r>
            <a:r>
              <a:rPr lang="en-GB" sz="2800" dirty="0" err="1"/>
              <a:t>phải</a:t>
            </a:r>
            <a:r>
              <a:rPr lang="en-GB" sz="2800" dirty="0"/>
              <a:t> </a:t>
            </a:r>
            <a:r>
              <a:rPr lang="en-GB" sz="2800" dirty="0" err="1"/>
              <a:t>chướng</a:t>
            </a:r>
            <a:r>
              <a:rPr lang="en-GB" sz="2800" dirty="0"/>
              <a:t> </a:t>
            </a:r>
            <a:r>
              <a:rPr lang="en-GB" sz="2800" dirty="0" err="1"/>
              <a:t>ngại</a:t>
            </a:r>
            <a:r>
              <a:rPr lang="en-GB" sz="2800" dirty="0"/>
              <a:t> </a:t>
            </a:r>
            <a:r>
              <a:rPr lang="en-GB" sz="2800" dirty="0" err="1"/>
              <a:t>vật</a:t>
            </a:r>
            <a:r>
              <a:rPr lang="en-GB" sz="2800" dirty="0"/>
              <a:t> </a:t>
            </a:r>
            <a:r>
              <a:rPr lang="en-GB" sz="2800" dirty="0" err="1"/>
              <a:t>thì</a:t>
            </a:r>
            <a:r>
              <a:rPr lang="en-GB" sz="2800" dirty="0"/>
              <a:t> </a:t>
            </a:r>
            <a:r>
              <a:rPr lang="en-GB" sz="2800" dirty="0" err="1"/>
              <a:t>vận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xe</a:t>
            </a:r>
            <a:r>
              <a:rPr lang="en-GB" sz="2800" dirty="0"/>
              <a:t> </a:t>
            </a:r>
            <a:r>
              <a:rPr lang="en-GB" sz="2800" dirty="0" err="1"/>
              <a:t>giảm</a:t>
            </a:r>
            <a:r>
              <a:rPr lang="en-GB" sz="2800" dirty="0"/>
              <a:t> </a:t>
            </a:r>
            <a:r>
              <a:rPr lang="en-GB" sz="2800" dirty="0" err="1"/>
              <a:t>đột</a:t>
            </a:r>
            <a:r>
              <a:rPr lang="en-GB" sz="2800" dirty="0"/>
              <a:t> </a:t>
            </a:r>
            <a:r>
              <a:rPr lang="en-GB" sz="2800" dirty="0" err="1"/>
              <a:t>ngột</a:t>
            </a:r>
            <a:r>
              <a:rPr lang="en-GB" sz="2800" dirty="0"/>
              <a:t> </a:t>
            </a:r>
            <a:r>
              <a:rPr lang="en-GB" sz="2800" dirty="0" err="1"/>
              <a:t>về</a:t>
            </a:r>
            <a:r>
              <a:rPr lang="en-GB" sz="2800" dirty="0"/>
              <a:t> 0, </a:t>
            </a:r>
            <a:r>
              <a:rPr lang="en-GB" sz="2800" dirty="0" err="1"/>
              <a:t>sau</a:t>
            </a:r>
            <a:r>
              <a:rPr lang="en-GB" sz="2800" dirty="0"/>
              <a:t> </a:t>
            </a:r>
            <a:r>
              <a:rPr lang="en-GB" sz="2800" dirty="0" err="1"/>
              <a:t>đó</a:t>
            </a:r>
            <a:r>
              <a:rPr lang="en-GB" sz="2800" dirty="0"/>
              <a:t> </a:t>
            </a:r>
            <a:r>
              <a:rPr lang="en-GB" sz="2800" dirty="0" err="1"/>
              <a:t>vận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mới</a:t>
            </a:r>
            <a:r>
              <a:rPr lang="en-GB" sz="2800" dirty="0"/>
              <a:t> </a:t>
            </a:r>
            <a:r>
              <a:rPr lang="en-GB" sz="2800" dirty="0" err="1"/>
              <a:t>từ</a:t>
            </a:r>
            <a:r>
              <a:rPr lang="en-GB" sz="2800" dirty="0"/>
              <a:t> </a:t>
            </a:r>
            <a:r>
              <a:rPr lang="en-GB" sz="2800" dirty="0" err="1"/>
              <a:t>từ</a:t>
            </a:r>
            <a:r>
              <a:rPr lang="en-GB" sz="2800" dirty="0"/>
              <a:t> </a:t>
            </a:r>
            <a:r>
              <a:rPr lang="en-GB" sz="2800" dirty="0" err="1"/>
              <a:t>tăng</a:t>
            </a:r>
            <a:r>
              <a:rPr lang="en-GB" sz="2800" dirty="0"/>
              <a:t> </a:t>
            </a:r>
            <a:r>
              <a:rPr lang="en-GB" sz="2800" dirty="0" err="1"/>
              <a:t>lên</a:t>
            </a:r>
            <a:r>
              <a:rPr lang="en-GB" sz="2800" dirty="0"/>
              <a:t>. </a:t>
            </a:r>
            <a:r>
              <a:rPr lang="en-GB" sz="2800" dirty="0" err="1"/>
              <a:t>Khi</a:t>
            </a:r>
            <a:r>
              <a:rPr lang="en-GB" sz="2800" dirty="0"/>
              <a:t> </a:t>
            </a:r>
            <a:r>
              <a:rPr lang="en-GB" sz="2800" dirty="0" err="1"/>
              <a:t>xe</a:t>
            </a:r>
            <a:r>
              <a:rPr lang="en-GB" sz="2800" dirty="0"/>
              <a:t> </a:t>
            </a:r>
            <a:r>
              <a:rPr lang="en-GB" sz="2800" dirty="0" err="1"/>
              <a:t>chạm</a:t>
            </a:r>
            <a:r>
              <a:rPr lang="en-GB" sz="2800" dirty="0"/>
              <a:t> </a:t>
            </a:r>
            <a:r>
              <a:rPr lang="en-GB" sz="2800" dirty="0" err="1"/>
              <a:t>vào</a:t>
            </a:r>
            <a:r>
              <a:rPr lang="en-GB" sz="2800" dirty="0"/>
              <a:t> </a:t>
            </a:r>
            <a:r>
              <a:rPr lang="en-GB" sz="2800" dirty="0" err="1"/>
              <a:t>vỉa</a:t>
            </a:r>
            <a:r>
              <a:rPr lang="en-GB" sz="2800" dirty="0"/>
              <a:t> </a:t>
            </a:r>
            <a:r>
              <a:rPr lang="en-GB" sz="2800" dirty="0" err="1"/>
              <a:t>hè</a:t>
            </a:r>
            <a:r>
              <a:rPr lang="en-GB" sz="2800" dirty="0"/>
              <a:t> </a:t>
            </a:r>
            <a:r>
              <a:rPr lang="en-GB" sz="2800" dirty="0" err="1"/>
              <a:t>thì</a:t>
            </a:r>
            <a:r>
              <a:rPr lang="en-GB" sz="2800" dirty="0"/>
              <a:t> </a:t>
            </a:r>
            <a:r>
              <a:rPr lang="en-GB" sz="2800" dirty="0" err="1"/>
              <a:t>vận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xe</a:t>
            </a:r>
            <a:r>
              <a:rPr lang="en-GB" sz="2800" dirty="0"/>
              <a:t> </a:t>
            </a:r>
            <a:r>
              <a:rPr lang="en-GB" sz="2800" dirty="0" err="1"/>
              <a:t>giảm</a:t>
            </a:r>
            <a:r>
              <a:rPr lang="en-GB" sz="2800" dirty="0"/>
              <a:t> </a:t>
            </a:r>
            <a:r>
              <a:rPr lang="en-GB" sz="2800" dirty="0" err="1"/>
              <a:t>dần</a:t>
            </a:r>
            <a:r>
              <a:rPr lang="en-GB" sz="2800" dirty="0"/>
              <a:t> </a:t>
            </a:r>
            <a:r>
              <a:rPr lang="en-GB" sz="2800" dirty="0" err="1"/>
              <a:t>về</a:t>
            </a:r>
            <a:r>
              <a:rPr lang="en-GB" sz="2800" dirty="0"/>
              <a:t> 0.1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55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TÍNH ĐIỂM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2000240"/>
            <a:ext cx="7393454" cy="4429156"/>
          </a:xfrm>
        </p:spPr>
        <p:txBody>
          <a:bodyPr/>
          <a:lstStyle/>
          <a:p>
            <a:r>
              <a:rPr lang="vi-VN" sz="2800" i="1" dirty="0" smtClean="0"/>
              <a:t>Thực hiện: </a:t>
            </a:r>
            <a:r>
              <a:rPr lang="en-GB" sz="2800" dirty="0" err="1" smtClean="0"/>
              <a:t>Bổ</a:t>
            </a:r>
            <a:r>
              <a:rPr lang="en-GB" sz="2800" dirty="0" smtClean="0"/>
              <a:t> </a:t>
            </a:r>
            <a:r>
              <a:rPr lang="en-GB" sz="2800" dirty="0"/>
              <a:t>sung </a:t>
            </a:r>
            <a:r>
              <a:rPr lang="en-GB" sz="2800" dirty="0" err="1"/>
              <a:t>vào</a:t>
            </a:r>
            <a:r>
              <a:rPr lang="en-GB" sz="2800" dirty="0"/>
              <a:t> game 2 </a:t>
            </a:r>
            <a:r>
              <a:rPr lang="en-GB" sz="2800" dirty="0" err="1"/>
              <a:t>yếu</a:t>
            </a:r>
            <a:r>
              <a:rPr lang="en-GB" sz="2800" dirty="0"/>
              <a:t> </a:t>
            </a:r>
            <a:r>
              <a:rPr lang="en-GB" sz="2800" dirty="0" err="1"/>
              <a:t>tố</a:t>
            </a:r>
            <a:r>
              <a:rPr lang="en-GB" sz="2800" dirty="0"/>
              <a:t>: </a:t>
            </a:r>
            <a:r>
              <a:rPr lang="en-GB" sz="2800" i="1" dirty="0"/>
              <a:t>Fuel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i="1" dirty="0"/>
              <a:t>Score. </a:t>
            </a:r>
            <a:r>
              <a:rPr lang="en-GB" sz="2800" dirty="0"/>
              <a:t>Fuel </a:t>
            </a:r>
            <a:r>
              <a:rPr lang="en-GB" sz="2800" dirty="0" err="1"/>
              <a:t>của</a:t>
            </a:r>
            <a:r>
              <a:rPr lang="en-GB" sz="2800" dirty="0"/>
              <a:t> game </a:t>
            </a:r>
            <a:r>
              <a:rPr lang="en-GB" sz="2800" dirty="0" err="1"/>
              <a:t>là</a:t>
            </a:r>
            <a:r>
              <a:rPr lang="en-GB" sz="2800" dirty="0"/>
              <a:t> </a:t>
            </a:r>
            <a:r>
              <a:rPr lang="en-GB" sz="2800" dirty="0" err="1"/>
              <a:t>một</a:t>
            </a:r>
            <a:r>
              <a:rPr lang="en-GB" sz="2800" dirty="0"/>
              <a:t> </a:t>
            </a:r>
            <a:r>
              <a:rPr lang="en-GB" sz="2800" dirty="0" err="1"/>
              <a:t>số</a:t>
            </a:r>
            <a:r>
              <a:rPr lang="en-GB" sz="2800" dirty="0"/>
              <a:t> </a:t>
            </a:r>
            <a:r>
              <a:rPr lang="en-GB" sz="2800" dirty="0" err="1"/>
              <a:t>được</a:t>
            </a:r>
            <a:r>
              <a:rPr lang="en-GB" sz="2800" dirty="0"/>
              <a:t> </a:t>
            </a:r>
            <a:r>
              <a:rPr lang="en-GB" sz="2800" dirty="0" err="1"/>
              <a:t>đặt</a:t>
            </a:r>
            <a:r>
              <a:rPr lang="en-GB" sz="2800" dirty="0"/>
              <a:t> </a:t>
            </a:r>
            <a:r>
              <a:rPr lang="en-GB" sz="2800" dirty="0" err="1"/>
              <a:t>trước</a:t>
            </a:r>
            <a:r>
              <a:rPr lang="en-GB" sz="2800" dirty="0"/>
              <a:t>, </a:t>
            </a:r>
            <a:r>
              <a:rPr lang="en-GB" sz="2800" dirty="0" err="1"/>
              <a:t>sau</a:t>
            </a:r>
            <a:r>
              <a:rPr lang="en-GB" sz="2800" dirty="0"/>
              <a:t> </a:t>
            </a:r>
            <a:r>
              <a:rPr lang="en-GB" sz="2800" dirty="0" err="1"/>
              <a:t>đó</a:t>
            </a:r>
            <a:r>
              <a:rPr lang="en-GB" sz="2800" dirty="0"/>
              <a:t> </a:t>
            </a:r>
            <a:r>
              <a:rPr lang="en-GB" sz="2800" dirty="0" err="1"/>
              <a:t>giảm</a:t>
            </a:r>
            <a:r>
              <a:rPr lang="en-GB" sz="2800" dirty="0"/>
              <a:t> </a:t>
            </a:r>
            <a:r>
              <a:rPr lang="en-GB" sz="2800" dirty="0" err="1"/>
              <a:t>dần</a:t>
            </a:r>
            <a:r>
              <a:rPr lang="en-GB" sz="2800" dirty="0"/>
              <a:t> </a:t>
            </a:r>
            <a:r>
              <a:rPr lang="en-GB" sz="2800" dirty="0" err="1"/>
              <a:t>về</a:t>
            </a:r>
            <a:r>
              <a:rPr lang="en-GB" sz="2800" dirty="0"/>
              <a:t> 0. Score </a:t>
            </a:r>
            <a:r>
              <a:rPr lang="en-GB" sz="2800" dirty="0" err="1"/>
              <a:t>là</a:t>
            </a:r>
            <a:r>
              <a:rPr lang="en-GB" sz="2800" dirty="0"/>
              <a:t> </a:t>
            </a:r>
            <a:r>
              <a:rPr lang="en-GB" sz="2800" dirty="0" err="1"/>
              <a:t>quãng</a:t>
            </a:r>
            <a:r>
              <a:rPr lang="en-GB" sz="2800" dirty="0"/>
              <a:t> </a:t>
            </a:r>
            <a:r>
              <a:rPr lang="en-GB" sz="2800" dirty="0" err="1"/>
              <a:t>đường</a:t>
            </a:r>
            <a:r>
              <a:rPr lang="en-GB" sz="2800" dirty="0"/>
              <a:t> </a:t>
            </a:r>
            <a:r>
              <a:rPr lang="en-GB" sz="2800" dirty="0" err="1"/>
              <a:t>mà</a:t>
            </a:r>
            <a:r>
              <a:rPr lang="en-GB" sz="2800" dirty="0"/>
              <a:t> </a:t>
            </a:r>
            <a:r>
              <a:rPr lang="en-GB" sz="2800" dirty="0" err="1"/>
              <a:t>người</a:t>
            </a:r>
            <a:r>
              <a:rPr lang="en-GB" sz="2800" dirty="0"/>
              <a:t> </a:t>
            </a:r>
            <a:r>
              <a:rPr lang="en-GB" sz="2800" dirty="0" err="1"/>
              <a:t>chơi</a:t>
            </a:r>
            <a:r>
              <a:rPr lang="en-GB" sz="2800" dirty="0"/>
              <a:t> </a:t>
            </a:r>
            <a:r>
              <a:rPr lang="en-GB" sz="2800" dirty="0" err="1"/>
              <a:t>đã</a:t>
            </a:r>
            <a:r>
              <a:rPr lang="en-GB" sz="2800" dirty="0"/>
              <a:t> </a:t>
            </a:r>
            <a:r>
              <a:rPr lang="en-GB" sz="2800" dirty="0" err="1"/>
              <a:t>đi</a:t>
            </a:r>
            <a:r>
              <a:rPr lang="en-GB" sz="2800" dirty="0"/>
              <a:t> </a:t>
            </a:r>
            <a:r>
              <a:rPr lang="en-GB" sz="2800" dirty="0" err="1"/>
              <a:t>được</a:t>
            </a:r>
            <a:r>
              <a:rPr lang="en-GB" sz="2800" dirty="0"/>
              <a:t>. </a:t>
            </a:r>
            <a:r>
              <a:rPr lang="en-GB" sz="2800" dirty="0" err="1"/>
              <a:t>Khi</a:t>
            </a:r>
            <a:r>
              <a:rPr lang="en-GB" sz="2800" dirty="0"/>
              <a:t> Fuel </a:t>
            </a:r>
            <a:r>
              <a:rPr lang="en-GB" sz="2800" dirty="0" err="1"/>
              <a:t>của</a:t>
            </a:r>
            <a:r>
              <a:rPr lang="en-GB" sz="2800" dirty="0"/>
              <a:t> Player </a:t>
            </a:r>
            <a:r>
              <a:rPr lang="en-GB" sz="2800" dirty="0" err="1"/>
              <a:t>giảm</a:t>
            </a:r>
            <a:r>
              <a:rPr lang="en-GB" sz="2800" dirty="0"/>
              <a:t> </a:t>
            </a:r>
            <a:r>
              <a:rPr lang="en-GB" sz="2800" dirty="0" err="1"/>
              <a:t>về</a:t>
            </a:r>
            <a:r>
              <a:rPr lang="en-GB" sz="2800" dirty="0"/>
              <a:t> 0 </a:t>
            </a:r>
            <a:r>
              <a:rPr lang="en-GB" sz="2800" dirty="0" err="1"/>
              <a:t>thì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độ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xe</a:t>
            </a:r>
            <a:r>
              <a:rPr lang="en-GB" sz="2800" dirty="0"/>
              <a:t> </a:t>
            </a:r>
            <a:r>
              <a:rPr lang="en-GB" sz="2800" dirty="0" err="1"/>
              <a:t>giảm</a:t>
            </a:r>
            <a:r>
              <a:rPr lang="en-GB" sz="2800" dirty="0"/>
              <a:t> </a:t>
            </a:r>
            <a:r>
              <a:rPr lang="en-GB" sz="2800" dirty="0" err="1"/>
              <a:t>dần</a:t>
            </a:r>
            <a:r>
              <a:rPr lang="en-GB" sz="2800" dirty="0"/>
              <a:t> </a:t>
            </a:r>
            <a:r>
              <a:rPr lang="en-GB" sz="2800" dirty="0" err="1"/>
              <a:t>về</a:t>
            </a:r>
            <a:r>
              <a:rPr lang="en-GB" sz="2800" dirty="0"/>
              <a:t> 0. </a:t>
            </a:r>
            <a:r>
              <a:rPr lang="en-GB" sz="2800" dirty="0" err="1"/>
              <a:t>Khi</a:t>
            </a:r>
            <a:r>
              <a:rPr lang="en-GB" sz="2800" dirty="0"/>
              <a:t> </a:t>
            </a:r>
            <a:r>
              <a:rPr lang="en-GB" sz="2800" dirty="0" err="1"/>
              <a:t>tốc</a:t>
            </a:r>
            <a:r>
              <a:rPr lang="en-GB" sz="2800" dirty="0"/>
              <a:t> </a:t>
            </a:r>
            <a:r>
              <a:rPr lang="en-GB" sz="2800" dirty="0" err="1"/>
              <a:t>độ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xe</a:t>
            </a:r>
            <a:r>
              <a:rPr lang="en-GB" sz="2800" dirty="0"/>
              <a:t> </a:t>
            </a:r>
            <a:r>
              <a:rPr lang="en-GB" sz="2800" dirty="0" err="1"/>
              <a:t>giảm</a:t>
            </a:r>
            <a:r>
              <a:rPr lang="en-GB" sz="2800" dirty="0"/>
              <a:t> </a:t>
            </a:r>
            <a:r>
              <a:rPr lang="en-GB" sz="2800" dirty="0" err="1"/>
              <a:t>hoàn</a:t>
            </a:r>
            <a:r>
              <a:rPr lang="en-GB" sz="2800" dirty="0"/>
              <a:t> </a:t>
            </a:r>
            <a:r>
              <a:rPr lang="en-GB" sz="2800" dirty="0" err="1"/>
              <a:t>toàn</a:t>
            </a:r>
            <a:r>
              <a:rPr lang="en-GB" sz="2800" dirty="0"/>
              <a:t> </a:t>
            </a:r>
            <a:r>
              <a:rPr lang="en-GB" sz="2800" dirty="0" err="1"/>
              <a:t>về</a:t>
            </a:r>
            <a:r>
              <a:rPr lang="en-GB" sz="2800" dirty="0"/>
              <a:t> 0 </a:t>
            </a:r>
            <a:r>
              <a:rPr lang="en-GB" sz="2800" dirty="0" err="1"/>
              <a:t>thì</a:t>
            </a:r>
            <a:r>
              <a:rPr lang="en-GB" sz="2800" dirty="0"/>
              <a:t> </a:t>
            </a:r>
            <a:r>
              <a:rPr lang="en-GB" sz="2800" dirty="0" err="1"/>
              <a:t>trò</a:t>
            </a:r>
            <a:r>
              <a:rPr lang="en-GB" sz="2800" dirty="0"/>
              <a:t> </a:t>
            </a:r>
            <a:r>
              <a:rPr lang="en-GB" sz="2800" dirty="0" err="1"/>
              <a:t>chơi</a:t>
            </a:r>
            <a:r>
              <a:rPr lang="en-GB" sz="2800" dirty="0"/>
              <a:t> </a:t>
            </a:r>
            <a:r>
              <a:rPr lang="en-GB" sz="2800" dirty="0" err="1"/>
              <a:t>kết</a:t>
            </a:r>
            <a:r>
              <a:rPr lang="en-GB" sz="2800" dirty="0"/>
              <a:t> </a:t>
            </a:r>
            <a:r>
              <a:rPr lang="en-GB" sz="2800" dirty="0" err="1"/>
              <a:t>thúc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tính</a:t>
            </a:r>
            <a:r>
              <a:rPr lang="en-GB" sz="2800" dirty="0"/>
              <a:t> Final Score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người</a:t>
            </a:r>
            <a:r>
              <a:rPr lang="en-GB" sz="2800" dirty="0"/>
              <a:t> </a:t>
            </a:r>
            <a:r>
              <a:rPr lang="en-GB" sz="2800" dirty="0" err="1"/>
              <a:t>chơi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7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THÊM CÁC YẾU TỐ GAME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2000240"/>
            <a:ext cx="7393454" cy="4429156"/>
          </a:xfrm>
        </p:spPr>
        <p:txBody>
          <a:bodyPr/>
          <a:lstStyle/>
          <a:p>
            <a:r>
              <a:rPr lang="vi-VN" sz="2800" dirty="0" smtClean="0"/>
              <a:t>T</a:t>
            </a:r>
            <a:r>
              <a:rPr lang="en-GB" sz="2800" dirty="0" smtClean="0"/>
              <a:t>ự </a:t>
            </a:r>
            <a:r>
              <a:rPr lang="en-GB" sz="2800" dirty="0" err="1"/>
              <a:t>suy</a:t>
            </a:r>
            <a:r>
              <a:rPr lang="en-GB" sz="2800" dirty="0"/>
              <a:t> </a:t>
            </a:r>
            <a:r>
              <a:rPr lang="en-GB" sz="2800" dirty="0" err="1"/>
              <a:t>nghĩ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đưa</a:t>
            </a:r>
            <a:r>
              <a:rPr lang="en-GB" sz="2800" dirty="0"/>
              <a:t> </a:t>
            </a:r>
            <a:r>
              <a:rPr lang="en-GB" sz="2800" dirty="0" err="1"/>
              <a:t>vào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yếu</a:t>
            </a:r>
            <a:r>
              <a:rPr lang="en-GB" sz="2800" dirty="0"/>
              <a:t> </a:t>
            </a:r>
            <a:r>
              <a:rPr lang="en-GB" sz="2800" dirty="0" err="1"/>
              <a:t>tố</a:t>
            </a:r>
            <a:r>
              <a:rPr lang="en-GB" sz="2800" dirty="0"/>
              <a:t> </a:t>
            </a:r>
            <a:r>
              <a:rPr lang="en-GB" sz="2800" dirty="0" err="1"/>
              <a:t>trò</a:t>
            </a:r>
            <a:r>
              <a:rPr lang="en-GB" sz="2800" dirty="0"/>
              <a:t> </a:t>
            </a:r>
            <a:r>
              <a:rPr lang="en-GB" sz="2800" dirty="0" err="1"/>
              <a:t>chơi</a:t>
            </a:r>
            <a:r>
              <a:rPr lang="en-GB" sz="2800" dirty="0"/>
              <a:t> </a:t>
            </a:r>
            <a:r>
              <a:rPr lang="en-GB" sz="2800" dirty="0" err="1"/>
              <a:t>theo</a:t>
            </a:r>
            <a:r>
              <a:rPr lang="en-GB" sz="2800" dirty="0"/>
              <a:t> ý </a:t>
            </a:r>
            <a:r>
              <a:rPr lang="en-GB" sz="2800" dirty="0" err="1" smtClean="0"/>
              <a:t>mình</a:t>
            </a:r>
            <a:endParaRPr lang="vi-VN" sz="2800" dirty="0" smtClean="0"/>
          </a:p>
          <a:p>
            <a:r>
              <a:rPr lang="en-GB" sz="2800" i="1" dirty="0" err="1"/>
              <a:t>Gợi</a:t>
            </a:r>
            <a:r>
              <a:rPr lang="en-GB" sz="2800" i="1" dirty="0"/>
              <a:t> </a:t>
            </a:r>
            <a:r>
              <a:rPr lang="en-GB" sz="2800" i="1" dirty="0" smtClean="0"/>
              <a:t>ý</a:t>
            </a:r>
            <a:r>
              <a:rPr lang="en-GB" sz="2800" dirty="0" smtClean="0"/>
              <a:t> </a:t>
            </a:r>
            <a:endParaRPr lang="vi-VN" sz="2800" dirty="0" smtClean="0"/>
          </a:p>
          <a:p>
            <a:r>
              <a:rPr lang="vi-VN" sz="2800" dirty="0" smtClean="0"/>
              <a:t>T</a:t>
            </a:r>
            <a:r>
              <a:rPr lang="en-GB" sz="2800" dirty="0" err="1" smtClean="0"/>
              <a:t>hêm</a:t>
            </a:r>
            <a:r>
              <a:rPr lang="en-GB" sz="2800" dirty="0" smtClean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xe</a:t>
            </a:r>
            <a:r>
              <a:rPr lang="en-GB" sz="2800" dirty="0"/>
              <a:t> </a:t>
            </a:r>
            <a:r>
              <a:rPr lang="en-GB" sz="2800" dirty="0" err="1"/>
              <a:t>chở</a:t>
            </a:r>
            <a:r>
              <a:rPr lang="en-GB" sz="2800" dirty="0"/>
              <a:t> </a:t>
            </a:r>
            <a:r>
              <a:rPr lang="en-GB" sz="2800" dirty="0" err="1"/>
              <a:t>xăng</a:t>
            </a:r>
            <a:r>
              <a:rPr lang="en-GB" sz="2800" dirty="0"/>
              <a:t>,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loại</a:t>
            </a:r>
            <a:r>
              <a:rPr lang="en-GB" sz="2800" dirty="0"/>
              <a:t> enemy </a:t>
            </a:r>
            <a:r>
              <a:rPr lang="en-GB" sz="2800" dirty="0" err="1"/>
              <a:t>khác</a:t>
            </a:r>
            <a:r>
              <a:rPr lang="en-GB" sz="2800" dirty="0"/>
              <a:t> </a:t>
            </a:r>
            <a:r>
              <a:rPr lang="en-GB" sz="2800" dirty="0" err="1"/>
              <a:t>nhau</a:t>
            </a:r>
            <a:r>
              <a:rPr lang="en-GB" sz="2800" dirty="0"/>
              <a:t>,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loại</a:t>
            </a:r>
            <a:r>
              <a:rPr lang="en-GB" sz="2800" dirty="0"/>
              <a:t> </a:t>
            </a:r>
            <a:r>
              <a:rPr lang="en-GB" sz="2800" dirty="0" err="1"/>
              <a:t>đường</a:t>
            </a:r>
            <a:r>
              <a:rPr lang="en-GB" sz="2800" dirty="0"/>
              <a:t> </a:t>
            </a:r>
            <a:r>
              <a:rPr lang="en-GB" sz="2800" dirty="0" err="1"/>
              <a:t>khác</a:t>
            </a:r>
            <a:r>
              <a:rPr lang="en-GB" sz="2800" dirty="0"/>
              <a:t> </a:t>
            </a:r>
            <a:r>
              <a:rPr lang="en-GB" sz="2800" err="1"/>
              <a:t>nhau</a:t>
            </a:r>
            <a:r>
              <a:rPr lang="en-GB" sz="2800" smtClean="0"/>
              <a:t>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306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MỤC TIÊU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MỤC TIÊU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GB" dirty="0"/>
              <a:t>Player </a:t>
            </a:r>
            <a:r>
              <a:rPr lang="en-GB" dirty="0" err="1"/>
              <a:t>luôn</a:t>
            </a:r>
            <a:r>
              <a:rPr lang="en-GB" dirty="0"/>
              <a:t> </a:t>
            </a:r>
            <a:r>
              <a:rPr lang="en-GB" dirty="0" err="1"/>
              <a:t>tiến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phía</a:t>
            </a:r>
            <a:r>
              <a:rPr lang="en-GB" dirty="0"/>
              <a:t> </a:t>
            </a:r>
            <a:r>
              <a:rPr lang="en-GB" dirty="0" err="1"/>
              <a:t>trước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vận</a:t>
            </a:r>
            <a:r>
              <a:rPr lang="en-GB" dirty="0"/>
              <a:t> </a:t>
            </a:r>
            <a:r>
              <a:rPr lang="en-GB" dirty="0" err="1"/>
              <a:t>tốc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đổi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chuột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điều</a:t>
            </a:r>
            <a:r>
              <a:rPr lang="en-GB" dirty="0"/>
              <a:t> </a:t>
            </a:r>
            <a:r>
              <a:rPr lang="en-GB" dirty="0" err="1"/>
              <a:t>khiển</a:t>
            </a:r>
            <a:r>
              <a:rPr lang="en-GB" dirty="0"/>
              <a:t> </a:t>
            </a:r>
            <a:r>
              <a:rPr lang="en-GB" dirty="0" err="1"/>
              <a:t>xe</a:t>
            </a:r>
            <a:r>
              <a:rPr lang="en-GB" dirty="0"/>
              <a:t> sang </a:t>
            </a:r>
            <a:r>
              <a:rPr lang="en-GB" dirty="0" err="1"/>
              <a:t>trái</a:t>
            </a:r>
            <a:r>
              <a:rPr lang="en-GB" dirty="0"/>
              <a:t>, sang </a:t>
            </a:r>
            <a:r>
              <a:rPr lang="en-GB" dirty="0" err="1"/>
              <a:t>phải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Camera </a:t>
            </a:r>
            <a:r>
              <a:rPr lang="en-GB" dirty="0" err="1"/>
              <a:t>luôn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Player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/>
              <a:t>Enemy </a:t>
            </a:r>
            <a:r>
              <a:rPr lang="en-GB" dirty="0" err="1"/>
              <a:t>ngẫu</a:t>
            </a:r>
            <a:r>
              <a:rPr lang="en-GB" dirty="0"/>
              <a:t> </a:t>
            </a:r>
            <a:r>
              <a:rPr lang="en-GB" dirty="0" err="1"/>
              <a:t>nhiên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.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Enemy </a:t>
            </a:r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hiện</a:t>
            </a:r>
            <a:r>
              <a:rPr lang="en-GB" dirty="0"/>
              <a:t> </a:t>
            </a:r>
            <a:r>
              <a:rPr lang="en-GB" dirty="0" err="1"/>
              <a:t>cùng</a:t>
            </a:r>
            <a:r>
              <a:rPr lang="en-GB" dirty="0"/>
              <a:t> </a:t>
            </a:r>
            <a:r>
              <a:rPr lang="en-GB" dirty="0" err="1"/>
              <a:t>lúc</a:t>
            </a:r>
            <a:endParaRPr lang="en-GB" dirty="0"/>
          </a:p>
          <a:p>
            <a:pPr marL="914400" lvl="1" indent="-514350">
              <a:buFont typeface="+mj-lt"/>
              <a:buAutoNum type="arabicPeriod"/>
            </a:pPr>
            <a:r>
              <a:rPr lang="en-GB" dirty="0" err="1"/>
              <a:t>Nếu</a:t>
            </a:r>
            <a:r>
              <a:rPr lang="en-GB" dirty="0"/>
              <a:t> Player </a:t>
            </a:r>
            <a:r>
              <a:rPr lang="en-GB" dirty="0" err="1"/>
              <a:t>chạm</a:t>
            </a:r>
            <a:r>
              <a:rPr lang="en-GB" dirty="0"/>
              <a:t> </a:t>
            </a:r>
            <a:r>
              <a:rPr lang="en-GB" dirty="0" err="1"/>
              <a:t>vào</a:t>
            </a:r>
            <a:r>
              <a:rPr lang="en-GB" dirty="0"/>
              <a:t> Enemy </a:t>
            </a:r>
            <a:r>
              <a:rPr lang="en-GB" dirty="0" err="1"/>
              <a:t>thì</a:t>
            </a:r>
            <a:r>
              <a:rPr lang="en-GB" dirty="0"/>
              <a:t> game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thúc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1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SCRIPT CHO PLAYER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SCRIPT CHO PLAYER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err="1"/>
              <a:t>Trong</a:t>
            </a:r>
            <a:r>
              <a:rPr lang="en-GB" sz="2800" dirty="0"/>
              <a:t> </a:t>
            </a:r>
            <a:r>
              <a:rPr lang="en-GB" sz="2800" dirty="0" err="1"/>
              <a:t>cửa</a:t>
            </a:r>
            <a:r>
              <a:rPr lang="en-GB" sz="2800" dirty="0"/>
              <a:t> </a:t>
            </a:r>
            <a:r>
              <a:rPr lang="en-GB" sz="2800" dirty="0" err="1"/>
              <a:t>sổ</a:t>
            </a:r>
            <a:r>
              <a:rPr lang="en-GB" sz="2800" dirty="0"/>
              <a:t> </a:t>
            </a:r>
            <a:r>
              <a:rPr lang="en-GB" sz="2800" b="1" dirty="0"/>
              <a:t>Project</a:t>
            </a:r>
            <a:r>
              <a:rPr lang="en-GB" sz="2800" dirty="0"/>
              <a:t> </a:t>
            </a:r>
            <a:r>
              <a:rPr lang="en-GB" sz="2800" dirty="0" err="1"/>
              <a:t>chọn</a:t>
            </a:r>
            <a:r>
              <a:rPr lang="en-GB" sz="2800" dirty="0"/>
              <a:t> </a:t>
            </a:r>
            <a:r>
              <a:rPr lang="en-GB" sz="2800" b="1" dirty="0"/>
              <a:t>Create | C# Script</a:t>
            </a:r>
            <a:r>
              <a:rPr lang="en-GB" sz="2800" dirty="0"/>
              <a:t>. </a:t>
            </a:r>
            <a:r>
              <a:rPr lang="en-GB" sz="2800" dirty="0" err="1"/>
              <a:t>Đặt</a:t>
            </a:r>
            <a:r>
              <a:rPr lang="en-GB" sz="2800" dirty="0"/>
              <a:t> </a:t>
            </a:r>
            <a:r>
              <a:rPr lang="en-GB" sz="2800" dirty="0" err="1"/>
              <a:t>tên</a:t>
            </a:r>
            <a:r>
              <a:rPr lang="en-GB" sz="2800" dirty="0"/>
              <a:t> </a:t>
            </a:r>
            <a:r>
              <a:rPr lang="en-GB" sz="2800" dirty="0" err="1"/>
              <a:t>cho</a:t>
            </a:r>
            <a:r>
              <a:rPr lang="en-GB" sz="2800" dirty="0"/>
              <a:t> script, </a:t>
            </a:r>
            <a:r>
              <a:rPr lang="en-GB" sz="2800" dirty="0" err="1"/>
              <a:t>ví</a:t>
            </a:r>
            <a:r>
              <a:rPr lang="en-GB" sz="2800" dirty="0"/>
              <a:t> </a:t>
            </a:r>
            <a:r>
              <a:rPr lang="en-GB" sz="2800" dirty="0" err="1"/>
              <a:t>dụ</a:t>
            </a:r>
            <a:r>
              <a:rPr lang="en-GB" sz="2800" dirty="0"/>
              <a:t> </a:t>
            </a:r>
            <a:r>
              <a:rPr lang="en-GB" sz="2800" i="1" dirty="0" err="1"/>
              <a:t>PlayerCallback</a:t>
            </a:r>
            <a:endParaRPr lang="en-GB" sz="2800" dirty="0"/>
          </a:p>
          <a:p>
            <a:r>
              <a:rPr lang="en-GB" sz="2800" dirty="0" err="1"/>
              <a:t>Chọn</a:t>
            </a:r>
            <a:r>
              <a:rPr lang="en-GB" sz="2800" dirty="0"/>
              <a:t> script </a:t>
            </a:r>
            <a:r>
              <a:rPr lang="en-GB" sz="2800" i="1" dirty="0" err="1"/>
              <a:t>PlayerCallback</a:t>
            </a:r>
            <a:r>
              <a:rPr lang="en-GB" sz="2800" dirty="0"/>
              <a:t>, </a:t>
            </a:r>
            <a:r>
              <a:rPr lang="en-GB" sz="2800" dirty="0" err="1"/>
              <a:t>ấn</a:t>
            </a:r>
            <a:r>
              <a:rPr lang="en-GB" sz="2800" dirty="0"/>
              <a:t> </a:t>
            </a:r>
            <a:r>
              <a:rPr lang="en-GB" sz="2800" dirty="0" err="1"/>
              <a:t>vào</a:t>
            </a:r>
            <a:r>
              <a:rPr lang="en-GB" sz="2800" dirty="0"/>
              <a:t> </a:t>
            </a:r>
            <a:r>
              <a:rPr lang="en-GB" sz="2800" i="1" dirty="0"/>
              <a:t>Open…</a:t>
            </a:r>
            <a:r>
              <a:rPr lang="en-GB" sz="2800" dirty="0"/>
              <a:t> </a:t>
            </a:r>
            <a:r>
              <a:rPr lang="en-GB" sz="2800" dirty="0" err="1"/>
              <a:t>trong</a:t>
            </a:r>
            <a:r>
              <a:rPr lang="en-GB" sz="2800" dirty="0"/>
              <a:t> </a:t>
            </a:r>
            <a:r>
              <a:rPr lang="en-GB" sz="2800" dirty="0" err="1"/>
              <a:t>cửa</a:t>
            </a:r>
            <a:r>
              <a:rPr lang="en-GB" sz="2800" dirty="0"/>
              <a:t> </a:t>
            </a:r>
            <a:r>
              <a:rPr lang="en-GB" sz="2800" dirty="0" err="1"/>
              <a:t>sổ</a:t>
            </a:r>
            <a:r>
              <a:rPr lang="en-GB" sz="2800" dirty="0"/>
              <a:t> </a:t>
            </a:r>
            <a:r>
              <a:rPr lang="en-GB" sz="2800" b="1" dirty="0"/>
              <a:t>Inspector</a:t>
            </a:r>
            <a:endParaRPr lang="en-GB" sz="2800" dirty="0"/>
          </a:p>
          <a:p>
            <a:r>
              <a:rPr lang="en-GB" sz="2800" dirty="0" err="1"/>
              <a:t>Như</a:t>
            </a:r>
            <a:r>
              <a:rPr lang="en-GB" sz="2800" dirty="0"/>
              <a:t> </a:t>
            </a:r>
            <a:r>
              <a:rPr lang="en-GB" sz="2800" dirty="0" err="1"/>
              <a:t>chúng</a:t>
            </a:r>
            <a:r>
              <a:rPr lang="en-GB" sz="2800" dirty="0"/>
              <a:t> ta </a:t>
            </a:r>
            <a:r>
              <a:rPr lang="en-GB" sz="2800" dirty="0" err="1"/>
              <a:t>thấy</a:t>
            </a:r>
            <a:r>
              <a:rPr lang="en-GB" sz="2800" dirty="0"/>
              <a:t>, Unity </a:t>
            </a:r>
            <a:r>
              <a:rPr lang="en-GB" sz="2800" dirty="0" err="1"/>
              <a:t>đã</a:t>
            </a:r>
            <a:r>
              <a:rPr lang="en-GB" sz="2800" dirty="0"/>
              <a:t> </a:t>
            </a:r>
            <a:r>
              <a:rPr lang="en-GB" sz="2800" dirty="0" err="1"/>
              <a:t>soạn</a:t>
            </a:r>
            <a:r>
              <a:rPr lang="en-GB" sz="2800" dirty="0"/>
              <a:t> </a:t>
            </a:r>
            <a:r>
              <a:rPr lang="en-GB" sz="2800" dirty="0" err="1"/>
              <a:t>sẵn</a:t>
            </a:r>
            <a:r>
              <a:rPr lang="en-GB" sz="2800" dirty="0"/>
              <a:t> </a:t>
            </a:r>
            <a:r>
              <a:rPr lang="en-GB" sz="2800" dirty="0" err="1"/>
              <a:t>cho</a:t>
            </a:r>
            <a:r>
              <a:rPr lang="en-GB" sz="2800" dirty="0"/>
              <a:t> ta script 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3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SCRIPT CHO PLAYER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3042" y="1340768"/>
            <a:ext cx="7043758" cy="5088628"/>
          </a:xfrm>
        </p:spPr>
        <p:txBody>
          <a:bodyPr/>
          <a:lstStyle/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UnityEngine;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System.Collections;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vi-V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vi-VN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PlayerCallback</a:t>
            </a: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MonoBehaviour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vi-VN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Use this for initialization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vi-V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Start()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vi-VN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Update is called once per frame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vi-VN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Update()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GB" sz="1800" dirty="0">
              <a:latin typeface="Calibri"/>
              <a:ea typeface="Calibri"/>
              <a:cs typeface="Times New Roman"/>
            </a:endParaRPr>
          </a:p>
          <a:p>
            <a:pPr marL="57150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GB" sz="18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5004048" y="1340768"/>
            <a:ext cx="2736304" cy="720080"/>
          </a:xfrm>
          <a:prstGeom prst="borderCallout1">
            <a:avLst>
              <a:gd name="adj1" fmla="val 98671"/>
              <a:gd name="adj2" fmla="val 9015"/>
              <a:gd name="adj3" fmla="val 124340"/>
              <a:gd name="adj4" fmla="val 174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</a:rPr>
              <a:t>Tất cả các lớp thừa kế từ MonoBehaviour</a:t>
            </a:r>
            <a:endParaRPr lang="vi-V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3422428" y="3949646"/>
            <a:ext cx="4317923" cy="576064"/>
          </a:xfrm>
          <a:prstGeom prst="borderCallout1">
            <a:avLst>
              <a:gd name="adj1" fmla="val -2341"/>
              <a:gd name="adj2" fmla="val 18635"/>
              <a:gd name="adj3" fmla="val -46418"/>
              <a:gd name="adj4" fmla="val 1136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Start() được gọi khi đối tượng được khởi tạo</a:t>
            </a:r>
            <a:endParaRPr lang="vi-V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3422427" y="5805264"/>
            <a:ext cx="4317923" cy="720080"/>
          </a:xfrm>
          <a:prstGeom prst="borderCallout1">
            <a:avLst>
              <a:gd name="adj1" fmla="val -2341"/>
              <a:gd name="adj2" fmla="val 18635"/>
              <a:gd name="adj3" fmla="val -46418"/>
              <a:gd name="adj4" fmla="val 11361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</a:rPr>
              <a:t>Update() được gọi liên tục trong </a:t>
            </a:r>
          </a:p>
          <a:p>
            <a:pPr algn="ctr"/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</a:rPr>
              <a:t>vòng đời của đối tượng</a:t>
            </a:r>
            <a:endParaRPr lang="vi-V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vi-VN" dirty="0" smtClean="0">
                <a:latin typeface="Calibri Light" pitchFamily="34" charset="0"/>
              </a:rPr>
              <a:t>SCRIPT CHO PLAYER</a:t>
            </a:r>
            <a:endParaRPr lang="en-GB" dirty="0">
              <a:latin typeface="Calibri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smtClean="0"/>
              <a:t>Player luôn di chuyển về phía trước (trục Z) với vận tốc 0.5f</a:t>
            </a:r>
          </a:p>
          <a:p>
            <a:r>
              <a:rPr lang="vi-VN" sz="2800" dirty="0" smtClean="0"/>
              <a:t>Viết trong phương thức Update( )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vi-V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.transform.position 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+= </a:t>
            </a:r>
            <a:endParaRPr lang="vi-VN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vi-V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vi-V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Vector3(Input.GetAxis(</a:t>
            </a:r>
            <a:r>
              <a:rPr lang="vi-VN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"Mouse X"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), 0, 0.5f);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Camera.main.transform.position += </a:t>
            </a:r>
            <a:r>
              <a:rPr lang="vi-V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vi-V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Vector3(0, 0, 0.5f);</a:t>
            </a:r>
            <a:endParaRPr lang="en-GB" sz="2000" dirty="0">
              <a:latin typeface="Calibri"/>
              <a:ea typeface="Calibri"/>
              <a:cs typeface="Times New Roman"/>
            </a:endParaRPr>
          </a:p>
          <a:p>
            <a:r>
              <a:rPr lang="vi-VN" sz="2800" dirty="0" smtClean="0"/>
              <a:t>Lưu lại. Kéo đoạn mã vừa tạo thả vào đối tượng Player</a:t>
            </a: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588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7784" y="4725144"/>
            <a:ext cx="6143614" cy="1225351"/>
          </a:xfrm>
        </p:spPr>
        <p:txBody>
          <a:bodyPr/>
          <a:lstStyle/>
          <a:p>
            <a:pPr algn="r"/>
            <a:r>
              <a:rPr lang="vi-VN" sz="5400" dirty="0" smtClean="0">
                <a:latin typeface="Calibri Light" pitchFamily="34" charset="0"/>
              </a:rPr>
              <a:t>SCRIPT CHO STREET</a:t>
            </a:r>
            <a:endParaRPr lang="en-GB" sz="5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engine">
  <a:themeElements>
    <a:clrScheme name="1 4">
      <a:dk1>
        <a:srgbClr val="808080"/>
      </a:dk1>
      <a:lt1>
        <a:srgbClr val="EAEAEA"/>
      </a:lt1>
      <a:dk2>
        <a:srgbClr val="800000"/>
      </a:dk2>
      <a:lt2>
        <a:srgbClr val="FFFFFF"/>
      </a:lt2>
      <a:accent1>
        <a:srgbClr val="FF7C80"/>
      </a:accent1>
      <a:accent2>
        <a:srgbClr val="FFCC00"/>
      </a:accent2>
      <a:accent3>
        <a:srgbClr val="C0AAAA"/>
      </a:accent3>
      <a:accent4>
        <a:srgbClr val="C8C8C8"/>
      </a:accent4>
      <a:accent5>
        <a:srgbClr val="FFBFC0"/>
      </a:accent5>
      <a:accent6>
        <a:srgbClr val="E7B900"/>
      </a:accent6>
      <a:hlink>
        <a:srgbClr val="CC6600"/>
      </a:hlink>
      <a:folHlink>
        <a:srgbClr val="FF6600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 1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FFFF99"/>
        </a:accent1>
        <a:accent2>
          <a:srgbClr val="6633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5C2D00"/>
        </a:accent6>
        <a:hlink>
          <a:srgbClr val="CC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EAEAEA"/>
        </a:dk1>
        <a:lt1>
          <a:srgbClr val="FFFFFF"/>
        </a:lt1>
        <a:dk2>
          <a:srgbClr val="FFFFFF"/>
        </a:dk2>
        <a:lt2>
          <a:srgbClr val="808080"/>
        </a:lt2>
        <a:accent1>
          <a:srgbClr val="FF7C80"/>
        </a:accent1>
        <a:accent2>
          <a:srgbClr val="FF0000"/>
        </a:accent2>
        <a:accent3>
          <a:srgbClr val="FFFFFF"/>
        </a:accent3>
        <a:accent4>
          <a:srgbClr val="C8C8C8"/>
        </a:accent4>
        <a:accent5>
          <a:srgbClr val="FFBFC0"/>
        </a:accent5>
        <a:accent6>
          <a:srgbClr val="E70000"/>
        </a:accent6>
        <a:hlink>
          <a:srgbClr val="CC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808080"/>
        </a:dk1>
        <a:lt1>
          <a:srgbClr val="EAEAEA"/>
        </a:lt1>
        <a:dk2>
          <a:srgbClr val="800000"/>
        </a:dk2>
        <a:lt2>
          <a:srgbClr val="FFFFFF"/>
        </a:lt2>
        <a:accent1>
          <a:srgbClr val="FF7C80"/>
        </a:accent1>
        <a:accent2>
          <a:srgbClr val="FF0000"/>
        </a:accent2>
        <a:accent3>
          <a:srgbClr val="C0AAAA"/>
        </a:accent3>
        <a:accent4>
          <a:srgbClr val="C8C8C8"/>
        </a:accent4>
        <a:accent5>
          <a:srgbClr val="FFBFC0"/>
        </a:accent5>
        <a:accent6>
          <a:srgbClr val="E70000"/>
        </a:accent6>
        <a:hlink>
          <a:srgbClr val="CC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4">
        <a:dk1>
          <a:srgbClr val="808080"/>
        </a:dk1>
        <a:lt1>
          <a:srgbClr val="EAEAEA"/>
        </a:lt1>
        <a:dk2>
          <a:srgbClr val="800000"/>
        </a:dk2>
        <a:lt2>
          <a:srgbClr val="FFFFFF"/>
        </a:lt2>
        <a:accent1>
          <a:srgbClr val="FF7C80"/>
        </a:accent1>
        <a:accent2>
          <a:srgbClr val="FFCC00"/>
        </a:accent2>
        <a:accent3>
          <a:srgbClr val="C0AAAA"/>
        </a:accent3>
        <a:accent4>
          <a:srgbClr val="C8C8C8"/>
        </a:accent4>
        <a:accent5>
          <a:srgbClr val="FFBFC0"/>
        </a:accent5>
        <a:accent6>
          <a:srgbClr val="E7B900"/>
        </a:accent6>
        <a:hlink>
          <a:srgbClr val="CC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carengine</Template>
  <TotalTime>2394</TotalTime>
  <Words>852</Words>
  <Application>Microsoft Office PowerPoint</Application>
  <PresentationFormat>On-screen Show (4:3)</PresentationFormat>
  <Paragraphs>125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carengine</vt:lpstr>
      <vt:lpstr>Lab 4 SCRIPTING CƠ BẢN</vt:lpstr>
      <vt:lpstr>SCRIPTING CƠ BẢN</vt:lpstr>
      <vt:lpstr>MỤC TIÊU</vt:lpstr>
      <vt:lpstr>MỤC TIÊU</vt:lpstr>
      <vt:lpstr>SCRIPT CHO PLAYER</vt:lpstr>
      <vt:lpstr>SCRIPT CHO PLAYER</vt:lpstr>
      <vt:lpstr>SCRIPT CHO PLAYER</vt:lpstr>
      <vt:lpstr>SCRIPT CHO PLAYER</vt:lpstr>
      <vt:lpstr>SCRIPT CHO STREET</vt:lpstr>
      <vt:lpstr>SCRIPT CHO STREET</vt:lpstr>
      <vt:lpstr>SCRIPT CHO STREET</vt:lpstr>
      <vt:lpstr>SCRIPT CHO ENEMY</vt:lpstr>
      <vt:lpstr>SCRIPT CHO STREET</vt:lpstr>
      <vt:lpstr>XỬ LÝ VA CHẠM</vt:lpstr>
      <vt:lpstr>XỬ LÝ VA CHẠM</vt:lpstr>
      <vt:lpstr>XỬ LÝ VA CHẠM</vt:lpstr>
      <vt:lpstr>XỬ LÝ VA CHẠM</vt:lpstr>
      <vt:lpstr>XỬ LÝ VA CHẠM</vt:lpstr>
      <vt:lpstr>BÀI TẬP</vt:lpstr>
      <vt:lpstr>GIỚI HẠN DI CHUYỂN</vt:lpstr>
      <vt:lpstr>TĂNG TỐC VÀ GIẢM TỐC</vt:lpstr>
      <vt:lpstr>TÍNH ĐIỂM</vt:lpstr>
      <vt:lpstr>TÍNH ĐIỂM</vt:lpstr>
      <vt:lpstr>THÊM CÁC YẾU TỐ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GAME ENGINE</dc:title>
  <dc:creator>Trinh Thanh Trung</dc:creator>
  <cp:lastModifiedBy>Caenorhabditis</cp:lastModifiedBy>
  <cp:revision>120</cp:revision>
  <cp:lastPrinted>2013-04-16T08:31:04Z</cp:lastPrinted>
  <dcterms:created xsi:type="dcterms:W3CDTF">2013-04-11T07:34:23Z</dcterms:created>
  <dcterms:modified xsi:type="dcterms:W3CDTF">2016-09-09T02:53:09Z</dcterms:modified>
</cp:coreProperties>
</file>