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5757" autoAdjust="0"/>
  </p:normalViewPr>
  <p:slideViewPr>
    <p:cSldViewPr>
      <p:cViewPr varScale="1">
        <p:scale>
          <a:sx n="77" d="100"/>
          <a:sy n="77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A9F3C3D5-CF2B-4897-A049-58D1D341EA4F}"/>
    <pc:docChg chg="undo redo custSel addSld delSld modSld">
      <pc:chgData name="Trung Ngo" userId="45e6b644100c0147" providerId="LiveId" clId="{A9F3C3D5-CF2B-4897-A049-58D1D341EA4F}" dt="2017-10-29T18:03:20.428" v="4013" actId="1035"/>
      <pc:docMkLst>
        <pc:docMk/>
      </pc:docMkLst>
      <pc:sldChg chg="modSp">
        <pc:chgData name="Trung Ngo" userId="45e6b644100c0147" providerId="LiveId" clId="{A9F3C3D5-CF2B-4897-A049-58D1D341EA4F}" dt="2017-10-29T14:03:45.758" v="124" actId="20577"/>
        <pc:sldMkLst>
          <pc:docMk/>
          <pc:sldMk cId="0" sldId="260"/>
        </pc:sldMkLst>
        <pc:spChg chg="mod">
          <ac:chgData name="Trung Ngo" userId="45e6b644100c0147" providerId="LiveId" clId="{A9F3C3D5-CF2B-4897-A049-58D1D341EA4F}" dt="2017-10-29T14:03:45.758" v="124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A9F3C3D5-CF2B-4897-A049-58D1D341EA4F}" dt="2017-10-29T14:03:15.193" v="99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A9F3C3D5-CF2B-4897-A049-58D1D341EA4F}" dt="2017-10-29T17:58:11.572" v="3927" actId="20577"/>
        <pc:sldMkLst>
          <pc:docMk/>
          <pc:sldMk cId="0" sldId="261"/>
        </pc:sldMkLst>
        <pc:spChg chg="mod">
          <ac:chgData name="Trung Ngo" userId="45e6b644100c0147" providerId="LiveId" clId="{A9F3C3D5-CF2B-4897-A049-58D1D341EA4F}" dt="2017-10-29T17:58:11.572" v="3927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">
        <pc:chgData name="Trung Ngo" userId="45e6b644100c0147" providerId="LiveId" clId="{A9F3C3D5-CF2B-4897-A049-58D1D341EA4F}" dt="2017-10-29T14:09:59.745" v="407" actId="20577"/>
        <pc:sldMkLst>
          <pc:docMk/>
          <pc:sldMk cId="2047613562" sldId="262"/>
        </pc:sldMkLst>
        <pc:spChg chg="mod">
          <ac:chgData name="Trung Ngo" userId="45e6b644100c0147" providerId="LiveId" clId="{A9F3C3D5-CF2B-4897-A049-58D1D341EA4F}" dt="2017-10-29T14:05:29.248" v="156" actId="404"/>
          <ac:spMkLst>
            <pc:docMk/>
            <pc:sldMk cId="2047613562" sldId="262"/>
            <ac:spMk id="2" creationId="{E5CCB4EF-06BC-4FF5-83D2-2DDA754D3F41}"/>
          </ac:spMkLst>
        </pc:spChg>
        <pc:spChg chg="mod">
          <ac:chgData name="Trung Ngo" userId="45e6b644100c0147" providerId="LiveId" clId="{A9F3C3D5-CF2B-4897-A049-58D1D341EA4F}" dt="2017-10-29T14:09:59.745" v="407" actId="20577"/>
          <ac:spMkLst>
            <pc:docMk/>
            <pc:sldMk cId="2047613562" sldId="262"/>
            <ac:spMk id="3" creationId="{C2BD98D9-821A-42D4-9FD6-06704679ED01}"/>
          </ac:spMkLst>
        </pc:spChg>
      </pc:sldChg>
      <pc:sldChg chg="modSp add">
        <pc:chgData name="Trung Ngo" userId="45e6b644100c0147" providerId="LiveId" clId="{A9F3C3D5-CF2B-4897-A049-58D1D341EA4F}" dt="2017-10-29T16:09:33.498" v="712" actId="313"/>
        <pc:sldMkLst>
          <pc:docMk/>
          <pc:sldMk cId="3262812143" sldId="263"/>
        </pc:sldMkLst>
        <pc:spChg chg="mod">
          <ac:chgData name="Trung Ngo" userId="45e6b644100c0147" providerId="LiveId" clId="{A9F3C3D5-CF2B-4897-A049-58D1D341EA4F}" dt="2017-10-29T16:07:14.597" v="484" actId="20577"/>
          <ac:spMkLst>
            <pc:docMk/>
            <pc:sldMk cId="3262812143" sldId="263"/>
            <ac:spMk id="2" creationId="{1009FA1C-3985-49B0-87F1-63B27DAFDB5E}"/>
          </ac:spMkLst>
        </pc:spChg>
        <pc:spChg chg="mod">
          <ac:chgData name="Trung Ngo" userId="45e6b644100c0147" providerId="LiveId" clId="{A9F3C3D5-CF2B-4897-A049-58D1D341EA4F}" dt="2017-10-29T16:09:33.498" v="712" actId="313"/>
          <ac:spMkLst>
            <pc:docMk/>
            <pc:sldMk cId="3262812143" sldId="263"/>
            <ac:spMk id="3" creationId="{E9092EB9-56F7-44F3-9DB5-BD0FD011DE59}"/>
          </ac:spMkLst>
        </pc:spChg>
      </pc:sldChg>
      <pc:sldChg chg="del">
        <pc:chgData name="Trung Ngo" userId="45e6b644100c0147" providerId="LiveId" clId="{A9F3C3D5-CF2B-4897-A049-58D1D341EA4F}" dt="2017-10-29T14:03:26.714" v="100" actId="2696"/>
        <pc:sldMkLst>
          <pc:docMk/>
          <pc:sldMk cId="3270578808" sldId="263"/>
        </pc:sldMkLst>
      </pc:sldChg>
      <pc:sldChg chg="del">
        <pc:chgData name="Trung Ngo" userId="45e6b644100c0147" providerId="LiveId" clId="{A9F3C3D5-CF2B-4897-A049-58D1D341EA4F}" dt="2017-10-29T14:03:26.826" v="111" actId="2696"/>
        <pc:sldMkLst>
          <pc:docMk/>
          <pc:sldMk cId="1052518441" sldId="264"/>
        </pc:sldMkLst>
      </pc:sldChg>
      <pc:sldChg chg="addSp modSp add">
        <pc:chgData name="Trung Ngo" userId="45e6b644100c0147" providerId="LiveId" clId="{A9F3C3D5-CF2B-4897-A049-58D1D341EA4F}" dt="2017-10-29T17:12:26.314" v="3134" actId="20577"/>
        <pc:sldMkLst>
          <pc:docMk/>
          <pc:sldMk cId="1792591086" sldId="264"/>
        </pc:sldMkLst>
        <pc:spChg chg="mod">
          <ac:chgData name="Trung Ngo" userId="45e6b644100c0147" providerId="LiveId" clId="{A9F3C3D5-CF2B-4897-A049-58D1D341EA4F}" dt="2017-10-29T17:12:26.314" v="3134" actId="20577"/>
          <ac:spMkLst>
            <pc:docMk/>
            <pc:sldMk cId="1792591086" sldId="264"/>
            <ac:spMk id="2" creationId="{79117B77-78BC-4BCC-AA9A-A84FE998BAC6}"/>
          </ac:spMkLst>
        </pc:spChg>
        <pc:spChg chg="mod">
          <ac:chgData name="Trung Ngo" userId="45e6b644100c0147" providerId="LiveId" clId="{A9F3C3D5-CF2B-4897-A049-58D1D341EA4F}" dt="2017-10-29T16:11:37.460" v="858" actId="6549"/>
          <ac:spMkLst>
            <pc:docMk/>
            <pc:sldMk cId="1792591086" sldId="264"/>
            <ac:spMk id="3" creationId="{74E6D3C5-6EBF-4E1B-BE39-F7E75CD7379A}"/>
          </ac:spMkLst>
        </pc:spChg>
        <pc:spChg chg="add mod">
          <ac:chgData name="Trung Ngo" userId="45e6b644100c0147" providerId="LiveId" clId="{A9F3C3D5-CF2B-4897-A049-58D1D341EA4F}" dt="2017-10-29T16:11:55.813" v="865" actId="1076"/>
          <ac:spMkLst>
            <pc:docMk/>
            <pc:sldMk cId="1792591086" sldId="264"/>
            <ac:spMk id="4" creationId="{EC39CA6E-A926-45EA-93BC-A8D190C6F341}"/>
          </ac:spMkLst>
        </pc:spChg>
        <pc:spChg chg="add mod">
          <ac:chgData name="Trung Ngo" userId="45e6b644100c0147" providerId="LiveId" clId="{A9F3C3D5-CF2B-4897-A049-58D1D341EA4F}" dt="2017-10-29T16:13:28.434" v="971" actId="20577"/>
          <ac:spMkLst>
            <pc:docMk/>
            <pc:sldMk cId="1792591086" sldId="264"/>
            <ac:spMk id="5" creationId="{7B63B137-4D23-45E9-A3EB-4CA809682487}"/>
          </ac:spMkLst>
        </pc:spChg>
      </pc:sldChg>
      <pc:sldChg chg="addSp delSp modSp add">
        <pc:chgData name="Trung Ngo" userId="45e6b644100c0147" providerId="LiveId" clId="{A9F3C3D5-CF2B-4897-A049-58D1D341EA4F}" dt="2017-10-29T16:18:08.977" v="1009" actId="1076"/>
        <pc:sldMkLst>
          <pc:docMk/>
          <pc:sldMk cId="4103995894" sldId="265"/>
        </pc:sldMkLst>
        <pc:spChg chg="mod">
          <ac:chgData name="Trung Ngo" userId="45e6b644100c0147" providerId="LiveId" clId="{A9F3C3D5-CF2B-4897-A049-58D1D341EA4F}" dt="2017-10-29T16:16:46.392" v="1005" actId="20577"/>
          <ac:spMkLst>
            <pc:docMk/>
            <pc:sldMk cId="4103995894" sldId="265"/>
            <ac:spMk id="2" creationId="{61FEBBAE-209C-4B10-9FD4-5B1737D894B1}"/>
          </ac:spMkLst>
        </pc:spChg>
        <pc:spChg chg="del">
          <ac:chgData name="Trung Ngo" userId="45e6b644100c0147" providerId="LiveId" clId="{A9F3C3D5-CF2B-4897-A049-58D1D341EA4F}" dt="2017-10-29T16:17:33.686" v="1006" actId="478"/>
          <ac:spMkLst>
            <pc:docMk/>
            <pc:sldMk cId="4103995894" sldId="265"/>
            <ac:spMk id="3" creationId="{8ECF5767-7699-4C6E-BAE7-A2FCDE54B040}"/>
          </ac:spMkLst>
        </pc:spChg>
        <pc:picChg chg="add mod">
          <ac:chgData name="Trung Ngo" userId="45e6b644100c0147" providerId="LiveId" clId="{A9F3C3D5-CF2B-4897-A049-58D1D341EA4F}" dt="2017-10-29T16:18:08.977" v="1009" actId="1076"/>
          <ac:picMkLst>
            <pc:docMk/>
            <pc:sldMk cId="4103995894" sldId="265"/>
            <ac:picMk id="4" creationId="{7FD09D30-0496-433E-B8ED-C218087CE5D0}"/>
          </ac:picMkLst>
        </pc:picChg>
      </pc:sldChg>
      <pc:sldChg chg="del">
        <pc:chgData name="Trung Ngo" userId="45e6b644100c0147" providerId="LiveId" clId="{A9F3C3D5-CF2B-4897-A049-58D1D341EA4F}" dt="2017-10-29T14:03:26.743" v="102" actId="2696"/>
        <pc:sldMkLst>
          <pc:docMk/>
          <pc:sldMk cId="4232139291" sldId="265"/>
        </pc:sldMkLst>
      </pc:sldChg>
      <pc:sldChg chg="del">
        <pc:chgData name="Trung Ngo" userId="45e6b644100c0147" providerId="LiveId" clId="{A9F3C3D5-CF2B-4897-A049-58D1D341EA4F}" dt="2017-10-29T14:03:26.752" v="103" actId="2696"/>
        <pc:sldMkLst>
          <pc:docMk/>
          <pc:sldMk cId="647102525" sldId="266"/>
        </pc:sldMkLst>
      </pc:sldChg>
      <pc:sldChg chg="addSp modSp add modNotesTx">
        <pc:chgData name="Trung Ngo" userId="45e6b644100c0147" providerId="LiveId" clId="{A9F3C3D5-CF2B-4897-A049-58D1D341EA4F}" dt="2017-10-29T16:19:24.915" v="1071" actId="20577"/>
        <pc:sldMkLst>
          <pc:docMk/>
          <pc:sldMk cId="2140560694" sldId="266"/>
        </pc:sldMkLst>
        <pc:picChg chg="add mod">
          <ac:chgData name="Trung Ngo" userId="45e6b644100c0147" providerId="LiveId" clId="{A9F3C3D5-CF2B-4897-A049-58D1D341EA4F}" dt="2017-10-29T16:18:42.134" v="1013" actId="14100"/>
          <ac:picMkLst>
            <pc:docMk/>
            <pc:sldMk cId="2140560694" sldId="266"/>
            <ac:picMk id="4" creationId="{53A423E8-A332-46C7-87AD-D22C5E2AD005}"/>
          </ac:picMkLst>
        </pc:picChg>
      </pc:sldChg>
      <pc:sldChg chg="modSp add">
        <pc:chgData name="Trung Ngo" userId="45e6b644100c0147" providerId="LiveId" clId="{A9F3C3D5-CF2B-4897-A049-58D1D341EA4F}" dt="2017-10-29T16:23:08.716" v="1395" actId="20577"/>
        <pc:sldMkLst>
          <pc:docMk/>
          <pc:sldMk cId="116643416" sldId="267"/>
        </pc:sldMkLst>
        <pc:spChg chg="mod">
          <ac:chgData name="Trung Ngo" userId="45e6b644100c0147" providerId="LiveId" clId="{A9F3C3D5-CF2B-4897-A049-58D1D341EA4F}" dt="2017-10-29T16:19:47.396" v="1097" actId="20577"/>
          <ac:spMkLst>
            <pc:docMk/>
            <pc:sldMk cId="116643416" sldId="267"/>
            <ac:spMk id="2" creationId="{FBCF74EF-A4D5-48C7-B1B7-E12DBF37B085}"/>
          </ac:spMkLst>
        </pc:spChg>
        <pc:spChg chg="mod">
          <ac:chgData name="Trung Ngo" userId="45e6b644100c0147" providerId="LiveId" clId="{A9F3C3D5-CF2B-4897-A049-58D1D341EA4F}" dt="2017-10-29T16:23:08.716" v="1395" actId="20577"/>
          <ac:spMkLst>
            <pc:docMk/>
            <pc:sldMk cId="116643416" sldId="267"/>
            <ac:spMk id="3" creationId="{35089729-711D-4024-A9B3-5DDCD69FD2CD}"/>
          </ac:spMkLst>
        </pc:spChg>
      </pc:sldChg>
      <pc:sldChg chg="del">
        <pc:chgData name="Trung Ngo" userId="45e6b644100c0147" providerId="LiveId" clId="{A9F3C3D5-CF2B-4897-A049-58D1D341EA4F}" dt="2017-10-29T14:03:26.777" v="105" actId="2696"/>
        <pc:sldMkLst>
          <pc:docMk/>
          <pc:sldMk cId="2532330270" sldId="267"/>
        </pc:sldMkLst>
      </pc:sldChg>
      <pc:sldChg chg="addSp modSp add">
        <pc:chgData name="Trung Ngo" userId="45e6b644100c0147" providerId="LiveId" clId="{A9F3C3D5-CF2B-4897-A049-58D1D341EA4F}" dt="2017-10-29T16:29:51.095" v="1646" actId="5793"/>
        <pc:sldMkLst>
          <pc:docMk/>
          <pc:sldMk cId="386773799" sldId="268"/>
        </pc:sldMkLst>
        <pc:spChg chg="mod">
          <ac:chgData name="Trung Ngo" userId="45e6b644100c0147" providerId="LiveId" clId="{A9F3C3D5-CF2B-4897-A049-58D1D341EA4F}" dt="2017-10-29T16:23:31.336" v="1436" actId="20577"/>
          <ac:spMkLst>
            <pc:docMk/>
            <pc:sldMk cId="386773799" sldId="268"/>
            <ac:spMk id="2" creationId="{B7D4F876-ECB7-4E11-9473-E2A1F49D5E36}"/>
          </ac:spMkLst>
        </pc:spChg>
        <pc:spChg chg="mod">
          <ac:chgData name="Trung Ngo" userId="45e6b644100c0147" providerId="LiveId" clId="{A9F3C3D5-CF2B-4897-A049-58D1D341EA4F}" dt="2017-10-29T16:28:39.531" v="1531" actId="14100"/>
          <ac:spMkLst>
            <pc:docMk/>
            <pc:sldMk cId="386773799" sldId="268"/>
            <ac:spMk id="3" creationId="{2CE0E675-4794-44AB-9371-1AC900E308A5}"/>
          </ac:spMkLst>
        </pc:spChg>
        <pc:spChg chg="add mod">
          <ac:chgData name="Trung Ngo" userId="45e6b644100c0147" providerId="LiveId" clId="{A9F3C3D5-CF2B-4897-A049-58D1D341EA4F}" dt="2017-10-29T16:29:51.095" v="1646" actId="5793"/>
          <ac:spMkLst>
            <pc:docMk/>
            <pc:sldMk cId="386773799" sldId="268"/>
            <ac:spMk id="6" creationId="{C1DA1D55-603D-4A03-98E8-62E5F704AC67}"/>
          </ac:spMkLst>
        </pc:spChg>
        <pc:picChg chg="add mod">
          <ac:chgData name="Trung Ngo" userId="45e6b644100c0147" providerId="LiveId" clId="{A9F3C3D5-CF2B-4897-A049-58D1D341EA4F}" dt="2017-10-29T16:28:32.197" v="1530" actId="1037"/>
          <ac:picMkLst>
            <pc:docMk/>
            <pc:sldMk cId="386773799" sldId="268"/>
            <ac:picMk id="4" creationId="{B67127F9-E391-4916-9912-4A377CB17BA9}"/>
          </ac:picMkLst>
        </pc:picChg>
        <pc:picChg chg="add mod">
          <ac:chgData name="Trung Ngo" userId="45e6b644100c0147" providerId="LiveId" clId="{A9F3C3D5-CF2B-4897-A049-58D1D341EA4F}" dt="2017-10-29T16:28:32.197" v="1530" actId="1037"/>
          <ac:picMkLst>
            <pc:docMk/>
            <pc:sldMk cId="386773799" sldId="268"/>
            <ac:picMk id="5" creationId="{986D638E-178E-465F-9937-A2B87BB37C6F}"/>
          </ac:picMkLst>
        </pc:picChg>
      </pc:sldChg>
      <pc:sldChg chg="del">
        <pc:chgData name="Trung Ngo" userId="45e6b644100c0147" providerId="LiveId" clId="{A9F3C3D5-CF2B-4897-A049-58D1D341EA4F}" dt="2017-10-29T14:03:26.786" v="106" actId="2696"/>
        <pc:sldMkLst>
          <pc:docMk/>
          <pc:sldMk cId="389658939" sldId="268"/>
        </pc:sldMkLst>
      </pc:sldChg>
      <pc:sldChg chg="del">
        <pc:chgData name="Trung Ngo" userId="45e6b644100c0147" providerId="LiveId" clId="{A9F3C3D5-CF2B-4897-A049-58D1D341EA4F}" dt="2017-10-29T14:03:26.766" v="104" actId="2696"/>
        <pc:sldMkLst>
          <pc:docMk/>
          <pc:sldMk cId="3501249039" sldId="269"/>
        </pc:sldMkLst>
      </pc:sldChg>
      <pc:sldChg chg="addSp delSp modSp add modNotesTx">
        <pc:chgData name="Trung Ngo" userId="45e6b644100c0147" providerId="LiveId" clId="{A9F3C3D5-CF2B-4897-A049-58D1D341EA4F}" dt="2017-10-29T16:30:23.560" v="1718" actId="20577"/>
        <pc:sldMkLst>
          <pc:docMk/>
          <pc:sldMk cId="3907376703" sldId="269"/>
        </pc:sldMkLst>
        <pc:spChg chg="mod">
          <ac:chgData name="Trung Ngo" userId="45e6b644100c0147" providerId="LiveId" clId="{A9F3C3D5-CF2B-4897-A049-58D1D341EA4F}" dt="2017-10-29T16:27:59.223" v="1512" actId="20577"/>
          <ac:spMkLst>
            <pc:docMk/>
            <pc:sldMk cId="3907376703" sldId="269"/>
            <ac:spMk id="2" creationId="{2DAE69BC-EC37-4468-85EC-E35D4C6FAE52}"/>
          </ac:spMkLst>
        </pc:spChg>
        <pc:spChg chg="del">
          <ac:chgData name="Trung Ngo" userId="45e6b644100c0147" providerId="LiveId" clId="{A9F3C3D5-CF2B-4897-A049-58D1D341EA4F}" dt="2017-10-29T16:28:05.040" v="1513" actId="478"/>
          <ac:spMkLst>
            <pc:docMk/>
            <pc:sldMk cId="3907376703" sldId="269"/>
            <ac:spMk id="3" creationId="{5BFF0846-3271-4A5F-BA27-77C24C7F9962}"/>
          </ac:spMkLst>
        </pc:spChg>
        <pc:picChg chg="add mod">
          <ac:chgData name="Trung Ngo" userId="45e6b644100c0147" providerId="LiveId" clId="{A9F3C3D5-CF2B-4897-A049-58D1D341EA4F}" dt="2017-10-29T16:28:18.586" v="1516" actId="14100"/>
          <ac:picMkLst>
            <pc:docMk/>
            <pc:sldMk cId="3907376703" sldId="269"/>
            <ac:picMk id="4" creationId="{C3B5780A-A154-44DC-9068-00DE49427C30}"/>
          </ac:picMkLst>
        </pc:picChg>
      </pc:sldChg>
      <pc:sldChg chg="addSp delSp modSp add">
        <pc:chgData name="Trung Ngo" userId="45e6b644100c0147" providerId="LiveId" clId="{A9F3C3D5-CF2B-4897-A049-58D1D341EA4F}" dt="2017-10-29T16:33:53.633" v="1886" actId="1035"/>
        <pc:sldMkLst>
          <pc:docMk/>
          <pc:sldMk cId="1598917034" sldId="270"/>
        </pc:sldMkLst>
        <pc:spChg chg="del">
          <ac:chgData name="Trung Ngo" userId="45e6b644100c0147" providerId="LiveId" clId="{A9F3C3D5-CF2B-4897-A049-58D1D341EA4F}" dt="2017-10-29T16:30:31.961" v="1720" actId="478"/>
          <ac:spMkLst>
            <pc:docMk/>
            <pc:sldMk cId="1598917034" sldId="270"/>
            <ac:spMk id="2" creationId="{63BFBA73-4C21-485B-B9FB-6818922D4A18}"/>
          </ac:spMkLst>
        </pc:spChg>
        <pc:spChg chg="del">
          <ac:chgData name="Trung Ngo" userId="45e6b644100c0147" providerId="LiveId" clId="{A9F3C3D5-CF2B-4897-A049-58D1D341EA4F}" dt="2017-10-29T16:30:31.961" v="1720" actId="478"/>
          <ac:spMkLst>
            <pc:docMk/>
            <pc:sldMk cId="1598917034" sldId="270"/>
            <ac:spMk id="3" creationId="{4D811D15-48A6-4EE2-8EAC-6BFB5FD8FF3E}"/>
          </ac:spMkLst>
        </pc:spChg>
        <pc:spChg chg="add mod">
          <ac:chgData name="Trung Ngo" userId="45e6b644100c0147" providerId="LiveId" clId="{A9F3C3D5-CF2B-4897-A049-58D1D341EA4F}" dt="2017-10-29T16:32:25.431" v="1756" actId="5793"/>
          <ac:spMkLst>
            <pc:docMk/>
            <pc:sldMk cId="1598917034" sldId="270"/>
            <ac:spMk id="6" creationId="{946F0F0D-EA7F-4485-A9AD-C54BCB97259F}"/>
          </ac:spMkLst>
        </pc:spChg>
        <pc:spChg chg="add mod">
          <ac:chgData name="Trung Ngo" userId="45e6b644100c0147" providerId="LiveId" clId="{A9F3C3D5-CF2B-4897-A049-58D1D341EA4F}" dt="2017-10-29T16:33:53.633" v="1886" actId="1035"/>
          <ac:spMkLst>
            <pc:docMk/>
            <pc:sldMk cId="1598917034" sldId="270"/>
            <ac:spMk id="7" creationId="{BE16A640-BB17-4419-83EE-9356AC556C91}"/>
          </ac:spMkLst>
        </pc:spChg>
        <pc:picChg chg="add mod">
          <ac:chgData name="Trung Ngo" userId="45e6b644100c0147" providerId="LiveId" clId="{A9F3C3D5-CF2B-4897-A049-58D1D341EA4F}" dt="2017-10-29T16:31:56.676" v="1747" actId="1035"/>
          <ac:picMkLst>
            <pc:docMk/>
            <pc:sldMk cId="1598917034" sldId="270"/>
            <ac:picMk id="4" creationId="{01811678-883D-4177-9404-355B8B15EFEA}"/>
          </ac:picMkLst>
        </pc:picChg>
        <pc:picChg chg="add mod">
          <ac:chgData name="Trung Ngo" userId="45e6b644100c0147" providerId="LiveId" clId="{A9F3C3D5-CF2B-4897-A049-58D1D341EA4F}" dt="2017-10-29T16:31:56.676" v="1747" actId="1035"/>
          <ac:picMkLst>
            <pc:docMk/>
            <pc:sldMk cId="1598917034" sldId="270"/>
            <ac:picMk id="5" creationId="{6652FDEA-EA50-498D-B7DD-2FD4226B5CB0}"/>
          </ac:picMkLst>
        </pc:picChg>
      </pc:sldChg>
      <pc:sldChg chg="del">
        <pc:chgData name="Trung Ngo" userId="45e6b644100c0147" providerId="LiveId" clId="{A9F3C3D5-CF2B-4897-A049-58D1D341EA4F}" dt="2017-10-29T14:03:26.802" v="108" actId="2696"/>
        <pc:sldMkLst>
          <pc:docMk/>
          <pc:sldMk cId="3486364846" sldId="270"/>
        </pc:sldMkLst>
      </pc:sldChg>
      <pc:sldChg chg="del">
        <pc:chgData name="Trung Ngo" userId="45e6b644100c0147" providerId="LiveId" clId="{A9F3C3D5-CF2B-4897-A049-58D1D341EA4F}" dt="2017-10-29T14:03:26.809" v="109" actId="2696"/>
        <pc:sldMkLst>
          <pc:docMk/>
          <pc:sldMk cId="51162026" sldId="271"/>
        </pc:sldMkLst>
      </pc:sldChg>
      <pc:sldChg chg="modSp add">
        <pc:chgData name="Trung Ngo" userId="45e6b644100c0147" providerId="LiveId" clId="{A9F3C3D5-CF2B-4897-A049-58D1D341EA4F}" dt="2017-10-29T16:40:28.619" v="2270" actId="20577"/>
        <pc:sldMkLst>
          <pc:docMk/>
          <pc:sldMk cId="885638511" sldId="271"/>
        </pc:sldMkLst>
        <pc:spChg chg="mod">
          <ac:chgData name="Trung Ngo" userId="45e6b644100c0147" providerId="LiveId" clId="{A9F3C3D5-CF2B-4897-A049-58D1D341EA4F}" dt="2017-10-29T16:34:10.723" v="1916" actId="20577"/>
          <ac:spMkLst>
            <pc:docMk/>
            <pc:sldMk cId="885638511" sldId="271"/>
            <ac:spMk id="2" creationId="{A88696FE-7BCE-4DF5-943A-939F9C840AC0}"/>
          </ac:spMkLst>
        </pc:spChg>
        <pc:spChg chg="mod">
          <ac:chgData name="Trung Ngo" userId="45e6b644100c0147" providerId="LiveId" clId="{A9F3C3D5-CF2B-4897-A049-58D1D341EA4F}" dt="2017-10-29T16:40:28.619" v="2270" actId="20577"/>
          <ac:spMkLst>
            <pc:docMk/>
            <pc:sldMk cId="885638511" sldId="271"/>
            <ac:spMk id="3" creationId="{32D298D5-782F-4BF1-B2A4-3A0E58AD9113}"/>
          </ac:spMkLst>
        </pc:spChg>
      </pc:sldChg>
      <pc:sldChg chg="addSp delSp modSp add">
        <pc:chgData name="Trung Ngo" userId="45e6b644100c0147" providerId="LiveId" clId="{A9F3C3D5-CF2B-4897-A049-58D1D341EA4F}" dt="2017-10-29T16:41:50.622" v="2305" actId="1038"/>
        <pc:sldMkLst>
          <pc:docMk/>
          <pc:sldMk cId="2556909958" sldId="272"/>
        </pc:sldMkLst>
        <pc:spChg chg="mod">
          <ac:chgData name="Trung Ngo" userId="45e6b644100c0147" providerId="LiveId" clId="{A9F3C3D5-CF2B-4897-A049-58D1D341EA4F}" dt="2017-10-29T16:41:10.792" v="2290"/>
          <ac:spMkLst>
            <pc:docMk/>
            <pc:sldMk cId="2556909958" sldId="272"/>
            <ac:spMk id="2" creationId="{329C2750-69EC-4E44-958E-C7A73AB426D7}"/>
          </ac:spMkLst>
        </pc:spChg>
        <pc:spChg chg="del">
          <ac:chgData name="Trung Ngo" userId="45e6b644100c0147" providerId="LiveId" clId="{A9F3C3D5-CF2B-4897-A049-58D1D341EA4F}" dt="2017-10-29T16:41:18.131" v="2291" actId="478"/>
          <ac:spMkLst>
            <pc:docMk/>
            <pc:sldMk cId="2556909958" sldId="272"/>
            <ac:spMk id="3" creationId="{C1F4EF2D-FB49-4CBE-A3A5-956C01DF3D87}"/>
          </ac:spMkLst>
        </pc:spChg>
        <pc:picChg chg="add mod">
          <ac:chgData name="Trung Ngo" userId="45e6b644100c0147" providerId="LiveId" clId="{A9F3C3D5-CF2B-4897-A049-58D1D341EA4F}" dt="2017-10-29T16:41:50.622" v="2305" actId="1038"/>
          <ac:picMkLst>
            <pc:docMk/>
            <pc:sldMk cId="2556909958" sldId="272"/>
            <ac:picMk id="4" creationId="{9E677B4E-10E6-428A-ACC3-B79380CEC699}"/>
          </ac:picMkLst>
        </pc:picChg>
      </pc:sldChg>
      <pc:sldChg chg="del">
        <pc:chgData name="Trung Ngo" userId="45e6b644100c0147" providerId="LiveId" clId="{A9F3C3D5-CF2B-4897-A049-58D1D341EA4F}" dt="2017-10-29T14:03:26.792" v="107" actId="2696"/>
        <pc:sldMkLst>
          <pc:docMk/>
          <pc:sldMk cId="3237428283" sldId="272"/>
        </pc:sldMkLst>
      </pc:sldChg>
      <pc:sldChg chg="addSp modSp add">
        <pc:chgData name="Trung Ngo" userId="45e6b644100c0147" providerId="LiveId" clId="{A9F3C3D5-CF2B-4897-A049-58D1D341EA4F}" dt="2017-10-29T16:46:34.729" v="2473" actId="20577"/>
        <pc:sldMkLst>
          <pc:docMk/>
          <pc:sldMk cId="1386555528" sldId="273"/>
        </pc:sldMkLst>
        <pc:spChg chg="mod">
          <ac:chgData name="Trung Ngo" userId="45e6b644100c0147" providerId="LiveId" clId="{A9F3C3D5-CF2B-4897-A049-58D1D341EA4F}" dt="2017-10-29T16:45:04.016" v="2329" actId="20577"/>
          <ac:spMkLst>
            <pc:docMk/>
            <pc:sldMk cId="1386555528" sldId="273"/>
            <ac:spMk id="2" creationId="{147D41E5-139C-425B-AD50-7E83404F556D}"/>
          </ac:spMkLst>
        </pc:spChg>
        <pc:spChg chg="mod">
          <ac:chgData name="Trung Ngo" userId="45e6b644100c0147" providerId="LiveId" clId="{A9F3C3D5-CF2B-4897-A049-58D1D341EA4F}" dt="2017-10-29T16:46:34.729" v="2473" actId="20577"/>
          <ac:spMkLst>
            <pc:docMk/>
            <pc:sldMk cId="1386555528" sldId="273"/>
            <ac:spMk id="3" creationId="{703D2DB0-348C-4C1A-9955-81F300925C63}"/>
          </ac:spMkLst>
        </pc:spChg>
        <pc:picChg chg="add mod">
          <ac:chgData name="Trung Ngo" userId="45e6b644100c0147" providerId="LiveId" clId="{A9F3C3D5-CF2B-4897-A049-58D1D341EA4F}" dt="2017-10-29T16:44:52.824" v="2308" actId="1076"/>
          <ac:picMkLst>
            <pc:docMk/>
            <pc:sldMk cId="1386555528" sldId="273"/>
            <ac:picMk id="4" creationId="{294BE75F-8519-4221-B99E-A5D216DDD4A4}"/>
          </ac:picMkLst>
        </pc:picChg>
      </pc:sldChg>
      <pc:sldChg chg="del">
        <pc:chgData name="Trung Ngo" userId="45e6b644100c0147" providerId="LiveId" clId="{A9F3C3D5-CF2B-4897-A049-58D1D341EA4F}" dt="2017-10-29T14:03:26.731" v="101" actId="2696"/>
        <pc:sldMkLst>
          <pc:docMk/>
          <pc:sldMk cId="4064857229" sldId="273"/>
        </pc:sldMkLst>
      </pc:sldChg>
      <pc:sldChg chg="del">
        <pc:chgData name="Trung Ngo" userId="45e6b644100c0147" providerId="LiveId" clId="{A9F3C3D5-CF2B-4897-A049-58D1D341EA4F}" dt="2017-10-29T14:03:26.818" v="110" actId="2696"/>
        <pc:sldMkLst>
          <pc:docMk/>
          <pc:sldMk cId="458622399" sldId="274"/>
        </pc:sldMkLst>
      </pc:sldChg>
      <pc:sldChg chg="addSp modSp add">
        <pc:chgData name="Trung Ngo" userId="45e6b644100c0147" providerId="LiveId" clId="{A9F3C3D5-CF2B-4897-A049-58D1D341EA4F}" dt="2017-10-29T16:50:25.666" v="2636" actId="20577"/>
        <pc:sldMkLst>
          <pc:docMk/>
          <pc:sldMk cId="850818596" sldId="274"/>
        </pc:sldMkLst>
        <pc:spChg chg="mod">
          <ac:chgData name="Trung Ngo" userId="45e6b644100c0147" providerId="LiveId" clId="{A9F3C3D5-CF2B-4897-A049-58D1D341EA4F}" dt="2017-10-29T16:46:48.734" v="2508" actId="20577"/>
          <ac:spMkLst>
            <pc:docMk/>
            <pc:sldMk cId="850818596" sldId="274"/>
            <ac:spMk id="2" creationId="{D710EEFC-50AE-4E6A-9A95-88CCFC88436B}"/>
          </ac:spMkLst>
        </pc:spChg>
        <pc:spChg chg="mod">
          <ac:chgData name="Trung Ngo" userId="45e6b644100c0147" providerId="LiveId" clId="{A9F3C3D5-CF2B-4897-A049-58D1D341EA4F}" dt="2017-10-29T16:50:25.666" v="2636" actId="20577"/>
          <ac:spMkLst>
            <pc:docMk/>
            <pc:sldMk cId="850818596" sldId="274"/>
            <ac:spMk id="3" creationId="{A56F31D1-B376-4678-BD83-0C1E266BABCD}"/>
          </ac:spMkLst>
        </pc:spChg>
        <pc:picChg chg="add mod">
          <ac:chgData name="Trung Ngo" userId="45e6b644100c0147" providerId="LiveId" clId="{A9F3C3D5-CF2B-4897-A049-58D1D341EA4F}" dt="2017-10-29T16:49:21.469" v="2524" actId="1076"/>
          <ac:picMkLst>
            <pc:docMk/>
            <pc:sldMk cId="850818596" sldId="274"/>
            <ac:picMk id="4" creationId="{D6D7F9EA-82AF-426E-9637-626EEE0C0B60}"/>
          </ac:picMkLst>
        </pc:picChg>
      </pc:sldChg>
      <pc:sldChg chg="addSp delSp modSp add">
        <pc:chgData name="Trung Ngo" userId="45e6b644100c0147" providerId="LiveId" clId="{A9F3C3D5-CF2B-4897-A049-58D1D341EA4F}" dt="2017-10-29T16:52:36.141" v="2651"/>
        <pc:sldMkLst>
          <pc:docMk/>
          <pc:sldMk cId="1237803152" sldId="275"/>
        </pc:sldMkLst>
        <pc:spChg chg="del">
          <ac:chgData name="Trung Ngo" userId="45e6b644100c0147" providerId="LiveId" clId="{A9F3C3D5-CF2B-4897-A049-58D1D341EA4F}" dt="2017-10-29T16:50:31.652" v="2638" actId="478"/>
          <ac:spMkLst>
            <pc:docMk/>
            <pc:sldMk cId="1237803152" sldId="275"/>
            <ac:spMk id="2" creationId="{6780C721-5EE1-4951-A061-06DD0700AE1D}"/>
          </ac:spMkLst>
        </pc:spChg>
        <pc:spChg chg="del">
          <ac:chgData name="Trung Ngo" userId="45e6b644100c0147" providerId="LiveId" clId="{A9F3C3D5-CF2B-4897-A049-58D1D341EA4F}" dt="2017-10-29T16:50:31.652" v="2638" actId="478"/>
          <ac:spMkLst>
            <pc:docMk/>
            <pc:sldMk cId="1237803152" sldId="275"/>
            <ac:spMk id="3" creationId="{D0C301E4-C2C0-4068-AA08-494D69E23135}"/>
          </ac:spMkLst>
        </pc:spChg>
        <pc:picChg chg="add del mod">
          <ac:chgData name="Trung Ngo" userId="45e6b644100c0147" providerId="LiveId" clId="{A9F3C3D5-CF2B-4897-A049-58D1D341EA4F}" dt="2017-10-29T16:52:36.141" v="2651"/>
          <ac:picMkLst>
            <pc:docMk/>
            <pc:sldMk cId="1237803152" sldId="275"/>
            <ac:picMk id="4" creationId="{4F5CC3F5-4DD7-45C2-BF4D-E4516B99A502}"/>
          </ac:picMkLst>
        </pc:picChg>
        <pc:picChg chg="add mod">
          <ac:chgData name="Trung Ngo" userId="45e6b644100c0147" providerId="LiveId" clId="{A9F3C3D5-CF2B-4897-A049-58D1D341EA4F}" dt="2017-10-29T16:52:32.954" v="2650" actId="1036"/>
          <ac:picMkLst>
            <pc:docMk/>
            <pc:sldMk cId="1237803152" sldId="275"/>
            <ac:picMk id="5" creationId="{1C16CD94-C3B0-43C1-AAB7-95F97047F289}"/>
          </ac:picMkLst>
        </pc:picChg>
        <pc:picChg chg="add mod">
          <ac:chgData name="Trung Ngo" userId="45e6b644100c0147" providerId="LiveId" clId="{A9F3C3D5-CF2B-4897-A049-58D1D341EA4F}" dt="2017-10-29T16:52:32.954" v="2650" actId="1036"/>
          <ac:picMkLst>
            <pc:docMk/>
            <pc:sldMk cId="1237803152" sldId="275"/>
            <ac:picMk id="6" creationId="{ABA5BE10-698D-41FA-AB10-29799E4D77CA}"/>
          </ac:picMkLst>
        </pc:picChg>
      </pc:sldChg>
      <pc:sldChg chg="addSp delSp modSp add modNotesTx">
        <pc:chgData name="Trung Ngo" userId="45e6b644100c0147" providerId="LiveId" clId="{A9F3C3D5-CF2B-4897-A049-58D1D341EA4F}" dt="2017-10-29T17:07:33.662" v="2776" actId="20577"/>
        <pc:sldMkLst>
          <pc:docMk/>
          <pc:sldMk cId="4048078322" sldId="276"/>
        </pc:sldMkLst>
        <pc:spChg chg="mod">
          <ac:chgData name="Trung Ngo" userId="45e6b644100c0147" providerId="LiveId" clId="{A9F3C3D5-CF2B-4897-A049-58D1D341EA4F}" dt="2017-10-29T16:52:52.642" v="2683" actId="20577"/>
          <ac:spMkLst>
            <pc:docMk/>
            <pc:sldMk cId="4048078322" sldId="276"/>
            <ac:spMk id="2" creationId="{B9678835-B4B5-4A0E-A32F-F7699F627809}"/>
          </ac:spMkLst>
        </pc:spChg>
        <pc:spChg chg="del">
          <ac:chgData name="Trung Ngo" userId="45e6b644100c0147" providerId="LiveId" clId="{A9F3C3D5-CF2B-4897-A049-58D1D341EA4F}" dt="2017-10-29T16:52:42.890" v="2653" actId="478"/>
          <ac:spMkLst>
            <pc:docMk/>
            <pc:sldMk cId="4048078322" sldId="276"/>
            <ac:spMk id="3" creationId="{C2F215F3-16CA-40B4-9E2A-AEB4130BFE26}"/>
          </ac:spMkLst>
        </pc:spChg>
        <pc:picChg chg="add del mod">
          <ac:chgData name="Trung Ngo" userId="45e6b644100c0147" providerId="LiveId" clId="{A9F3C3D5-CF2B-4897-A049-58D1D341EA4F}" dt="2017-10-29T16:58:43.336" v="2690" actId="478"/>
          <ac:picMkLst>
            <pc:docMk/>
            <pc:sldMk cId="4048078322" sldId="276"/>
            <ac:picMk id="4" creationId="{A4AF57C3-7A8F-49A0-90DE-87AFF8F73689}"/>
          </ac:picMkLst>
        </pc:picChg>
        <pc:picChg chg="add del mod">
          <ac:chgData name="Trung Ngo" userId="45e6b644100c0147" providerId="LiveId" clId="{A9F3C3D5-CF2B-4897-A049-58D1D341EA4F}" dt="2017-10-29T16:58:02.114" v="2689" actId="478"/>
          <ac:picMkLst>
            <pc:docMk/>
            <pc:sldMk cId="4048078322" sldId="276"/>
            <ac:picMk id="5" creationId="{04F2E184-D5C1-4322-9C2A-0830852D97A8}"/>
          </ac:picMkLst>
        </pc:picChg>
        <pc:picChg chg="add mod">
          <ac:chgData name="Trung Ngo" userId="45e6b644100c0147" providerId="LiveId" clId="{A9F3C3D5-CF2B-4897-A049-58D1D341EA4F}" dt="2017-10-29T16:58:55.173" v="2694" actId="14100"/>
          <ac:picMkLst>
            <pc:docMk/>
            <pc:sldMk cId="4048078322" sldId="276"/>
            <ac:picMk id="6" creationId="{65490C28-9BC3-4356-ACC2-3F0739F3B7B0}"/>
          </ac:picMkLst>
        </pc:picChg>
      </pc:sldChg>
      <pc:sldChg chg="modSp add">
        <pc:chgData name="Trung Ngo" userId="45e6b644100c0147" providerId="LiveId" clId="{A9F3C3D5-CF2B-4897-A049-58D1D341EA4F}" dt="2017-10-29T17:09:55.742" v="3092" actId="20577"/>
        <pc:sldMkLst>
          <pc:docMk/>
          <pc:sldMk cId="2395627570" sldId="277"/>
        </pc:sldMkLst>
        <pc:spChg chg="mod">
          <ac:chgData name="Trung Ngo" userId="45e6b644100c0147" providerId="LiveId" clId="{A9F3C3D5-CF2B-4897-A049-58D1D341EA4F}" dt="2017-10-29T17:07:44.340" v="2797" actId="20577"/>
          <ac:spMkLst>
            <pc:docMk/>
            <pc:sldMk cId="2395627570" sldId="277"/>
            <ac:spMk id="2" creationId="{936C1516-0197-4ED0-A56B-93DF875B20C9}"/>
          </ac:spMkLst>
        </pc:spChg>
        <pc:spChg chg="mod">
          <ac:chgData name="Trung Ngo" userId="45e6b644100c0147" providerId="LiveId" clId="{A9F3C3D5-CF2B-4897-A049-58D1D341EA4F}" dt="2017-10-29T17:09:55.742" v="3092" actId="20577"/>
          <ac:spMkLst>
            <pc:docMk/>
            <pc:sldMk cId="2395627570" sldId="277"/>
            <ac:spMk id="3" creationId="{D7D2B024-F6F8-42C2-A53C-39F3ADFF815F}"/>
          </ac:spMkLst>
        </pc:spChg>
      </pc:sldChg>
      <pc:sldChg chg="addSp delSp modSp add">
        <pc:chgData name="Trung Ngo" userId="45e6b644100c0147" providerId="LiveId" clId="{A9F3C3D5-CF2B-4897-A049-58D1D341EA4F}" dt="2017-10-29T17:11:48.156" v="3129" actId="14100"/>
        <pc:sldMkLst>
          <pc:docMk/>
          <pc:sldMk cId="48447452" sldId="278"/>
        </pc:sldMkLst>
        <pc:spChg chg="mod">
          <ac:chgData name="Trung Ngo" userId="45e6b644100c0147" providerId="LiveId" clId="{A9F3C3D5-CF2B-4897-A049-58D1D341EA4F}" dt="2017-10-29T17:11:34.519" v="3127" actId="20577"/>
          <ac:spMkLst>
            <pc:docMk/>
            <pc:sldMk cId="48447452" sldId="278"/>
            <ac:spMk id="2" creationId="{7CB65E4B-74D0-4883-A3E8-85EB841269FE}"/>
          </ac:spMkLst>
        </pc:spChg>
        <pc:spChg chg="del">
          <ac:chgData name="Trung Ngo" userId="45e6b644100c0147" providerId="LiveId" clId="{A9F3C3D5-CF2B-4897-A049-58D1D341EA4F}" dt="2017-10-29T17:10:24.582" v="3096" actId="478"/>
          <ac:spMkLst>
            <pc:docMk/>
            <pc:sldMk cId="48447452" sldId="278"/>
            <ac:spMk id="3" creationId="{CBC6743E-DCBC-4B00-8502-40BD32784019}"/>
          </ac:spMkLst>
        </pc:spChg>
        <pc:picChg chg="add mod">
          <ac:chgData name="Trung Ngo" userId="45e6b644100c0147" providerId="LiveId" clId="{A9F3C3D5-CF2B-4897-A049-58D1D341EA4F}" dt="2017-10-29T17:11:41.951" v="3128" actId="14100"/>
          <ac:picMkLst>
            <pc:docMk/>
            <pc:sldMk cId="48447452" sldId="278"/>
            <ac:picMk id="4" creationId="{F6B3FC7F-3A8D-46AD-9DBA-B4D129FDFAFB}"/>
          </ac:picMkLst>
        </pc:picChg>
        <pc:picChg chg="add mod">
          <ac:chgData name="Trung Ngo" userId="45e6b644100c0147" providerId="LiveId" clId="{A9F3C3D5-CF2B-4897-A049-58D1D341EA4F}" dt="2017-10-29T17:11:48.156" v="3129" actId="14100"/>
          <ac:picMkLst>
            <pc:docMk/>
            <pc:sldMk cId="48447452" sldId="278"/>
            <ac:picMk id="5" creationId="{FBCB10D3-66C7-4467-A515-F31BB5E1A5FD}"/>
          </ac:picMkLst>
        </pc:picChg>
        <pc:picChg chg="add mod">
          <ac:chgData name="Trung Ngo" userId="45e6b644100c0147" providerId="LiveId" clId="{A9F3C3D5-CF2B-4897-A049-58D1D341EA4F}" dt="2017-10-29T17:11:26.463" v="3107" actId="14100"/>
          <ac:picMkLst>
            <pc:docMk/>
            <pc:sldMk cId="48447452" sldId="278"/>
            <ac:picMk id="6" creationId="{0B2024B9-D21F-406E-85CB-2C0D375F9D3A}"/>
          </ac:picMkLst>
        </pc:picChg>
      </pc:sldChg>
      <pc:sldChg chg="addSp delSp modSp add">
        <pc:chgData name="Trung Ngo" userId="45e6b644100c0147" providerId="LiveId" clId="{A9F3C3D5-CF2B-4897-A049-58D1D341EA4F}" dt="2017-10-29T17:23:14.912" v="3170" actId="1076"/>
        <pc:sldMkLst>
          <pc:docMk/>
          <pc:sldMk cId="3849183179" sldId="279"/>
        </pc:sldMkLst>
        <pc:spChg chg="mod">
          <ac:chgData name="Trung Ngo" userId="45e6b644100c0147" providerId="LiveId" clId="{A9F3C3D5-CF2B-4897-A049-58D1D341EA4F}" dt="2017-10-29T17:12:45.949" v="3166" actId="20577"/>
          <ac:spMkLst>
            <pc:docMk/>
            <pc:sldMk cId="3849183179" sldId="279"/>
            <ac:spMk id="2" creationId="{CA38BDB2-002B-469B-8795-C85C3A5F6141}"/>
          </ac:spMkLst>
        </pc:spChg>
        <pc:spChg chg="del">
          <ac:chgData name="Trung Ngo" userId="45e6b644100c0147" providerId="LiveId" clId="{A9F3C3D5-CF2B-4897-A049-58D1D341EA4F}" dt="2017-10-29T17:23:09.182" v="3167" actId="478"/>
          <ac:spMkLst>
            <pc:docMk/>
            <pc:sldMk cId="3849183179" sldId="279"/>
            <ac:spMk id="3" creationId="{172B9973-D31F-47ED-A1F9-5BF455511EA9}"/>
          </ac:spMkLst>
        </pc:spChg>
        <pc:picChg chg="add mod">
          <ac:chgData name="Trung Ngo" userId="45e6b644100c0147" providerId="LiveId" clId="{A9F3C3D5-CF2B-4897-A049-58D1D341EA4F}" dt="2017-10-29T17:23:14.912" v="3170" actId="1076"/>
          <ac:picMkLst>
            <pc:docMk/>
            <pc:sldMk cId="3849183179" sldId="279"/>
            <ac:picMk id="4" creationId="{ED7259A1-5AEE-46C4-A8B6-9400B549F980}"/>
          </ac:picMkLst>
        </pc:picChg>
      </pc:sldChg>
      <pc:sldChg chg="addSp delSp modSp add">
        <pc:chgData name="Trung Ngo" userId="45e6b644100c0147" providerId="LiveId" clId="{A9F3C3D5-CF2B-4897-A049-58D1D341EA4F}" dt="2017-10-29T17:24:15.559" v="3201" actId="14100"/>
        <pc:sldMkLst>
          <pc:docMk/>
          <pc:sldMk cId="1420918684" sldId="280"/>
        </pc:sldMkLst>
        <pc:spChg chg="mod">
          <ac:chgData name="Trung Ngo" userId="45e6b644100c0147" providerId="LiveId" clId="{A9F3C3D5-CF2B-4897-A049-58D1D341EA4F}" dt="2017-10-29T17:24:04.537" v="3197" actId="20577"/>
          <ac:spMkLst>
            <pc:docMk/>
            <pc:sldMk cId="1420918684" sldId="280"/>
            <ac:spMk id="2" creationId="{EDDD2CAD-531D-472A-99E4-539FA3EBDD0E}"/>
          </ac:spMkLst>
        </pc:spChg>
        <pc:spChg chg="del">
          <ac:chgData name="Trung Ngo" userId="45e6b644100c0147" providerId="LiveId" clId="{A9F3C3D5-CF2B-4897-A049-58D1D341EA4F}" dt="2017-10-29T17:24:08.837" v="3198" actId="478"/>
          <ac:spMkLst>
            <pc:docMk/>
            <pc:sldMk cId="1420918684" sldId="280"/>
            <ac:spMk id="3" creationId="{8F62B419-F1CA-45F7-98AD-16ABF53FCBBE}"/>
          </ac:spMkLst>
        </pc:spChg>
        <pc:picChg chg="add mod">
          <ac:chgData name="Trung Ngo" userId="45e6b644100c0147" providerId="LiveId" clId="{A9F3C3D5-CF2B-4897-A049-58D1D341EA4F}" dt="2017-10-29T17:24:15.559" v="3201" actId="14100"/>
          <ac:picMkLst>
            <pc:docMk/>
            <pc:sldMk cId="1420918684" sldId="280"/>
            <ac:picMk id="4" creationId="{4E41D3EE-37E8-4B60-BF2D-B7495A19D93D}"/>
          </ac:picMkLst>
        </pc:picChg>
      </pc:sldChg>
      <pc:sldChg chg="addSp delSp modSp add">
        <pc:chgData name="Trung Ngo" userId="45e6b644100c0147" providerId="LiveId" clId="{A9F3C3D5-CF2B-4897-A049-58D1D341EA4F}" dt="2017-10-29T17:32:09.629" v="3207" actId="1076"/>
        <pc:sldMkLst>
          <pc:docMk/>
          <pc:sldMk cId="7272741" sldId="281"/>
        </pc:sldMkLst>
        <pc:spChg chg="del">
          <ac:chgData name="Trung Ngo" userId="45e6b644100c0147" providerId="LiveId" clId="{A9F3C3D5-CF2B-4897-A049-58D1D341EA4F}" dt="2017-10-29T17:31:24.455" v="3203" actId="478"/>
          <ac:spMkLst>
            <pc:docMk/>
            <pc:sldMk cId="7272741" sldId="281"/>
            <ac:spMk id="2" creationId="{3DC0493E-8573-4A57-AF9F-04BCB12A879F}"/>
          </ac:spMkLst>
        </pc:spChg>
        <pc:spChg chg="del">
          <ac:chgData name="Trung Ngo" userId="45e6b644100c0147" providerId="LiveId" clId="{A9F3C3D5-CF2B-4897-A049-58D1D341EA4F}" dt="2017-10-29T17:31:24.455" v="3203" actId="478"/>
          <ac:spMkLst>
            <pc:docMk/>
            <pc:sldMk cId="7272741" sldId="281"/>
            <ac:spMk id="3" creationId="{0138FB7F-24B3-4C9F-AD2A-86C87FA2049B}"/>
          </ac:spMkLst>
        </pc:spChg>
        <pc:picChg chg="add mod">
          <ac:chgData name="Trung Ngo" userId="45e6b644100c0147" providerId="LiveId" clId="{A9F3C3D5-CF2B-4897-A049-58D1D341EA4F}" dt="2017-10-29T17:31:29.830" v="3205" actId="1076"/>
          <ac:picMkLst>
            <pc:docMk/>
            <pc:sldMk cId="7272741" sldId="281"/>
            <ac:picMk id="4" creationId="{E46E1840-A0BD-4A6B-8EB9-377A57F88543}"/>
          </ac:picMkLst>
        </pc:picChg>
        <pc:picChg chg="add mod">
          <ac:chgData name="Trung Ngo" userId="45e6b644100c0147" providerId="LiveId" clId="{A9F3C3D5-CF2B-4897-A049-58D1D341EA4F}" dt="2017-10-29T17:32:09.629" v="3207" actId="1076"/>
          <ac:picMkLst>
            <pc:docMk/>
            <pc:sldMk cId="7272741" sldId="281"/>
            <ac:picMk id="5" creationId="{3C07CD27-5008-4796-B83C-13663A12D060}"/>
          </ac:picMkLst>
        </pc:picChg>
      </pc:sldChg>
      <pc:sldChg chg="modSp add">
        <pc:chgData name="Trung Ngo" userId="45e6b644100c0147" providerId="LiveId" clId="{A9F3C3D5-CF2B-4897-A049-58D1D341EA4F}" dt="2017-10-29T17:35:22.574" v="3396" actId="20577"/>
        <pc:sldMkLst>
          <pc:docMk/>
          <pc:sldMk cId="994326052" sldId="282"/>
        </pc:sldMkLst>
        <pc:spChg chg="mod">
          <ac:chgData name="Trung Ngo" userId="45e6b644100c0147" providerId="LiveId" clId="{A9F3C3D5-CF2B-4897-A049-58D1D341EA4F}" dt="2017-10-29T17:32:50.739" v="3264" actId="20577"/>
          <ac:spMkLst>
            <pc:docMk/>
            <pc:sldMk cId="994326052" sldId="282"/>
            <ac:spMk id="2" creationId="{02390492-8F1D-4B47-84F5-04E5E12A218B}"/>
          </ac:spMkLst>
        </pc:spChg>
        <pc:spChg chg="mod">
          <ac:chgData name="Trung Ngo" userId="45e6b644100c0147" providerId="LiveId" clId="{A9F3C3D5-CF2B-4897-A049-58D1D341EA4F}" dt="2017-10-29T17:35:22.574" v="3396" actId="20577"/>
          <ac:spMkLst>
            <pc:docMk/>
            <pc:sldMk cId="994326052" sldId="282"/>
            <ac:spMk id="3" creationId="{4F56DD34-8195-4FED-AD18-D05FA81AF665}"/>
          </ac:spMkLst>
        </pc:spChg>
      </pc:sldChg>
      <pc:sldChg chg="addSp delSp modSp add">
        <pc:chgData name="Trung Ngo" userId="45e6b644100c0147" providerId="LiveId" clId="{A9F3C3D5-CF2B-4897-A049-58D1D341EA4F}" dt="2017-10-29T17:37:05.540" v="3412" actId="1038"/>
        <pc:sldMkLst>
          <pc:docMk/>
          <pc:sldMk cId="4114087444" sldId="283"/>
        </pc:sldMkLst>
        <pc:spChg chg="del">
          <ac:chgData name="Trung Ngo" userId="45e6b644100c0147" providerId="LiveId" clId="{A9F3C3D5-CF2B-4897-A049-58D1D341EA4F}" dt="2017-10-29T17:36:20.364" v="3398" actId="478"/>
          <ac:spMkLst>
            <pc:docMk/>
            <pc:sldMk cId="4114087444" sldId="283"/>
            <ac:spMk id="2" creationId="{2CDEB0CB-0BD2-4523-A217-37BAE39B5D62}"/>
          </ac:spMkLst>
        </pc:spChg>
        <pc:spChg chg="del">
          <ac:chgData name="Trung Ngo" userId="45e6b644100c0147" providerId="LiveId" clId="{A9F3C3D5-CF2B-4897-A049-58D1D341EA4F}" dt="2017-10-29T17:36:20.364" v="3398" actId="478"/>
          <ac:spMkLst>
            <pc:docMk/>
            <pc:sldMk cId="4114087444" sldId="283"/>
            <ac:spMk id="3" creationId="{A20B6D89-A694-4582-B9D7-639BB805630D}"/>
          </ac:spMkLst>
        </pc:spChg>
        <pc:picChg chg="add mod">
          <ac:chgData name="Trung Ngo" userId="45e6b644100c0147" providerId="LiveId" clId="{A9F3C3D5-CF2B-4897-A049-58D1D341EA4F}" dt="2017-10-29T17:37:05.540" v="3412" actId="1038"/>
          <ac:picMkLst>
            <pc:docMk/>
            <pc:sldMk cId="4114087444" sldId="283"/>
            <ac:picMk id="4" creationId="{90CB6E67-FB34-4611-A1CE-69E7435AFFC2}"/>
          </ac:picMkLst>
        </pc:picChg>
        <pc:picChg chg="add mod">
          <ac:chgData name="Trung Ngo" userId="45e6b644100c0147" providerId="LiveId" clId="{A9F3C3D5-CF2B-4897-A049-58D1D341EA4F}" dt="2017-10-29T17:37:03.746" v="3411" actId="1038"/>
          <ac:picMkLst>
            <pc:docMk/>
            <pc:sldMk cId="4114087444" sldId="283"/>
            <ac:picMk id="5" creationId="{D653CB90-EDCE-44CA-8110-C4FD6D04995B}"/>
          </ac:picMkLst>
        </pc:picChg>
      </pc:sldChg>
      <pc:sldChg chg="addSp delSp modSp add modNotesTx">
        <pc:chgData name="Trung Ngo" userId="45e6b644100c0147" providerId="LiveId" clId="{A9F3C3D5-CF2B-4897-A049-58D1D341EA4F}" dt="2017-10-29T17:38:51.680" v="3461" actId="20577"/>
        <pc:sldMkLst>
          <pc:docMk/>
          <pc:sldMk cId="2644619547" sldId="284"/>
        </pc:sldMkLst>
        <pc:spChg chg="del">
          <ac:chgData name="Trung Ngo" userId="45e6b644100c0147" providerId="LiveId" clId="{A9F3C3D5-CF2B-4897-A049-58D1D341EA4F}" dt="2017-10-29T17:37:36.666" v="3414" actId="478"/>
          <ac:spMkLst>
            <pc:docMk/>
            <pc:sldMk cId="2644619547" sldId="284"/>
            <ac:spMk id="2" creationId="{4AB14FC5-24E6-404D-893E-F2B50382CD9B}"/>
          </ac:spMkLst>
        </pc:spChg>
        <pc:spChg chg="del">
          <ac:chgData name="Trung Ngo" userId="45e6b644100c0147" providerId="LiveId" clId="{A9F3C3D5-CF2B-4897-A049-58D1D341EA4F}" dt="2017-10-29T17:37:36.666" v="3414" actId="478"/>
          <ac:spMkLst>
            <pc:docMk/>
            <pc:sldMk cId="2644619547" sldId="284"/>
            <ac:spMk id="3" creationId="{7BB20B3D-ADD6-4867-AD74-9558DDD81966}"/>
          </ac:spMkLst>
        </pc:spChg>
        <pc:picChg chg="add mod">
          <ac:chgData name="Trung Ngo" userId="45e6b644100c0147" providerId="LiveId" clId="{A9F3C3D5-CF2B-4897-A049-58D1D341EA4F}" dt="2017-10-29T17:38:24.219" v="3428" actId="1076"/>
          <ac:picMkLst>
            <pc:docMk/>
            <pc:sldMk cId="2644619547" sldId="284"/>
            <ac:picMk id="4" creationId="{E9E202A1-8472-404B-AA8C-759338D760AE}"/>
          </ac:picMkLst>
        </pc:picChg>
        <pc:picChg chg="add mod">
          <ac:chgData name="Trung Ngo" userId="45e6b644100c0147" providerId="LiveId" clId="{A9F3C3D5-CF2B-4897-A049-58D1D341EA4F}" dt="2017-10-29T17:38:24.219" v="3428" actId="1076"/>
          <ac:picMkLst>
            <pc:docMk/>
            <pc:sldMk cId="2644619547" sldId="284"/>
            <ac:picMk id="5" creationId="{BDEAC503-9A16-469D-ADEC-6AFF4045485E}"/>
          </ac:picMkLst>
        </pc:picChg>
      </pc:sldChg>
      <pc:sldChg chg="addSp modSp add">
        <pc:chgData name="Trung Ngo" userId="45e6b644100c0147" providerId="LiveId" clId="{A9F3C3D5-CF2B-4897-A049-58D1D341EA4F}" dt="2017-10-29T17:52:08.943" v="3656" actId="1035"/>
        <pc:sldMkLst>
          <pc:docMk/>
          <pc:sldMk cId="2169172982" sldId="285"/>
        </pc:sldMkLst>
        <pc:spChg chg="mod">
          <ac:chgData name="Trung Ngo" userId="45e6b644100c0147" providerId="LiveId" clId="{A9F3C3D5-CF2B-4897-A049-58D1D341EA4F}" dt="2017-10-29T17:39:07.131" v="3500" actId="5793"/>
          <ac:spMkLst>
            <pc:docMk/>
            <pc:sldMk cId="2169172982" sldId="285"/>
            <ac:spMk id="2" creationId="{C1EFD014-FB29-4CF6-B702-9568F52F843B}"/>
          </ac:spMkLst>
        </pc:spChg>
        <pc:spChg chg="mod">
          <ac:chgData name="Trung Ngo" userId="45e6b644100c0147" providerId="LiveId" clId="{A9F3C3D5-CF2B-4897-A049-58D1D341EA4F}" dt="2017-10-29T17:52:08.943" v="3656" actId="1035"/>
          <ac:spMkLst>
            <pc:docMk/>
            <pc:sldMk cId="2169172982" sldId="285"/>
            <ac:spMk id="3" creationId="{45AD0A7A-656F-4988-83AB-74FBA5A51F97}"/>
          </ac:spMkLst>
        </pc:spChg>
        <pc:picChg chg="add mod">
          <ac:chgData name="Trung Ngo" userId="45e6b644100c0147" providerId="LiveId" clId="{A9F3C3D5-CF2B-4897-A049-58D1D341EA4F}" dt="2017-10-29T17:52:02.053" v="3653" actId="1035"/>
          <ac:picMkLst>
            <pc:docMk/>
            <pc:sldMk cId="2169172982" sldId="285"/>
            <ac:picMk id="4" creationId="{67F83443-0299-4B9F-BCB7-18578311DC7D}"/>
          </ac:picMkLst>
        </pc:picChg>
        <pc:picChg chg="add mod">
          <ac:chgData name="Trung Ngo" userId="45e6b644100c0147" providerId="LiveId" clId="{A9F3C3D5-CF2B-4897-A049-58D1D341EA4F}" dt="2017-10-29T17:52:02.053" v="3653" actId="1035"/>
          <ac:picMkLst>
            <pc:docMk/>
            <pc:sldMk cId="2169172982" sldId="285"/>
            <ac:picMk id="5" creationId="{08E841E0-314E-44BC-9127-B24C1A42A6F3}"/>
          </ac:picMkLst>
        </pc:picChg>
      </pc:sldChg>
      <pc:sldChg chg="addSp modSp add">
        <pc:chgData name="Trung Ngo" userId="45e6b644100c0147" providerId="LiveId" clId="{A9F3C3D5-CF2B-4897-A049-58D1D341EA4F}" dt="2017-10-29T17:50:54.529" v="3619" actId="1035"/>
        <pc:sldMkLst>
          <pc:docMk/>
          <pc:sldMk cId="1912994673" sldId="286"/>
        </pc:sldMkLst>
        <pc:picChg chg="add mod">
          <ac:chgData name="Trung Ngo" userId="45e6b644100c0147" providerId="LiveId" clId="{A9F3C3D5-CF2B-4897-A049-58D1D341EA4F}" dt="2017-10-29T17:50:54.529" v="3619" actId="1035"/>
          <ac:picMkLst>
            <pc:docMk/>
            <pc:sldMk cId="1912994673" sldId="286"/>
            <ac:picMk id="4" creationId="{11CD04EE-7E87-4087-ADEE-18EB1A5D0356}"/>
          </ac:picMkLst>
        </pc:picChg>
      </pc:sldChg>
      <pc:sldChg chg="modSp add">
        <pc:chgData name="Trung Ngo" userId="45e6b644100c0147" providerId="LiveId" clId="{A9F3C3D5-CF2B-4897-A049-58D1D341EA4F}" dt="2017-10-29T17:53:41.057" v="3843" actId="20577"/>
        <pc:sldMkLst>
          <pc:docMk/>
          <pc:sldMk cId="1923403836" sldId="287"/>
        </pc:sldMkLst>
        <pc:spChg chg="mod">
          <ac:chgData name="Trung Ngo" userId="45e6b644100c0147" providerId="LiveId" clId="{A9F3C3D5-CF2B-4897-A049-58D1D341EA4F}" dt="2017-10-29T17:52:27.414" v="3676" actId="20577"/>
          <ac:spMkLst>
            <pc:docMk/>
            <pc:sldMk cId="1923403836" sldId="287"/>
            <ac:spMk id="2" creationId="{BB2C8710-5647-49EF-80F1-492DC1EB278F}"/>
          </ac:spMkLst>
        </pc:spChg>
        <pc:spChg chg="mod">
          <ac:chgData name="Trung Ngo" userId="45e6b644100c0147" providerId="LiveId" clId="{A9F3C3D5-CF2B-4897-A049-58D1D341EA4F}" dt="2017-10-29T17:53:41.057" v="3843" actId="20577"/>
          <ac:spMkLst>
            <pc:docMk/>
            <pc:sldMk cId="1923403836" sldId="287"/>
            <ac:spMk id="3" creationId="{B636755A-C93B-474F-B1C7-4118BB431464}"/>
          </ac:spMkLst>
        </pc:spChg>
      </pc:sldChg>
      <pc:sldChg chg="addSp delSp modSp add">
        <pc:chgData name="Trung Ngo" userId="45e6b644100c0147" providerId="LiveId" clId="{A9F3C3D5-CF2B-4897-A049-58D1D341EA4F}" dt="2017-10-29T17:57:53.682" v="3892" actId="14100"/>
        <pc:sldMkLst>
          <pc:docMk/>
          <pc:sldMk cId="2934094102" sldId="288"/>
        </pc:sldMkLst>
        <pc:spChg chg="mod">
          <ac:chgData name="Trung Ngo" userId="45e6b644100c0147" providerId="LiveId" clId="{A9F3C3D5-CF2B-4897-A049-58D1D341EA4F}" dt="2017-10-29T17:57:48.495" v="3891" actId="20577"/>
          <ac:spMkLst>
            <pc:docMk/>
            <pc:sldMk cId="2934094102" sldId="288"/>
            <ac:spMk id="2" creationId="{62D3961A-1CEC-4907-AEF6-61ED99F15D1D}"/>
          </ac:spMkLst>
        </pc:spChg>
        <pc:spChg chg="del">
          <ac:chgData name="Trung Ngo" userId="45e6b644100c0147" providerId="LiveId" clId="{A9F3C3D5-CF2B-4897-A049-58D1D341EA4F}" dt="2017-10-29T17:56:45.391" v="3860" actId="478"/>
          <ac:spMkLst>
            <pc:docMk/>
            <pc:sldMk cId="2934094102" sldId="288"/>
            <ac:spMk id="3" creationId="{F7953967-1F3A-4546-BD93-739A620069A2}"/>
          </ac:spMkLst>
        </pc:spChg>
        <pc:picChg chg="add mod">
          <ac:chgData name="Trung Ngo" userId="45e6b644100c0147" providerId="LiveId" clId="{A9F3C3D5-CF2B-4897-A049-58D1D341EA4F}" dt="2017-10-29T17:57:53.682" v="3892" actId="14100"/>
          <ac:picMkLst>
            <pc:docMk/>
            <pc:sldMk cId="2934094102" sldId="288"/>
            <ac:picMk id="4" creationId="{80C1283A-BFD2-4770-A097-91F6AF85742E}"/>
          </ac:picMkLst>
        </pc:picChg>
      </pc:sldChg>
      <pc:sldChg chg="addSp delSp modSp add">
        <pc:chgData name="Trung Ngo" userId="45e6b644100c0147" providerId="LiveId" clId="{A9F3C3D5-CF2B-4897-A049-58D1D341EA4F}" dt="2017-10-29T17:58:01.591" v="3914" actId="20577"/>
        <pc:sldMkLst>
          <pc:docMk/>
          <pc:sldMk cId="3856240025" sldId="289"/>
        </pc:sldMkLst>
        <pc:spChg chg="mod">
          <ac:chgData name="Trung Ngo" userId="45e6b644100c0147" providerId="LiveId" clId="{A9F3C3D5-CF2B-4897-A049-58D1D341EA4F}" dt="2017-10-29T17:58:01.591" v="3914" actId="20577"/>
          <ac:spMkLst>
            <pc:docMk/>
            <pc:sldMk cId="3856240025" sldId="289"/>
            <ac:spMk id="2" creationId="{F119EC9E-C7C1-4B79-90F5-A3C06C8FF9BD}"/>
          </ac:spMkLst>
        </pc:spChg>
        <pc:spChg chg="del">
          <ac:chgData name="Trung Ngo" userId="45e6b644100c0147" providerId="LiveId" clId="{A9F3C3D5-CF2B-4897-A049-58D1D341EA4F}" dt="2017-10-29T17:57:25.734" v="3864" actId="478"/>
          <ac:spMkLst>
            <pc:docMk/>
            <pc:sldMk cId="3856240025" sldId="289"/>
            <ac:spMk id="3" creationId="{0A1C488A-52C9-407C-A1EA-EA7409CBF027}"/>
          </ac:spMkLst>
        </pc:spChg>
        <pc:picChg chg="add mod">
          <ac:chgData name="Trung Ngo" userId="45e6b644100c0147" providerId="LiveId" clId="{A9F3C3D5-CF2B-4897-A049-58D1D341EA4F}" dt="2017-10-29T17:57:32.060" v="3867" actId="14100"/>
          <ac:picMkLst>
            <pc:docMk/>
            <pc:sldMk cId="3856240025" sldId="289"/>
            <ac:picMk id="4" creationId="{45CA2295-0EA5-40E5-B451-8574FD587359}"/>
          </ac:picMkLst>
        </pc:picChg>
      </pc:sldChg>
      <pc:sldChg chg="addSp delSp modSp add">
        <pc:chgData name="Trung Ngo" userId="45e6b644100c0147" providerId="LiveId" clId="{A9F3C3D5-CF2B-4897-A049-58D1D341EA4F}" dt="2017-10-29T17:58:50.384" v="3953" actId="1037"/>
        <pc:sldMkLst>
          <pc:docMk/>
          <pc:sldMk cId="3215335295" sldId="290"/>
        </pc:sldMkLst>
        <pc:spChg chg="mod">
          <ac:chgData name="Trung Ngo" userId="45e6b644100c0147" providerId="LiveId" clId="{A9F3C3D5-CF2B-4897-A049-58D1D341EA4F}" dt="2017-10-29T17:58:40.277" v="3936" actId="5793"/>
          <ac:spMkLst>
            <pc:docMk/>
            <pc:sldMk cId="3215335295" sldId="290"/>
            <ac:spMk id="2" creationId="{1632B601-E32A-407C-BC60-D7E7B2EBE878}"/>
          </ac:spMkLst>
        </pc:spChg>
        <pc:spChg chg="del">
          <ac:chgData name="Trung Ngo" userId="45e6b644100c0147" providerId="LiveId" clId="{A9F3C3D5-CF2B-4897-A049-58D1D341EA4F}" dt="2017-10-29T17:58:38.413" v="3934" actId="478"/>
          <ac:spMkLst>
            <pc:docMk/>
            <pc:sldMk cId="3215335295" sldId="290"/>
            <ac:spMk id="3" creationId="{874D677E-01D6-4466-88E8-1A831116108E}"/>
          </ac:spMkLst>
        </pc:spChg>
        <pc:picChg chg="add mod">
          <ac:chgData name="Trung Ngo" userId="45e6b644100c0147" providerId="LiveId" clId="{A9F3C3D5-CF2B-4897-A049-58D1D341EA4F}" dt="2017-10-29T17:58:50.384" v="3953" actId="1037"/>
          <ac:picMkLst>
            <pc:docMk/>
            <pc:sldMk cId="3215335295" sldId="290"/>
            <ac:picMk id="4" creationId="{D3234293-4D75-4A2A-867A-EEDA122985F9}"/>
          </ac:picMkLst>
        </pc:picChg>
      </pc:sldChg>
      <pc:sldChg chg="addSp delSp modSp add">
        <pc:chgData name="Trung Ngo" userId="45e6b644100c0147" providerId="LiveId" clId="{A9F3C3D5-CF2B-4897-A049-58D1D341EA4F}" dt="2017-10-29T18:02:31.229" v="3988" actId="1035"/>
        <pc:sldMkLst>
          <pc:docMk/>
          <pc:sldMk cId="3778055680" sldId="291"/>
        </pc:sldMkLst>
        <pc:spChg chg="mod">
          <ac:chgData name="Trung Ngo" userId="45e6b644100c0147" providerId="LiveId" clId="{A9F3C3D5-CF2B-4897-A049-58D1D341EA4F}" dt="2017-10-29T17:59:00.522" v="3973" actId="20577"/>
          <ac:spMkLst>
            <pc:docMk/>
            <pc:sldMk cId="3778055680" sldId="291"/>
            <ac:spMk id="2" creationId="{7B5DAB53-0B0F-404F-8718-DAC516F96860}"/>
          </ac:spMkLst>
        </pc:spChg>
        <pc:spChg chg="del">
          <ac:chgData name="Trung Ngo" userId="45e6b644100c0147" providerId="LiveId" clId="{A9F3C3D5-CF2B-4897-A049-58D1D341EA4F}" dt="2017-10-29T18:02:08.332" v="3978" actId="478"/>
          <ac:spMkLst>
            <pc:docMk/>
            <pc:sldMk cId="3778055680" sldId="291"/>
            <ac:spMk id="3" creationId="{7B7EAD8D-4721-4B39-AA53-18108D66D033}"/>
          </ac:spMkLst>
        </pc:spChg>
        <pc:spChg chg="add del mod">
          <ac:chgData name="Trung Ngo" userId="45e6b644100c0147" providerId="LiveId" clId="{A9F3C3D5-CF2B-4897-A049-58D1D341EA4F}" dt="2017-10-29T18:01:50.329" v="3977"/>
          <ac:spMkLst>
            <pc:docMk/>
            <pc:sldMk cId="3778055680" sldId="291"/>
            <ac:spMk id="4" creationId="{F1FCBB60-B3BE-4765-8B59-2F19CDEC961E}"/>
          </ac:spMkLst>
        </pc:spChg>
        <pc:spChg chg="add mod">
          <ac:chgData name="Trung Ngo" userId="45e6b644100c0147" providerId="LiveId" clId="{A9F3C3D5-CF2B-4897-A049-58D1D341EA4F}" dt="2017-10-29T18:02:31.229" v="3988" actId="1035"/>
          <ac:spMkLst>
            <pc:docMk/>
            <pc:sldMk cId="3778055680" sldId="291"/>
            <ac:spMk id="5" creationId="{F84675FA-C0B5-4CDA-BA44-266392416099}"/>
          </ac:spMkLst>
        </pc:spChg>
      </pc:sldChg>
      <pc:sldChg chg="addSp delSp modSp add">
        <pc:chgData name="Trung Ngo" userId="45e6b644100c0147" providerId="LiveId" clId="{A9F3C3D5-CF2B-4897-A049-58D1D341EA4F}" dt="2017-10-29T18:03:20.428" v="4013" actId="1035"/>
        <pc:sldMkLst>
          <pc:docMk/>
          <pc:sldMk cId="1732798778" sldId="292"/>
        </pc:sldMkLst>
        <pc:spChg chg="mod">
          <ac:chgData name="Trung Ngo" userId="45e6b644100c0147" providerId="LiveId" clId="{A9F3C3D5-CF2B-4897-A049-58D1D341EA4F}" dt="2017-10-29T18:03:11.637" v="3997" actId="5793"/>
          <ac:spMkLst>
            <pc:docMk/>
            <pc:sldMk cId="1732798778" sldId="292"/>
            <ac:spMk id="2" creationId="{3084C75E-8F5A-4975-9B90-A9644768747D}"/>
          </ac:spMkLst>
        </pc:spChg>
        <pc:spChg chg="del">
          <ac:chgData name="Trung Ngo" userId="45e6b644100c0147" providerId="LiveId" clId="{A9F3C3D5-CF2B-4897-A049-58D1D341EA4F}" dt="2017-10-29T18:03:14.351" v="3998" actId="478"/>
          <ac:spMkLst>
            <pc:docMk/>
            <pc:sldMk cId="1732798778" sldId="292"/>
            <ac:spMk id="3" creationId="{C0F241E3-A67F-4281-9FC7-3B1A2BDBEFF2}"/>
          </ac:spMkLst>
        </pc:spChg>
        <pc:picChg chg="add mod">
          <ac:chgData name="Trung Ngo" userId="45e6b644100c0147" providerId="LiveId" clId="{A9F3C3D5-CF2B-4897-A049-58D1D341EA4F}" dt="2017-10-29T18:03:20.428" v="4013" actId="1035"/>
          <ac:picMkLst>
            <pc:docMk/>
            <pc:sldMk cId="1732798778" sldId="292"/>
            <ac:picMk id="4" creationId="{FE170E7E-93A0-4BC2-B3AE-32201BCF7539}"/>
          </ac:picMkLst>
        </pc:picChg>
      </pc:sldChg>
    </pc:docChg>
  </pc:docChgLst>
  <pc:docChgLst>
    <pc:chgData name="Trung Ngo" userId="45e6b644100c0147" providerId="LiveId" clId="{DCBA7B00-6231-415B-8F92-1A0894799EB7}"/>
    <pc:docChg chg="undo custSel addSld delSld modSld sldOrd">
      <pc:chgData name="Trung Ngo" userId="45e6b644100c0147" providerId="LiveId" clId="{DCBA7B00-6231-415B-8F92-1A0894799EB7}" dt="2017-10-09T02:10:49.785" v="3437" actId="14100"/>
      <pc:docMkLst>
        <pc:docMk/>
      </pc:docMkLst>
      <pc:sldChg chg="modSp">
        <pc:chgData name="Trung Ngo" userId="45e6b644100c0147" providerId="LiveId" clId="{DCBA7B00-6231-415B-8F92-1A0894799EB7}" dt="2017-10-08T15:45:43.275" v="3196" actId="20577"/>
        <pc:sldMkLst>
          <pc:docMk/>
          <pc:sldMk cId="0" sldId="260"/>
        </pc:sldMkLst>
        <pc:spChg chg="mod">
          <ac:chgData name="Trung Ngo" userId="45e6b644100c0147" providerId="LiveId" clId="{DCBA7B00-6231-415B-8F92-1A0894799EB7}" dt="2017-10-08T15:30:45.359" v="2725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DCBA7B00-6231-415B-8F92-1A0894799EB7}" dt="2017-10-08T15:45:43.275" v="3196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DCBA7B00-6231-415B-8F92-1A0894799EB7}" dt="2017-10-07T11:00:47.129" v="191" actId="20577"/>
        <pc:sldMkLst>
          <pc:docMk/>
          <pc:sldMk cId="0" sldId="261"/>
        </pc:sldMkLst>
        <pc:spChg chg="mod">
          <ac:chgData name="Trung Ngo" userId="45e6b644100c0147" providerId="LiveId" clId="{DCBA7B00-6231-415B-8F92-1A0894799EB7}" dt="2017-10-07T11:00:47.129" v="191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 del">
        <pc:chgData name="Trung Ngo" userId="45e6b644100c0147" providerId="LiveId" clId="{DCBA7B00-6231-415B-8F92-1A0894799EB7}" dt="2017-10-08T15:44:23.314" v="3142" actId="2696"/>
        <pc:sldMkLst>
          <pc:docMk/>
          <pc:sldMk cId="434357312" sldId="262"/>
        </pc:sldMkLst>
        <pc:spChg chg="mod">
          <ac:chgData name="Trung Ngo" userId="45e6b644100c0147" providerId="LiveId" clId="{DCBA7B00-6231-415B-8F92-1A0894799EB7}" dt="2017-10-07T11:13:08.912" v="220" actId="20577"/>
          <ac:spMkLst>
            <pc:docMk/>
            <pc:sldMk cId="434357312" sldId="262"/>
            <ac:spMk id="2" creationId="{79526364-1C56-44A1-B83C-275B7A62F433}"/>
          </ac:spMkLst>
        </pc:spChg>
        <pc:spChg chg="mod">
          <ac:chgData name="Trung Ngo" userId="45e6b644100c0147" providerId="LiveId" clId="{DCBA7B00-6231-415B-8F92-1A0894799EB7}" dt="2017-10-07T11:13:20.231" v="234" actId="20577"/>
          <ac:spMkLst>
            <pc:docMk/>
            <pc:sldMk cId="434357312" sldId="262"/>
            <ac:spMk id="3" creationId="{9A23EA5C-086D-4E34-BC35-9CBCC7ADE95D}"/>
          </ac:spMkLst>
        </pc:spChg>
      </pc:sldChg>
      <pc:sldChg chg="addSp delSp modSp add">
        <pc:chgData name="Trung Ngo" userId="45e6b644100c0147" providerId="LiveId" clId="{DCBA7B00-6231-415B-8F92-1A0894799EB7}" dt="2017-10-08T02:26:02.605" v="744" actId="313"/>
        <pc:sldMkLst>
          <pc:docMk/>
          <pc:sldMk cId="3270578808" sldId="263"/>
        </pc:sldMkLst>
        <pc:spChg chg="mod">
          <ac:chgData name="Trung Ngo" userId="45e6b644100c0147" providerId="LiveId" clId="{DCBA7B00-6231-415B-8F92-1A0894799EB7}" dt="2017-10-07T11:19:02.219" v="332" actId="20577"/>
          <ac:spMkLst>
            <pc:docMk/>
            <pc:sldMk cId="3270578808" sldId="263"/>
            <ac:spMk id="2" creationId="{74A22F5E-F7A9-4852-BE87-19F503634903}"/>
          </ac:spMkLst>
        </pc:spChg>
        <pc:spChg chg="mod">
          <ac:chgData name="Trung Ngo" userId="45e6b644100c0147" providerId="LiveId" clId="{DCBA7B00-6231-415B-8F92-1A0894799EB7}" dt="2017-10-08T02:26:02.605" v="744" actId="313"/>
          <ac:spMkLst>
            <pc:docMk/>
            <pc:sldMk cId="3270578808" sldId="263"/>
            <ac:spMk id="3" creationId="{126A0ADD-DFAA-4B74-8F25-298B2AA6835E}"/>
          </ac:spMkLst>
        </pc:spChg>
        <pc:spChg chg="add del mod">
          <ac:chgData name="Trung Ngo" userId="45e6b644100c0147" providerId="LiveId" clId="{DCBA7B00-6231-415B-8F92-1A0894799EB7}" dt="2017-10-08T15:44:47.686" v="3146" actId="313"/>
          <ac:spMkLst>
            <pc:docMk/>
            <pc:sldMk cId="3270578808" sldId="263"/>
            <ac:spMk id="4" creationId="{CF465DBB-507D-476C-9636-08C7FA4DA99C}"/>
          </ac:spMkLst>
        </pc:spChg>
        <pc:spChg chg="add del mod">
          <ac:chgData name="Trung Ngo" userId="45e6b644100c0147" providerId="LiveId" clId="{DCBA7B00-6231-415B-8F92-1A0894799EB7}" dt="2017-10-08T02:19:30.361" v="464" actId="478"/>
          <ac:spMkLst>
            <pc:docMk/>
            <pc:sldMk cId="3270578808" sldId="263"/>
            <ac:spMk id="4" creationId="{D5AED9CD-A391-424C-B81B-4AB90CC8E6B7}"/>
          </ac:spMkLst>
        </pc:spChg>
      </pc:sldChg>
      <pc:sldChg chg="del">
        <pc:chgData name="Trung Ngo" userId="45e6b644100c0147" providerId="LiveId" clId="{DCBA7B00-6231-415B-8F92-1A0894799EB7}" dt="2017-10-07T10:50:40.083" v="88" actId="2696"/>
        <pc:sldMkLst>
          <pc:docMk/>
          <pc:sldMk cId="1052518441" sldId="264"/>
        </pc:sldMkLst>
        <pc:spChg chg="mod">
          <ac:chgData name="Trung Ngo" userId="45e6b644100c0147" providerId="LiveId" clId="{DCBA7B00-6231-415B-8F92-1A0894799EB7}" dt="2017-10-08T02:14:47.856" v="360" actId="20577"/>
          <ac:spMkLst>
            <pc:docMk/>
            <pc:sldMk cId="1052518441" sldId="264"/>
            <ac:spMk id="2" creationId="{38B37732-AC9E-4192-8DD6-AECB66487DDB}"/>
          </ac:spMkLst>
        </pc:spChg>
        <pc:spChg chg="mod">
          <ac:chgData name="Trung Ngo" userId="45e6b644100c0147" providerId="LiveId" clId="{DCBA7B00-6231-415B-8F92-1A0894799EB7}" dt="2017-10-08T15:43:24.644" v="3141" actId="14100"/>
          <ac:spMkLst>
            <pc:docMk/>
            <pc:sldMk cId="1052518441" sldId="264"/>
            <ac:spMk id="3" creationId="{2B581DE0-6FD1-44DA-B35F-6A31308B655E}"/>
          </ac:spMkLst>
        </pc:spChg>
      </pc:sldChg>
      <pc:sldChg chg="modSp add">
        <pc:chgData name="Trung Ngo" userId="45e6b644100c0147" providerId="LiveId" clId="{DCBA7B00-6231-415B-8F92-1A0894799EB7}" dt="2017-10-08T03:51:50.636" v="1183" actId="20577"/>
        <pc:sldMkLst>
          <pc:docMk/>
          <pc:sldMk cId="4232139291" sldId="265"/>
        </pc:sldMkLst>
        <pc:spChg chg="mod">
          <ac:chgData name="Trung Ngo" userId="45e6b644100c0147" providerId="LiveId" clId="{DCBA7B00-6231-415B-8F92-1A0894799EB7}" dt="2017-10-08T03:22:08.376" v="781" actId="404"/>
          <ac:spMkLst>
            <pc:docMk/>
            <pc:sldMk cId="4232139291" sldId="265"/>
            <ac:spMk id="2" creationId="{1A0D0AD5-9F7B-4075-94CD-09D2F26DBCC8}"/>
          </ac:spMkLst>
        </pc:spChg>
        <pc:spChg chg="mod">
          <ac:chgData name="Trung Ngo" userId="45e6b644100c0147" providerId="LiveId" clId="{DCBA7B00-6231-415B-8F92-1A0894799EB7}" dt="2017-10-08T03:51:50.636" v="1183" actId="20577"/>
          <ac:spMkLst>
            <pc:docMk/>
            <pc:sldMk cId="4232139291" sldId="265"/>
            <ac:spMk id="3" creationId="{67598875-D0C1-413A-B54E-370334673B72}"/>
          </ac:spMkLst>
        </pc:spChg>
      </pc:sldChg>
      <pc:sldChg chg="modSp add">
        <pc:chgData name="Trung Ngo" userId="45e6b644100c0147" providerId="LiveId" clId="{DCBA7B00-6231-415B-8F92-1A0894799EB7}" dt="2017-10-08T10:40:25.272" v="2056" actId="20577"/>
        <pc:sldMkLst>
          <pc:docMk/>
          <pc:sldMk cId="647102525" sldId="266"/>
        </pc:sldMkLst>
        <pc:spChg chg="mod">
          <ac:chgData name="Trung Ngo" userId="45e6b644100c0147" providerId="LiveId" clId="{DCBA7B00-6231-415B-8F92-1A0894799EB7}" dt="2017-10-08T10:19:22.394" v="1236" actId="20577"/>
          <ac:spMkLst>
            <pc:docMk/>
            <pc:sldMk cId="647102525" sldId="266"/>
            <ac:spMk id="2" creationId="{96B5F498-D845-4FEC-8105-C5916A2A2704}"/>
          </ac:spMkLst>
        </pc:spChg>
        <pc:spChg chg="mod">
          <ac:chgData name="Trung Ngo" userId="45e6b644100c0147" providerId="LiveId" clId="{DCBA7B00-6231-415B-8F92-1A0894799EB7}" dt="2017-10-08T10:40:25.272" v="2056" actId="20577"/>
          <ac:spMkLst>
            <pc:docMk/>
            <pc:sldMk cId="647102525" sldId="266"/>
            <ac:spMk id="3" creationId="{DE63EA9F-2FA5-4DC6-B5D4-33E75133CC3E}"/>
          </ac:spMkLst>
        </pc:spChg>
      </pc:sldChg>
      <pc:sldChg chg="del">
        <pc:chgData name="Trung Ngo" userId="45e6b644100c0147" providerId="LiveId" clId="{DCBA7B00-6231-415B-8F92-1A0894799EB7}" dt="2017-10-07T10:50:40.114" v="91" actId="2696"/>
        <pc:sldMkLst>
          <pc:docMk/>
          <pc:sldMk cId="2532330270" sldId="267"/>
        </pc:sldMkLst>
        <pc:spChg chg="mod">
          <ac:chgData name="Trung Ngo" userId="45e6b644100c0147" providerId="LiveId" clId="{DCBA7B00-6231-415B-8F92-1A0894799EB7}" dt="2017-10-08T10:55:59.709" v="2069" actId="20577"/>
          <ac:spMkLst>
            <pc:docMk/>
            <pc:sldMk cId="2532330270" sldId="267"/>
            <ac:spMk id="2" creationId="{B730816C-98F5-4A94-9DE1-EA3821E06A75}"/>
          </ac:spMkLst>
        </pc:spChg>
        <pc:spChg chg="add del mod">
          <ac:chgData name="Trung Ngo" userId="45e6b644100c0147" providerId="LiveId" clId="{DCBA7B00-6231-415B-8F92-1A0894799EB7}" dt="2017-10-08T15:33:52.722" v="2873" actId="20577"/>
          <ac:spMkLst>
            <pc:docMk/>
            <pc:sldMk cId="2532330270" sldId="267"/>
            <ac:spMk id="3" creationId="{D25364E6-5862-4D03-9A8E-4128291C105D}"/>
          </ac:spMkLst>
        </pc:spChg>
        <pc:spChg chg="add del mod">
          <ac:chgData name="Trung Ngo" userId="45e6b644100c0147" providerId="LiveId" clId="{DCBA7B00-6231-415B-8F92-1A0894799EB7}" dt="2017-10-08T15:34:12.818" v="2885" actId="14100"/>
          <ac:spMkLst>
            <pc:docMk/>
            <pc:sldMk cId="2532330270" sldId="267"/>
            <ac:spMk id="5" creationId="{8946E463-299D-4EB4-8083-0CDA5A803FC9}"/>
          </ac:spMkLst>
        </pc:spChg>
        <pc:graphicFrameChg chg="add del mod">
          <ac:chgData name="Trung Ngo" userId="45e6b644100c0147" providerId="LiveId" clId="{DCBA7B00-6231-415B-8F92-1A0894799EB7}" dt="2017-10-08T10:58:12.167" v="2074" actId="14100"/>
          <ac:graphicFrameMkLst>
            <pc:docMk/>
            <pc:sldMk cId="2532330270" sldId="267"/>
            <ac:graphicFrameMk id="4" creationId="{42DC11BA-6B12-4136-A9C0-DCBAEB296BAC}"/>
          </ac:graphicFrameMkLst>
        </pc:graphicFrameChg>
      </pc:sldChg>
      <pc:sldChg chg="modSp del">
        <pc:chgData name="Trung Ngo" userId="45e6b644100c0147" providerId="LiveId" clId="{DCBA7B00-6231-415B-8F92-1A0894799EB7}" dt="2017-10-09T01:51:06.698" v="3368" actId="20577"/>
        <pc:sldMkLst>
          <pc:docMk/>
          <pc:sldMk cId="389658939" sldId="268"/>
        </pc:sldMkLst>
        <pc:spChg chg="mod">
          <ac:chgData name="Trung Ngo" userId="45e6b644100c0147" providerId="LiveId" clId="{DCBA7B00-6231-415B-8F92-1A0894799EB7}" dt="2017-10-08T11:08:57.120" v="2213" actId="20577"/>
          <ac:spMkLst>
            <pc:docMk/>
            <pc:sldMk cId="389658939" sldId="268"/>
            <ac:spMk id="2" creationId="{0A56B1B4-EFC4-4109-B631-A351A3E7582A}"/>
          </ac:spMkLst>
        </pc:spChg>
        <pc:spChg chg="mod">
          <ac:chgData name="Trung Ngo" userId="45e6b644100c0147" providerId="LiveId" clId="{DCBA7B00-6231-415B-8F92-1A0894799EB7}" dt="2017-10-09T01:51:06.698" v="3368" actId="20577"/>
          <ac:spMkLst>
            <pc:docMk/>
            <pc:sldMk cId="389658939" sldId="268"/>
            <ac:spMk id="3" creationId="{B7304C17-7E1B-4A8B-9039-1C4115FAA04F}"/>
          </ac:spMkLst>
        </pc:spChg>
      </pc:sldChg>
      <pc:sldChg chg="del">
        <pc:chgData name="Trung Ngo" userId="45e6b644100c0147" providerId="LiveId" clId="{DCBA7B00-6231-415B-8F92-1A0894799EB7}" dt="2017-10-07T10:50:40.135" v="93" actId="2696"/>
        <pc:sldMkLst>
          <pc:docMk/>
          <pc:sldMk cId="3501249039" sldId="269"/>
        </pc:sldMkLst>
        <pc:spChg chg="mod">
          <ac:chgData name="Trung Ngo" userId="45e6b644100c0147" providerId="LiveId" clId="{DCBA7B00-6231-415B-8F92-1A0894799EB7}" dt="2017-10-08T11:28:53.933" v="2388" actId="5793"/>
          <ac:spMkLst>
            <pc:docMk/>
            <pc:sldMk cId="3501249039" sldId="269"/>
            <ac:spMk id="2" creationId="{1FE1D7AB-1817-4FA6-A36E-4C548EE2C8A7}"/>
          </ac:spMkLst>
        </pc:spChg>
        <pc:spChg chg="del">
          <ac:chgData name="Trung Ngo" userId="45e6b644100c0147" providerId="LiveId" clId="{DCBA7B00-6231-415B-8F92-1A0894799EB7}" dt="2017-10-08T11:29:42.487" v="2389" actId="478"/>
          <ac:spMkLst>
            <pc:docMk/>
            <pc:sldMk cId="3501249039" sldId="269"/>
            <ac:spMk id="3" creationId="{3D78E1E3-4B0C-4538-876E-8870EF7D1B9D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5" creationId="{19F02D9D-138F-450B-9161-85C4AB82504C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6" creationId="{5482FBC3-12D1-48A2-AAB5-5A8C0C5F1539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7" creationId="{069C90AF-439A-41B5-B44D-F13349145BF1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8" creationId="{0C17A246-CA85-4319-BE8E-22C9E22F2868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9" creationId="{3474EFF8-20D6-4841-9F67-F485C1B16E94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10" creationId="{10194275-99EC-41C0-A39A-2A72FCC01DCF}"/>
          </ac:spMkLst>
        </pc:spChg>
        <pc:picChg chg="add mod modCrop">
          <ac:chgData name="Trung Ngo" userId="45e6b644100c0147" providerId="LiveId" clId="{DCBA7B00-6231-415B-8F92-1A0894799EB7}" dt="2017-10-08T11:31:40.249" v="2392" actId="14100"/>
          <ac:picMkLst>
            <pc:docMk/>
            <pc:sldMk cId="3501249039" sldId="269"/>
            <ac:picMk id="4" creationId="{EB3F1332-3482-47E0-A9F7-4579735CEA6A}"/>
          </ac:picMkLst>
        </pc:picChg>
        <pc:picChg chg="add mod">
          <ac:chgData name="Trung Ngo" userId="45e6b644100c0147" providerId="LiveId" clId="{DCBA7B00-6231-415B-8F92-1A0894799EB7}" dt="2017-10-08T11:41:00.555" v="2464" actId="14100"/>
          <ac:picMkLst>
            <pc:docMk/>
            <pc:sldMk cId="3501249039" sldId="269"/>
            <ac:picMk id="11" creationId="{23939CDC-F0DA-492D-BEFC-0B855B249E9B}"/>
          </ac:picMkLst>
        </pc:picChg>
      </pc:sldChg>
      <pc:sldChg chg="modSp add">
        <pc:chgData name="Trung Ngo" userId="45e6b644100c0147" providerId="LiveId" clId="{DCBA7B00-6231-415B-8F92-1A0894799EB7}" dt="2017-10-08T15:07:34.214" v="2614" actId="20577"/>
        <pc:sldMkLst>
          <pc:docMk/>
          <pc:sldMk cId="3486364846" sldId="270"/>
        </pc:sldMkLst>
        <pc:spChg chg="mod">
          <ac:chgData name="Trung Ngo" userId="45e6b644100c0147" providerId="LiveId" clId="{DCBA7B00-6231-415B-8F92-1A0894799EB7}" dt="2017-10-08T14:51:13.925" v="2474" actId="5793"/>
          <ac:spMkLst>
            <pc:docMk/>
            <pc:sldMk cId="3486364846" sldId="270"/>
            <ac:spMk id="2" creationId="{48D384B3-96A7-4108-BDE4-1F582CAC41C6}"/>
          </ac:spMkLst>
        </pc:spChg>
        <pc:spChg chg="mod">
          <ac:chgData name="Trung Ngo" userId="45e6b644100c0147" providerId="LiveId" clId="{DCBA7B00-6231-415B-8F92-1A0894799EB7}" dt="2017-10-08T15:07:34.214" v="2614" actId="20577"/>
          <ac:spMkLst>
            <pc:docMk/>
            <pc:sldMk cId="3486364846" sldId="270"/>
            <ac:spMk id="3" creationId="{D75B02EB-FAB3-49C8-A882-C4F3F8461336}"/>
          </ac:spMkLst>
        </pc:spChg>
      </pc:sldChg>
      <pc:sldChg chg="modSp del">
        <pc:chgData name="Trung Ngo" userId="45e6b644100c0147" providerId="LiveId" clId="{DCBA7B00-6231-415B-8F92-1A0894799EB7}" dt="2017-10-09T02:05:13.006" v="3433" actId="20577"/>
        <pc:sldMkLst>
          <pc:docMk/>
          <pc:sldMk cId="51162026" sldId="271"/>
        </pc:sldMkLst>
        <pc:spChg chg="mod">
          <ac:chgData name="Trung Ngo" userId="45e6b644100c0147" providerId="LiveId" clId="{DCBA7B00-6231-415B-8F92-1A0894799EB7}" dt="2017-10-08T15:13:06.937" v="2635" actId="20577"/>
          <ac:spMkLst>
            <pc:docMk/>
            <pc:sldMk cId="51162026" sldId="271"/>
            <ac:spMk id="2" creationId="{01FA3D76-A77D-4A9B-9E95-C90B1616643B}"/>
          </ac:spMkLst>
        </pc:spChg>
        <pc:spChg chg="mod">
          <ac:chgData name="Trung Ngo" userId="45e6b644100c0147" providerId="LiveId" clId="{DCBA7B00-6231-415B-8F92-1A0894799EB7}" dt="2017-10-09T02:05:13.006" v="3433" actId="20577"/>
          <ac:spMkLst>
            <pc:docMk/>
            <pc:sldMk cId="51162026" sldId="271"/>
            <ac:spMk id="3" creationId="{0F4CFF5B-D390-4A31-8D05-8E3BB40CD4FF}"/>
          </ac:spMkLst>
        </pc:spChg>
      </pc:sldChg>
      <pc:sldChg chg="del">
        <pc:chgData name="Trung Ngo" userId="45e6b644100c0147" providerId="LiveId" clId="{DCBA7B00-6231-415B-8F92-1A0894799EB7}" dt="2017-10-07T10:50:40.151" v="96" actId="2696"/>
        <pc:sldMkLst>
          <pc:docMk/>
          <pc:sldMk cId="3237428283" sldId="272"/>
        </pc:sldMkLst>
        <pc:spChg chg="mod">
          <ac:chgData name="Trung Ngo" userId="45e6b644100c0147" providerId="LiveId" clId="{DCBA7B00-6231-415B-8F92-1A0894799EB7}" dt="2017-10-08T15:35:32.424" v="2899" actId="5793"/>
          <ac:spMkLst>
            <pc:docMk/>
            <pc:sldMk cId="3237428283" sldId="272"/>
            <ac:spMk id="2" creationId="{2B44A2CD-BFA4-4042-BB02-CCBA7C6B4053}"/>
          </ac:spMkLst>
        </pc:spChg>
        <pc:spChg chg="mod">
          <ac:chgData name="Trung Ngo" userId="45e6b644100c0147" providerId="LiveId" clId="{DCBA7B00-6231-415B-8F92-1A0894799EB7}" dt="2017-10-08T15:38:00.910" v="2965" actId="20577"/>
          <ac:spMkLst>
            <pc:docMk/>
            <pc:sldMk cId="3237428283" sldId="272"/>
            <ac:spMk id="3" creationId="{E7AAC7AD-775A-44C5-B02D-99CE73E754ED}"/>
          </ac:spMkLst>
        </pc:spChg>
        <pc:spChg chg="add del">
          <ac:chgData name="Trung Ngo" userId="45e6b644100c0147" providerId="LiveId" clId="{DCBA7B00-6231-415B-8F92-1A0894799EB7}" dt="2017-10-08T15:37:22.147" v="2933" actId="20577"/>
          <ac:spMkLst>
            <pc:docMk/>
            <pc:sldMk cId="3237428283" sldId="272"/>
            <ac:spMk id="4" creationId="{C46F0626-A010-478E-ABFA-DD539183B864}"/>
          </ac:spMkLst>
        </pc:spChg>
      </pc:sldChg>
      <pc:sldChg chg="del">
        <pc:chgData name="Trung Ngo" userId="45e6b644100c0147" providerId="LiveId" clId="{DCBA7B00-6231-415B-8F92-1A0894799EB7}" dt="2017-10-07T10:50:40.167" v="97" actId="2696"/>
        <pc:sldMkLst>
          <pc:docMk/>
          <pc:sldMk cId="4064857229" sldId="273"/>
        </pc:sldMkLst>
        <pc:spChg chg="mod">
          <ac:chgData name="Trung Ngo" userId="45e6b644100c0147" providerId="LiveId" clId="{DCBA7B00-6231-415B-8F92-1A0894799EB7}" dt="2017-10-08T15:46:07.368" v="3216" actId="20577"/>
          <ac:spMkLst>
            <pc:docMk/>
            <pc:sldMk cId="4064857229" sldId="273"/>
            <ac:spMk id="2" creationId="{9DEFA01D-F984-4D05-AAD1-4E058DC6DA21}"/>
          </ac:spMkLst>
        </pc:spChg>
        <pc:spChg chg="mod">
          <ac:chgData name="Trung Ngo" userId="45e6b644100c0147" providerId="LiveId" clId="{DCBA7B00-6231-415B-8F92-1A0894799EB7}" dt="2017-10-08T15:47:18.816" v="3367" actId="14100"/>
          <ac:spMkLst>
            <pc:docMk/>
            <pc:sldMk cId="4064857229" sldId="273"/>
            <ac:spMk id="3" creationId="{232D4927-7D71-47BF-AECE-51232763159E}"/>
          </ac:spMkLst>
        </pc:spChg>
      </pc:sldChg>
      <pc:sldChg chg="modSp add">
        <pc:chgData name="Trung Ngo" userId="45e6b644100c0147" providerId="LiveId" clId="{DCBA7B00-6231-415B-8F92-1A0894799EB7}" dt="2017-10-09T02:10:49.785" v="3437" actId="14100"/>
        <pc:sldMkLst>
          <pc:docMk/>
          <pc:sldMk cId="458622399" sldId="274"/>
        </pc:sldMkLst>
        <pc:spChg chg="mod">
          <ac:chgData name="Trung Ngo" userId="45e6b644100c0147" providerId="LiveId" clId="{DCBA7B00-6231-415B-8F92-1A0894799EB7}" dt="2017-10-09T02:10:49.785" v="3437" actId="14100"/>
          <ac:spMkLst>
            <pc:docMk/>
            <pc:sldMk cId="458622399" sldId="274"/>
            <ac:spMk id="3" creationId="{38EA7BCB-3540-4A85-876A-95C0CCDBFF93}"/>
          </ac:spMkLst>
        </pc:spChg>
      </pc:sldChg>
      <pc:sldChg chg="del">
        <pc:chgData name="Trung Ngo" userId="45e6b644100c0147" providerId="LiveId" clId="{DCBA7B00-6231-415B-8F92-1A0894799EB7}" dt="2017-10-07T10:50:40.167" v="98" actId="2696"/>
        <pc:sldMkLst>
          <pc:docMk/>
          <pc:sldMk cId="458622399" sldId="274"/>
        </pc:sldMkLst>
      </pc:sldChg>
      <pc:sldChg chg="del">
        <pc:chgData name="Trung Ngo" userId="45e6b644100c0147" providerId="LiveId" clId="{DCBA7B00-6231-415B-8F92-1A0894799EB7}" dt="2017-10-07T10:50:40.182" v="99" actId="2696"/>
        <pc:sldMkLst>
          <pc:docMk/>
          <pc:sldMk cId="0" sldId="275"/>
        </pc:sldMkLst>
      </pc:sldChg>
      <pc:sldChg chg="del">
        <pc:chgData name="Trung Ngo" userId="45e6b644100c0147" providerId="LiveId" clId="{DCBA7B00-6231-415B-8F92-1A0894799EB7}" dt="2017-10-07T10:50:40.182" v="100" actId="2696"/>
        <pc:sldMkLst>
          <pc:docMk/>
          <pc:sldMk cId="0" sldId="276"/>
        </pc:sldMkLst>
      </pc:sldChg>
      <pc:sldChg chg="del">
        <pc:chgData name="Trung Ngo" userId="45e6b644100c0147" providerId="LiveId" clId="{DCBA7B00-6231-415B-8F92-1A0894799EB7}" dt="2017-10-07T10:50:40.198" v="101" actId="2696"/>
        <pc:sldMkLst>
          <pc:docMk/>
          <pc:sldMk cId="0" sldId="277"/>
        </pc:sldMkLst>
      </pc:sldChg>
      <pc:sldChg chg="del">
        <pc:chgData name="Trung Ngo" userId="45e6b644100c0147" providerId="LiveId" clId="{DCBA7B00-6231-415B-8F92-1A0894799EB7}" dt="2017-10-07T10:50:40.198" v="102" actId="2696"/>
        <pc:sldMkLst>
          <pc:docMk/>
          <pc:sldMk cId="0" sldId="278"/>
        </pc:sldMkLst>
      </pc:sldChg>
      <pc:sldChg chg="del">
        <pc:chgData name="Trung Ngo" userId="45e6b644100c0147" providerId="LiveId" clId="{DCBA7B00-6231-415B-8F92-1A0894799EB7}" dt="2017-10-07T10:50:40.213" v="103" actId="2696"/>
        <pc:sldMkLst>
          <pc:docMk/>
          <pc:sldMk cId="0" sldId="279"/>
        </pc:sldMkLst>
      </pc:sldChg>
      <pc:sldChg chg="del">
        <pc:chgData name="Trung Ngo" userId="45e6b644100c0147" providerId="LiveId" clId="{DCBA7B00-6231-415B-8F92-1A0894799EB7}" dt="2017-10-07T10:50:40.236" v="104" actId="2696"/>
        <pc:sldMkLst>
          <pc:docMk/>
          <pc:sldMk cId="0" sldId="280"/>
        </pc:sldMkLst>
      </pc:sldChg>
      <pc:sldChg chg="del">
        <pc:chgData name="Trung Ngo" userId="45e6b644100c0147" providerId="LiveId" clId="{DCBA7B00-6231-415B-8F92-1A0894799EB7}" dt="2017-10-07T10:50:40.252" v="105" actId="2696"/>
        <pc:sldMkLst>
          <pc:docMk/>
          <pc:sldMk cId="0" sldId="281"/>
        </pc:sldMkLst>
      </pc:sldChg>
      <pc:sldChg chg="del">
        <pc:chgData name="Trung Ngo" userId="45e6b644100c0147" providerId="LiveId" clId="{DCBA7B00-6231-415B-8F92-1A0894799EB7}" dt="2017-10-07T10:50:40.267" v="107" actId="2696"/>
        <pc:sldMkLst>
          <pc:docMk/>
          <pc:sldMk cId="0" sldId="282"/>
        </pc:sldMkLst>
      </pc:sldChg>
      <pc:sldChg chg="del">
        <pc:chgData name="Trung Ngo" userId="45e6b644100c0147" providerId="LiveId" clId="{DCBA7B00-6231-415B-8F92-1A0894799EB7}" dt="2017-10-07T10:50:40.267" v="108" actId="2696"/>
        <pc:sldMkLst>
          <pc:docMk/>
          <pc:sldMk cId="0" sldId="283"/>
        </pc:sldMkLst>
      </pc:sldChg>
      <pc:sldChg chg="del">
        <pc:chgData name="Trung Ngo" userId="45e6b644100c0147" providerId="LiveId" clId="{DCBA7B00-6231-415B-8F92-1A0894799EB7}" dt="2017-10-07T10:50:40.283" v="109" actId="2696"/>
        <pc:sldMkLst>
          <pc:docMk/>
          <pc:sldMk cId="0" sldId="284"/>
        </pc:sldMkLst>
      </pc:sldChg>
      <pc:sldChg chg="del">
        <pc:chgData name="Trung Ngo" userId="45e6b644100c0147" providerId="LiveId" clId="{DCBA7B00-6231-415B-8F92-1A0894799EB7}" dt="2017-10-07T10:50:40.283" v="110" actId="2696"/>
        <pc:sldMkLst>
          <pc:docMk/>
          <pc:sldMk cId="0" sldId="285"/>
        </pc:sldMkLst>
      </pc:sldChg>
      <pc:sldChg chg="del">
        <pc:chgData name="Trung Ngo" userId="45e6b644100c0147" providerId="LiveId" clId="{DCBA7B00-6231-415B-8F92-1A0894799EB7}" dt="2017-10-07T11:12:55.850" v="192" actId="2696"/>
        <pc:sldMkLst>
          <pc:docMk/>
          <pc:sldMk cId="0" sldId="286"/>
        </pc:sldMkLst>
      </pc:sldChg>
      <pc:sldChg chg="del">
        <pc:chgData name="Trung Ngo" userId="45e6b644100c0147" providerId="LiveId" clId="{DCBA7B00-6231-415B-8F92-1A0894799EB7}" dt="2017-10-07T11:12:55.882" v="193" actId="2696"/>
        <pc:sldMkLst>
          <pc:docMk/>
          <pc:sldMk cId="0" sldId="287"/>
        </pc:sldMkLst>
      </pc:sldChg>
      <pc:sldChg chg="del">
        <pc:chgData name="Trung Ngo" userId="45e6b644100c0147" providerId="LiveId" clId="{DCBA7B00-6231-415B-8F92-1A0894799EB7}" dt="2017-10-07T11:12:55.897" v="194" actId="2696"/>
        <pc:sldMkLst>
          <pc:docMk/>
          <pc:sldMk cId="0" sldId="288"/>
        </pc:sldMkLst>
      </pc:sldChg>
      <pc:sldChg chg="del">
        <pc:chgData name="Trung Ngo" userId="45e6b644100c0147" providerId="LiveId" clId="{DCBA7B00-6231-415B-8F92-1A0894799EB7}" dt="2017-10-07T10:50:40.252" v="106" actId="2696"/>
        <pc:sldMkLst>
          <pc:docMk/>
          <pc:sldMk cId="0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5575FB7-FA8C-43B3-833F-E98E749F1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3C8360E-8ABE-478E-A954-7CE0122F9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AE6A711D-7935-4D3D-AADE-F718353ABE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4EC13AE-9E8A-4B03-A99F-7BA552CEE2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6E52EE-073F-4E26-97E1-92FB5F4D7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FE75-C122-4DC6-838A-148C730A958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7C7A-D067-4E76-A127-BFCD9E55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be shown on output screen?</a:t>
            </a:r>
          </a:p>
          <a:p>
            <a:r>
              <a:rPr lang="en-US" dirty="0"/>
              <a:t>Is there any delay?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9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output?</a:t>
            </a:r>
          </a:p>
          <a:p>
            <a:r>
              <a:rPr lang="en-US" dirty="0"/>
              <a:t>What is different from output of sample 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result?</a:t>
            </a:r>
          </a:p>
          <a:p>
            <a:r>
              <a:rPr lang="en-US" dirty="0"/>
              <a:t>What is the difference in code structure?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line Sleep(5)?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936C832-4311-47F9-845C-F2463C38F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3222FFE-0DCA-4CF8-B484-895AB660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DEB3809-6A8B-4263-9B6E-ABAB38E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D601D7-D347-4133-9C74-A9306A08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B40245B-87B6-4023-BE4C-09D9E624A1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AB18D4-F165-4924-85D7-8234E11B1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F39588-6F20-4CD1-AD81-F2C01444B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285294-9E60-4822-AFC6-F92A64646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2FD21E-58AE-4EE1-A516-4404874F6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5D53-B988-4B1D-819B-FF20501C3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753-BBE4-4261-B125-AAF322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D24-3BDC-4955-987D-C555DAA8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8CD95-BF32-4793-BB07-830B38F3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65CB0-0C95-4929-A94A-56E002C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65FFF-1616-4A76-97CD-052DD99BB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9F6E-EC3A-4F1B-B743-D09037ED6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858-3107-47A9-9A37-4D04C47E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F329-0218-40AF-A8FA-24D417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E5CE50-ED9C-4882-9BA3-33B293FA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164C-4179-46E7-99F4-6D8D7DB6C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02106-F9B1-43A4-B950-AC29C1E2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D3F6-3412-4C73-A019-2B07DE826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470-28DC-40B9-B9A7-94FA593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098-BD53-4C66-AB7A-18C683D8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BB376-760A-4EEC-86EB-E4B82E57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72273-E64A-4DAA-B1D5-0FCCBED80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1A40B-BA5C-4656-97B8-16AFE43B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B67F-E05A-4D2F-A651-925D299C4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14F-52FD-47AB-B355-F81EBF7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50C7-7014-4BE6-B170-7F20DDBE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471FC7-8932-41F9-9AFA-01F87531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21223-ED23-40DD-9B6A-D949481C1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74681-DEC7-45F5-99DB-7B16BFAFA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3A5C-A694-45FE-8821-44475898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D6F-0EBB-412D-B924-06CA340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0D3-E9DF-49AD-A4C4-C0B57D43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1784-13AA-4686-B9F1-BCC9E0F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896-61B3-4694-A2FE-789350B0F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69F2B-8033-4402-B38B-829D5CB70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AB66-ECA2-49D8-87E9-F47412990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2D25-BB8A-466B-B31D-4F9DCEE3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7DE-1C93-4522-94E9-C9007996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171-80C4-4F27-B8CB-581B727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D284-663A-45A3-BA69-1B28B0F7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345D-5E66-4D81-835C-A3312A18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F4F6D-3C97-4ACE-B428-24217A5F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AA63-C0EF-4F60-83DF-39CE6DA17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A0855-8098-4B2A-ACC2-8CB0B38E9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97DC4-3006-4F93-A80E-984FBC74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8BA1-2E55-42F0-A6C0-CA7B9F4A5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390-9C1B-43C8-8B2F-63B90B1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341C43-B779-49D4-9884-9D8494BB8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3C5A73-83ED-4578-A0C7-9BE0AB260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0322D-813C-4874-A8B6-8E1B4F9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8967-17C3-4570-9D02-1E729EE64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58CB02-A76A-4904-8F2B-AFE92A2E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DED1E0-FCF1-47D5-9E7C-C6F76AAD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7E2C8-EC86-4764-A66C-74965CD13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49B8-8011-4A4D-B15B-2DB4456A3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E8C-0586-4A1D-9472-6EF0323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7B-490D-4606-9395-BEE48E42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C004-D274-4F08-942D-C302BC0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4897-C723-4465-9205-3F9264D14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DFBD3-AA3E-4A8C-A5F0-4E7404F1C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FE7-39A0-485A-B48C-20A2174E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7652-1866-4904-9544-850F483E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670-2033-43A9-BD86-8820D44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8441-376D-4091-AFD2-4CF2DB77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C601C-CD72-4C7E-9B43-DDCF710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8B449-9D84-4087-8333-418BF689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47163-EE92-45F1-99C7-2258436B7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57371-DBF6-4F1C-B4CC-0DC553E4A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EF8C-D123-427E-8FBD-E24D3228D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224346-971A-4BFD-A4B2-043400EC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440DDA-3AE1-4F4E-A2F3-092BEEB57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EA09039-B270-47F7-9485-F0106CC4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95D9353-CF87-4530-9CF7-66C59723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D6147AB-16BE-47B6-A397-3293DE353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3D30C5A-861F-4234-BCA6-76F79A00C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CC9B16-DC70-4ACF-AE69-FE53CC9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17EBCB5-DD59-4BA8-9A5D-E1CE5F7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2FB8659-9D54-4D3C-9D6E-5ED8820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16593A6-6663-4836-B7AD-600EAA5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DCD53B-D17F-4DD8-95EB-317110B17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.Net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7258B9-8058-4DD7-9CE4-DCEF0FD56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Ngo Lam Trung</a:t>
            </a:r>
          </a:p>
          <a:p>
            <a:pPr eaLnBrk="1" hangingPunct="1"/>
            <a:r>
              <a:rPr lang="en-US" altLang="en-US" sz="2000"/>
              <a:t>School of Information and Communication Technology</a:t>
            </a:r>
          </a:p>
          <a:p>
            <a:pPr eaLnBrk="1" hangingPunct="1"/>
            <a:r>
              <a:rPr lang="en-US" altLang="en-US" sz="2000"/>
              <a:t>Office: 505-B1</a:t>
            </a:r>
          </a:p>
          <a:p>
            <a:pPr eaLnBrk="1" hangingPunct="1"/>
            <a:r>
              <a:rPr lang="en-US" altLang="en-US" sz="2000"/>
              <a:t>E-mail: trungnl@soict.hust.edu.vn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69BC-EC37-4468-85EC-E35D4C6F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5780A-A154-44DC-9068-00DE4942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381000"/>
            <a:ext cx="75953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11678-883D-4177-9404-355B8B15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81200"/>
            <a:ext cx="427672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2FDEA-EA50-498D-B7DD-2FD4226B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7" y="1981200"/>
            <a:ext cx="4371975" cy="2219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6F0F0D-EA7F-4485-A9AD-C54BCB9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16A640-BB17-4419-83EE-9356AC55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19600"/>
            <a:ext cx="7924800" cy="2057400"/>
          </a:xfrm>
        </p:spPr>
        <p:txBody>
          <a:bodyPr/>
          <a:lstStyle/>
          <a:p>
            <a:r>
              <a:rPr lang="en-US" dirty="0"/>
              <a:t>Sample 2: main and </a:t>
            </a:r>
            <a:r>
              <a:rPr lang="en-US" dirty="0" err="1"/>
              <a:t>BinaryOp</a:t>
            </a:r>
            <a:r>
              <a:rPr lang="en-US" dirty="0"/>
              <a:t> run on different threads</a:t>
            </a:r>
          </a:p>
          <a:p>
            <a:r>
              <a:rPr lang="en-US" dirty="0"/>
              <a:t>“Doing more work” is done right after </a:t>
            </a:r>
            <a:r>
              <a:rPr lang="en-US" dirty="0" err="1"/>
              <a:t>BeginInvoke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96FE-7BCE-4DF5-943A-939F9C84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from sample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98D5-782F-4BF1-B2A4-3A0E58AD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synchronous call?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there should be way to “signal” the completion of 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3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2750-69EC-4E44-958E-C7A73AB4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3: </a:t>
            </a:r>
            <a:r>
              <a:rPr lang="en-US" dirty="0" err="1"/>
              <a:t>IAsyncResult’s</a:t>
            </a:r>
            <a:r>
              <a:rPr lang="en-US" dirty="0"/>
              <a:t> </a:t>
            </a:r>
            <a:r>
              <a:rPr lang="en-US" dirty="0" err="1"/>
              <a:t>IsCompleted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7B4E-10E6-428A-ACC3-B79380CE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010400" cy="51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0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41E5-139C-425B-AD50-7E83404F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3’s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2DB0-348C-4C1A-9955-81F30092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035550"/>
            <a:ext cx="7848600" cy="1365250"/>
          </a:xfrm>
        </p:spPr>
        <p:txBody>
          <a:bodyPr/>
          <a:lstStyle/>
          <a:p>
            <a:r>
              <a:rPr lang="en-US" dirty="0"/>
              <a:t>Better use of CPU time</a:t>
            </a:r>
          </a:p>
          <a:p>
            <a:r>
              <a:rPr lang="en-US" dirty="0"/>
              <a:t>Not really “asynchronous” </a:t>
            </a:r>
            <a:r>
              <a:rPr lang="en-US" dirty="0">
                <a:sym typeface="Wingdings" panose="05000000000000000000" pitchFamily="2" charset="2"/>
              </a:rPr>
              <a:t> still have to continuously checking status of delegate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E75F-8519-4221-B99E-A5D216DD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4467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EEFC-50AE-4E6A-9A95-88CCFC88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4: asynchronous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31D1-B376-4678-BD83-0C1E266B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def of </a:t>
            </a:r>
            <a:r>
              <a:rPr lang="en-US" dirty="0" err="1"/>
              <a:t>BeginInvoke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AsyncCallback</a:t>
            </a:r>
            <a:r>
              <a:rPr lang="en-US" dirty="0"/>
              <a:t> </a:t>
            </a:r>
            <a:r>
              <a:rPr lang="en-US" dirty="0" err="1"/>
              <a:t>cb</a:t>
            </a:r>
            <a:r>
              <a:rPr lang="en-US" dirty="0"/>
              <a:t> can be used as the asynchronous callback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7F9EA-82AF-426E-9637-626EEE0C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5781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6CD94-C3B0-43C1-AAB7-95F97047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76250"/>
            <a:ext cx="6991350" cy="333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5BE10-698D-41FA-AB10-29799E4D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74" y="3810000"/>
            <a:ext cx="4791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8835-B4B5-4A0E-A32F-F7699F62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callback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90C28-9BC3-4356-ACC2-3F0739F3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76" y="1938337"/>
            <a:ext cx="7920890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516-0197-4ED0-A56B-93DF875B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custom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B024-F6F8-42C2-A53C-39F3ADFF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callback function may receive some custom data from the caller</a:t>
            </a:r>
          </a:p>
          <a:p>
            <a:r>
              <a:rPr lang="en-US" dirty="0"/>
              <a:t>Useful when one callback function is called multiple time because of there are multiple caller </a:t>
            </a:r>
            <a:r>
              <a:rPr lang="en-US" dirty="0">
                <a:sym typeface="Wingdings" panose="05000000000000000000" pitchFamily="2" charset="2"/>
              </a:rPr>
              <a:t> need to match callback instance with appropriate caller</a:t>
            </a:r>
          </a:p>
          <a:p>
            <a:r>
              <a:rPr lang="en-US" dirty="0">
                <a:sym typeface="Wingdings" panose="05000000000000000000" pitchFamily="2" charset="2"/>
              </a:rPr>
              <a:t>Using the 4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argument of </a:t>
            </a:r>
            <a:r>
              <a:rPr lang="en-US" dirty="0" err="1">
                <a:sym typeface="Wingdings" panose="05000000000000000000" pitchFamily="2" charset="2"/>
              </a:rPr>
              <a:t>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5E4B-74D0-4883-A3E8-85EB8412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custom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3FC7F-3A8D-46AD-9DBA-B4D129FD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26921"/>
            <a:ext cx="5627133" cy="2094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B10D3-66C7-4467-A515-F31BB5E1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21465"/>
            <a:ext cx="6180403" cy="192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024B9-D21F-406E-85CB-2C0D375F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057400"/>
            <a:ext cx="3259431" cy="23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8694DDD-3751-44FB-941B-349CAE493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 5: Threading and Asynchronous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1ACC12-448F-4E4F-963A-16434778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Asynchronous invocation</a:t>
            </a:r>
          </a:p>
          <a:p>
            <a:pPr eaLnBrk="1" hangingPunct="1"/>
            <a:r>
              <a:rPr lang="en-US" altLang="en-US" dirty="0" err="1"/>
              <a:t>System.Threading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async</a:t>
            </a:r>
            <a:r>
              <a:rPr lang="en-US" altLang="en-US" dirty="0"/>
              <a:t>/await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DB2-002B-469B-8795-C85C3A5F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Explicitly creating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259A1-5AEE-46C4-A8B6-9400B549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9196639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8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CAD-531D-472A-99E4-539FA3EB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Sample: creating thread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1D3EE-37E8-4B60-BF2D-B7495A19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64090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6E1840-A0BD-4A6B-8EB9-377A57F8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"/>
            <a:ext cx="58959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7CD27-5008-4796-B83C-13663A12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43050"/>
            <a:ext cx="7029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0492-8F1D-4B47-84F5-04E5E12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parameterized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DD34-8195-4FED-AD18-D05FA81A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a function</a:t>
            </a:r>
          </a:p>
          <a:p>
            <a:pPr marL="0" indent="0" algn="ctr">
              <a:buNone/>
            </a:pPr>
            <a:r>
              <a:rPr lang="en-US" dirty="0" err="1"/>
              <a:t>func</a:t>
            </a:r>
            <a:r>
              <a:rPr lang="en-US" dirty="0"/>
              <a:t>(object)</a:t>
            </a:r>
          </a:p>
          <a:p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ParameterizedThreadStart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  <a:p>
            <a:r>
              <a:rPr lang="en-US" dirty="0" err="1"/>
              <a:t>Thread.Start</a:t>
            </a:r>
            <a:r>
              <a:rPr lang="en-US" dirty="0"/>
              <a:t>(void)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Thread.Start</a:t>
            </a:r>
            <a:r>
              <a:rPr lang="en-US" dirty="0">
                <a:sym typeface="Wingdings" panose="05000000000000000000" pitchFamily="2" charset="2"/>
              </a:rPr>
              <a:t>(object)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2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B6E67-FB34-4611-A1CE-69E7435A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304800"/>
            <a:ext cx="4889501" cy="2805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3CB90-EDCE-44CA-8110-C4FD6D04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58" y="3200400"/>
            <a:ext cx="60187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202A1-8472-404B-AA8C-759338D7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8129080" cy="3418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AC503-9A16-469D-ADEC-6AFF4045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24400"/>
            <a:ext cx="569284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014-FB29-4CF6-B702-9568F52F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0A7A-656F-4988-83AB-74FBA5A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4114800"/>
          </a:xfrm>
        </p:spPr>
        <p:txBody>
          <a:bodyPr/>
          <a:lstStyle/>
          <a:p>
            <a:r>
              <a:rPr lang="en-US" dirty="0"/>
              <a:t>When a thread needs to wait for another thread </a:t>
            </a:r>
            <a:r>
              <a:rPr lang="en-US" dirty="0">
                <a:sym typeface="Wingdings" panose="05000000000000000000" pitchFamily="2" charset="2"/>
              </a:rPr>
              <a:t> using </a:t>
            </a:r>
            <a:r>
              <a:rPr lang="en-US" dirty="0" err="1">
                <a:sym typeface="Wingdings" panose="05000000000000000000" pitchFamily="2" charset="2"/>
              </a:rPr>
              <a:t>AutoResetEvent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3443-0299-4B9F-BCB7-18578311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51435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841E0-314E-44BC-9127-B24C1A42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724400"/>
            <a:ext cx="4124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2AAB-F515-42E9-B468-CECA88EB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772B-3637-4542-B763-BCE174F4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04EE-7E87-4087-ADEE-18EB1A5D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6" y="228600"/>
            <a:ext cx="75240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710-5647-49EF-80F1-492DC1EB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755A-C93B-474F-B1C7-4118BB43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shared data needs protection to avoid simultaneously access from different threads</a:t>
            </a:r>
          </a:p>
          <a:p>
            <a:r>
              <a:rPr lang="en-US" dirty="0"/>
              <a:t>When some code block should be executed at once</a:t>
            </a:r>
          </a:p>
        </p:txBody>
      </p:sp>
    </p:spTree>
    <p:extLst>
      <p:ext uri="{BB962C8B-B14F-4D97-AF65-F5344CB8AC3E}">
        <p14:creationId xmlns:p14="http://schemas.microsoft.com/office/powerpoint/2010/main" val="192340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961A-1CEC-4907-AEF6-61ED99F1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1283A-BFD2-4770-A097-91F6AF85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682020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B4EF-06BC-4FF5-83D2-2DDA754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threading/asynchronous?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98D9-821A-42D4-9FD6-06704679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function call: function will block until response/result is available.</a:t>
            </a:r>
          </a:p>
          <a:p>
            <a:r>
              <a:rPr lang="en-US" dirty="0"/>
              <a:t>Performance affect:</a:t>
            </a:r>
          </a:p>
          <a:p>
            <a:pPr lvl="1"/>
            <a:r>
              <a:rPr lang="en-US" dirty="0"/>
              <a:t>Low responsive UI</a:t>
            </a:r>
          </a:p>
          <a:p>
            <a:pPr lvl="1"/>
            <a:r>
              <a:rPr lang="en-US" dirty="0"/>
              <a:t>Low throughput server application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Asynchronous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3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EC9E-C7C1-4B79-90F5-A3C06C8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A2295-0EA5-40E5-B451-8574FD58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75797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B601-E32A-407C-BC60-D7E7B2E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34293-4D75-4A2A-867A-EEDA1229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981950" cy="51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AB53-0B0F-404F-8718-DAC516F9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lock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675FA-C0B5-4CDA-BA44-266392416099}"/>
              </a:ext>
            </a:extLst>
          </p:cNvPr>
          <p:cNvSpPr/>
          <p:nvPr/>
        </p:nvSpPr>
        <p:spPr>
          <a:xfrm>
            <a:off x="304800" y="16764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Display Thread info.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"-&gt; {0} is executing 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PrintNumbers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Print out numbers.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"Your numbers: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(100 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"{0},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805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C75E-8F5A-4975-9B90-A9644768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0E7E-93A0-4BC2-B3AE-32201BCF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00200"/>
            <a:ext cx="8763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8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52FBF8A-FD6F-4559-B162-AA9595CE6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 for next class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18CDFD5-A153-4DFD-B99B-017303CD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Await/</a:t>
            </a:r>
            <a:r>
              <a:rPr lang="en-US" altLang="en-US" dirty="0" err="1"/>
              <a:t>async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FA1C-3985-49B0-87F1-63B27DA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2EB9-56F7-44F3-9DB5-BD0FD011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function call: function exits even before result is available</a:t>
            </a:r>
          </a:p>
          <a:p>
            <a:r>
              <a:rPr lang="en-US" dirty="0"/>
              <a:t>Function body is executed on a different thread</a:t>
            </a:r>
          </a:p>
          <a:p>
            <a:r>
              <a:rPr lang="en-US" dirty="0"/>
              <a:t>When the expected result is available, there will be a “signal”</a:t>
            </a:r>
          </a:p>
        </p:txBody>
      </p:sp>
    </p:spTree>
    <p:extLst>
      <p:ext uri="{BB962C8B-B14F-4D97-AF65-F5344CB8AC3E}">
        <p14:creationId xmlns:p14="http://schemas.microsoft.com/office/powerpoint/2010/main" val="326281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7B77-78BC-4BCC-AA9A-A84FE99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Asynchronous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D3C5-6EBF-4E1B-BE39-F7E75CD7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through delegate</a:t>
            </a:r>
          </a:p>
          <a:p>
            <a:r>
              <a:rPr lang="en-US" dirty="0"/>
              <a:t>Delegate: type-safe, object oriented function pointer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9CA6E-A926-45EA-93BC-A8D190C6F341}"/>
              </a:ext>
            </a:extLst>
          </p:cNvPr>
          <p:cNvSpPr/>
          <p:nvPr/>
        </p:nvSpPr>
        <p:spPr>
          <a:xfrm>
            <a:off x="914400" y="43434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BinaryOp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B137-4D23-45E9-A3EB-4CA809682487}"/>
              </a:ext>
            </a:extLst>
          </p:cNvPr>
          <p:cNvSpPr txBox="1"/>
          <p:nvPr/>
        </p:nvSpPr>
        <p:spPr>
          <a:xfrm>
            <a:off x="914400" y="4953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 Pointer to functions that:</a:t>
            </a:r>
          </a:p>
          <a:p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	- accept 2 integer arguments (by value)</a:t>
            </a:r>
          </a:p>
          <a:p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	- return an integer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BAE-209C-4B10-9FD4-5B1737D8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1: synchronous invocation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09D30-0496-433E-B8ED-C218087C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6856616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CC1-A970-45BD-96E7-91FB8B35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523-8D0D-4A15-94B1-F34AE0C0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423E8-A332-46C7-87AD-D22C5E2A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4800"/>
            <a:ext cx="6705600" cy="63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74EF-A4D5-48C7-B1B7-E12DBF37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from sample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9729-711D-4024-A9B3-5DDCD69F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r>
              <a:rPr lang="en-US" dirty="0"/>
              <a:t>The invocation of </a:t>
            </a:r>
            <a:r>
              <a:rPr lang="en-US" dirty="0" err="1"/>
              <a:t>BinaryOp</a:t>
            </a:r>
            <a:r>
              <a:rPr lang="en-US" dirty="0"/>
              <a:t> is synchronous </a:t>
            </a:r>
            <a:r>
              <a:rPr lang="en-US" dirty="0">
                <a:sym typeface="Wingdings" panose="05000000000000000000" pitchFamily="2" charset="2"/>
              </a:rPr>
              <a:t> there is delay before the main function can proceed</a:t>
            </a:r>
          </a:p>
          <a:p>
            <a:r>
              <a:rPr lang="en-US" dirty="0">
                <a:sym typeface="Wingdings" panose="05000000000000000000" pitchFamily="2" charset="2"/>
              </a:rPr>
              <a:t>The delay is equal to frozen UI in graphics app</a:t>
            </a:r>
          </a:p>
          <a:p>
            <a:r>
              <a:rPr lang="en-US" dirty="0">
                <a:sym typeface="Wingdings" panose="05000000000000000000" pitchFamily="2" charset="2"/>
              </a:rPr>
              <a:t>In the ideal case, </a:t>
            </a:r>
            <a:r>
              <a:rPr lang="en-US" dirty="0" err="1">
                <a:sym typeface="Wingdings" panose="05000000000000000000" pitchFamily="2" charset="2"/>
              </a:rPr>
              <a:t>BinaryOp</a:t>
            </a:r>
            <a:r>
              <a:rPr lang="en-US" dirty="0">
                <a:sym typeface="Wingdings" panose="05000000000000000000" pitchFamily="2" charset="2"/>
              </a:rPr>
              <a:t> should be run on a separate thread so the main function can execute other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F876-ECB7-4E11-9473-E2A1F49D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2: non-blocking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675-4794-44AB-9371-1AC900E3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BinaryOp</a:t>
            </a:r>
            <a:r>
              <a:rPr lang="en-US" dirty="0"/>
              <a:t> after compilation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127F9-E391-4916-9912-4A377CB1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781675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D638E-178E-465F-9937-A2B87BB3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3" y="4978835"/>
            <a:ext cx="41814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A1D55-603D-4A03-98E8-62E5F704AC67}"/>
              </a:ext>
            </a:extLst>
          </p:cNvPr>
          <p:cNvSpPr txBox="1"/>
          <p:nvPr/>
        </p:nvSpPr>
        <p:spPr>
          <a:xfrm>
            <a:off x="5715000" y="35814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sym typeface="Wingdings" panose="05000000000000000000" pitchFamily="2" charset="2"/>
              </a:rPr>
              <a:t> Non-blocking invocation of </a:t>
            </a:r>
            <a:r>
              <a:rPr lang="en-U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BinaryOp</a:t>
            </a:r>
            <a:r>
              <a:rPr lang="en-US" sz="2800" dirty="0">
                <a:solidFill>
                  <a:schemeClr val="tx2"/>
                </a:solidFill>
                <a:sym typeface="Wingdings" panose="05000000000000000000" pitchFamily="2" charset="2"/>
              </a:rPr>
              <a:t> can be done via </a:t>
            </a:r>
            <a:r>
              <a:rPr lang="en-U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BeginInvoke</a:t>
            </a:r>
            <a:endParaRPr lang="en-US" sz="2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tx2"/>
                </a:solidFill>
                <a:sym typeface="Wingdings" panose="05000000000000000000" pitchFamily="2" charset="2"/>
              </a:rPr>
              <a:t>/</a:t>
            </a:r>
            <a:r>
              <a:rPr lang="en-U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EndInvoke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3162</TotalTime>
  <Words>610</Words>
  <Application>Microsoft Office PowerPoint</Application>
  <PresentationFormat>On-screen Show (4:3)</PresentationFormat>
  <Paragraphs>110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Echo</vt:lpstr>
      <vt:lpstr>.Net Programming</vt:lpstr>
      <vt:lpstr>Topic 5: Threading and Asynchronous</vt:lpstr>
      <vt:lpstr>Why threading/asynchronous?</vt:lpstr>
      <vt:lpstr>Asynchronous programming</vt:lpstr>
      <vt:lpstr>1. Asynchronous Invocation</vt:lpstr>
      <vt:lpstr>Sample 1: synchronous invocation</vt:lpstr>
      <vt:lpstr>PowerPoint Presentation</vt:lpstr>
      <vt:lpstr>Comments from sample 1</vt:lpstr>
      <vt:lpstr>Sample 2: non-blocking invocation</vt:lpstr>
      <vt:lpstr>Sample 2:</vt:lpstr>
      <vt:lpstr>Result </vt:lpstr>
      <vt:lpstr>Comments from sample 2</vt:lpstr>
      <vt:lpstr>Sample 3: IAsyncResult’s IsCompleted</vt:lpstr>
      <vt:lpstr>Sample 3’s comment</vt:lpstr>
      <vt:lpstr>Sample 4: asynchronous invocation</vt:lpstr>
      <vt:lpstr>PowerPoint Presentation</vt:lpstr>
      <vt:lpstr>The callback function</vt:lpstr>
      <vt:lpstr>Passing custom data</vt:lpstr>
      <vt:lpstr>Passing custom data</vt:lpstr>
      <vt:lpstr>2. Explicitly creating threads</vt:lpstr>
      <vt:lpstr>Sample: creating thread</vt:lpstr>
      <vt:lpstr>PowerPoint Presentation</vt:lpstr>
      <vt:lpstr>Creating parameterized thread</vt:lpstr>
      <vt:lpstr>PowerPoint Presentation</vt:lpstr>
      <vt:lpstr>PowerPoint Presentation</vt:lpstr>
      <vt:lpstr>Thread synchronization </vt:lpstr>
      <vt:lpstr>PowerPoint Presentation</vt:lpstr>
      <vt:lpstr>Critical sessions </vt:lpstr>
      <vt:lpstr>Concurrency problem</vt:lpstr>
      <vt:lpstr>Concurrency problem</vt:lpstr>
      <vt:lpstr>Result </vt:lpstr>
      <vt:lpstr>The lock statement</vt:lpstr>
      <vt:lpstr>Result </vt:lpstr>
      <vt:lpstr>Topic for next class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</dc:title>
  <dc:creator>Ngo Lam Trung</dc:creator>
  <cp:lastModifiedBy>Trung Ngo</cp:lastModifiedBy>
  <cp:revision>77</cp:revision>
  <dcterms:created xsi:type="dcterms:W3CDTF">2004-08-26T15:29:10Z</dcterms:created>
  <dcterms:modified xsi:type="dcterms:W3CDTF">2017-10-29T18:03:30Z</dcterms:modified>
</cp:coreProperties>
</file>