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0" r:id="rId3"/>
    <p:sldId id="262" r:id="rId4"/>
    <p:sldId id="263" r:id="rId5"/>
    <p:sldId id="264" r:id="rId6"/>
    <p:sldId id="265" r:id="rId7"/>
    <p:sldId id="270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61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4" autoAdjust="0"/>
    <p:restoredTop sz="70920" autoAdjust="0"/>
  </p:normalViewPr>
  <p:slideViewPr>
    <p:cSldViewPr>
      <p:cViewPr varScale="1">
        <p:scale>
          <a:sx n="72" d="100"/>
          <a:sy n="72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o" userId="45e6b644100c0147" providerId="LiveId" clId="{05AA7342-E260-40AB-AB26-FBF1A9339230}"/>
    <pc:docChg chg="undo custSel addSld delSld modSld sldOrd">
      <pc:chgData name="Trung Ngo" userId="45e6b644100c0147" providerId="LiveId" clId="{05AA7342-E260-40AB-AB26-FBF1A9339230}" dt="2017-11-19T17:23:01.081" v="4182" actId="20577"/>
      <pc:docMkLst>
        <pc:docMk/>
      </pc:docMkLst>
      <pc:sldChg chg="modSp">
        <pc:chgData name="Trung Ngo" userId="45e6b644100c0147" providerId="LiveId" clId="{05AA7342-E260-40AB-AB26-FBF1A9339230}" dt="2017-11-19T10:53:11.592" v="255" actId="20577"/>
        <pc:sldMkLst>
          <pc:docMk/>
          <pc:sldMk cId="0" sldId="260"/>
        </pc:sldMkLst>
        <pc:spChg chg="mod">
          <ac:chgData name="Trung Ngo" userId="45e6b644100c0147" providerId="LiveId" clId="{05AA7342-E260-40AB-AB26-FBF1A9339230}" dt="2017-11-19T10:20:15.750" v="36" actId="20577"/>
          <ac:spMkLst>
            <pc:docMk/>
            <pc:sldMk cId="0" sldId="260"/>
            <ac:spMk id="5122" creationId="{38694DDD-3751-44FB-941B-349CAE493BA1}"/>
          </ac:spMkLst>
        </pc:spChg>
        <pc:spChg chg="mod">
          <ac:chgData name="Trung Ngo" userId="45e6b644100c0147" providerId="LiveId" clId="{05AA7342-E260-40AB-AB26-FBF1A9339230}" dt="2017-11-19T10:53:11.592" v="255" actId="20577"/>
          <ac:spMkLst>
            <pc:docMk/>
            <pc:sldMk cId="0" sldId="260"/>
            <ac:spMk id="5123" creationId="{051ACC12-448F-4E4F-963A-16434778E99C}"/>
          </ac:spMkLst>
        </pc:spChg>
      </pc:sldChg>
      <pc:sldChg chg="modSp">
        <pc:chgData name="Trung Ngo" userId="45e6b644100c0147" providerId="LiveId" clId="{05AA7342-E260-40AB-AB26-FBF1A9339230}" dt="2017-11-19T17:23:01.081" v="4182" actId="20577"/>
        <pc:sldMkLst>
          <pc:docMk/>
          <pc:sldMk cId="0" sldId="261"/>
        </pc:sldMkLst>
        <pc:spChg chg="mod">
          <ac:chgData name="Trung Ngo" userId="45e6b644100c0147" providerId="LiveId" clId="{05AA7342-E260-40AB-AB26-FBF1A9339230}" dt="2017-11-19T17:23:01.081" v="4182" actId="20577"/>
          <ac:spMkLst>
            <pc:docMk/>
            <pc:sldMk cId="0" sldId="261"/>
            <ac:spMk id="34819" creationId="{E18CDFD5-A153-4DFD-B99B-017303CDEA83}"/>
          </ac:spMkLst>
        </pc:spChg>
      </pc:sldChg>
      <pc:sldChg chg="modSp add">
        <pc:chgData name="Trung Ngo" userId="45e6b644100c0147" providerId="LiveId" clId="{05AA7342-E260-40AB-AB26-FBF1A9339230}" dt="2017-11-19T11:07:54.223" v="509" actId="20577"/>
        <pc:sldMkLst>
          <pc:docMk/>
          <pc:sldMk cId="2120868873" sldId="262"/>
        </pc:sldMkLst>
        <pc:spChg chg="mod">
          <ac:chgData name="Trung Ngo" userId="45e6b644100c0147" providerId="LiveId" clId="{05AA7342-E260-40AB-AB26-FBF1A9339230}" dt="2017-11-19T10:54:03.262" v="309" actId="5793"/>
          <ac:spMkLst>
            <pc:docMk/>
            <pc:sldMk cId="2120868873" sldId="262"/>
            <ac:spMk id="2" creationId="{C72110B4-DE89-4B57-9EC8-59572946A0BF}"/>
          </ac:spMkLst>
        </pc:spChg>
        <pc:spChg chg="mod">
          <ac:chgData name="Trung Ngo" userId="45e6b644100c0147" providerId="LiveId" clId="{05AA7342-E260-40AB-AB26-FBF1A9339230}" dt="2017-11-19T11:07:54.223" v="509" actId="20577"/>
          <ac:spMkLst>
            <pc:docMk/>
            <pc:sldMk cId="2120868873" sldId="262"/>
            <ac:spMk id="3" creationId="{9A0B1D1B-0369-460F-A7E1-BB686D757277}"/>
          </ac:spMkLst>
        </pc:spChg>
      </pc:sldChg>
      <pc:sldChg chg="addSp delSp modSp add">
        <pc:chgData name="Trung Ngo" userId="45e6b644100c0147" providerId="LiveId" clId="{05AA7342-E260-40AB-AB26-FBF1A9339230}" dt="2017-11-19T11:31:52.560" v="549" actId="1035"/>
        <pc:sldMkLst>
          <pc:docMk/>
          <pc:sldMk cId="1150544356" sldId="263"/>
        </pc:sldMkLst>
        <pc:spChg chg="mod">
          <ac:chgData name="Trung Ngo" userId="45e6b644100c0147" providerId="LiveId" clId="{05AA7342-E260-40AB-AB26-FBF1A9339230}" dt="2017-11-19T11:08:04.318" v="530" actId="20577"/>
          <ac:spMkLst>
            <pc:docMk/>
            <pc:sldMk cId="1150544356" sldId="263"/>
            <ac:spMk id="2" creationId="{98315F83-018A-46E0-A5A3-B49A48F068A8}"/>
          </ac:spMkLst>
        </pc:spChg>
        <pc:spChg chg="del">
          <ac:chgData name="Trung Ngo" userId="45e6b644100c0147" providerId="LiveId" clId="{05AA7342-E260-40AB-AB26-FBF1A9339230}" dt="2017-11-19T11:31:47.740" v="531" actId="478"/>
          <ac:spMkLst>
            <pc:docMk/>
            <pc:sldMk cId="1150544356" sldId="263"/>
            <ac:spMk id="3" creationId="{1F593630-00A4-4608-BD57-5E737B3BD8A8}"/>
          </ac:spMkLst>
        </pc:spChg>
        <pc:picChg chg="add mod">
          <ac:chgData name="Trung Ngo" userId="45e6b644100c0147" providerId="LiveId" clId="{05AA7342-E260-40AB-AB26-FBF1A9339230}" dt="2017-11-19T11:31:52.560" v="549" actId="1035"/>
          <ac:picMkLst>
            <pc:docMk/>
            <pc:sldMk cId="1150544356" sldId="263"/>
            <ac:picMk id="4" creationId="{3CBA277E-2FDC-4A49-A591-1D202B911845}"/>
          </ac:picMkLst>
        </pc:picChg>
      </pc:sldChg>
      <pc:sldChg chg="del">
        <pc:chgData name="Trung Ngo" userId="45e6b644100c0147" providerId="LiveId" clId="{05AA7342-E260-40AB-AB26-FBF1A9339230}" dt="2017-11-19T10:53:17.660" v="256" actId="2696"/>
        <pc:sldMkLst>
          <pc:docMk/>
          <pc:sldMk cId="3270578808" sldId="263"/>
        </pc:sldMkLst>
      </pc:sldChg>
      <pc:sldChg chg="del">
        <pc:chgData name="Trung Ngo" userId="45e6b644100c0147" providerId="LiveId" clId="{05AA7342-E260-40AB-AB26-FBF1A9339230}" dt="2017-11-19T10:53:17.776" v="267" actId="2696"/>
        <pc:sldMkLst>
          <pc:docMk/>
          <pc:sldMk cId="1052518441" sldId="264"/>
        </pc:sldMkLst>
      </pc:sldChg>
      <pc:sldChg chg="addSp delSp modSp add">
        <pc:chgData name="Trung Ngo" userId="45e6b644100c0147" providerId="LiveId" clId="{05AA7342-E260-40AB-AB26-FBF1A9339230}" dt="2017-11-19T11:34:48.996" v="596" actId="1036"/>
        <pc:sldMkLst>
          <pc:docMk/>
          <pc:sldMk cId="1098270346" sldId="264"/>
        </pc:sldMkLst>
        <pc:spChg chg="mod">
          <ac:chgData name="Trung Ngo" userId="45e6b644100c0147" providerId="LiveId" clId="{05AA7342-E260-40AB-AB26-FBF1A9339230}" dt="2017-11-19T11:32:41.425" v="573" actId="1036"/>
          <ac:spMkLst>
            <pc:docMk/>
            <pc:sldMk cId="1098270346" sldId="264"/>
            <ac:spMk id="2" creationId="{941F4654-95AF-4E7A-B738-11BD7EC693A0}"/>
          </ac:spMkLst>
        </pc:spChg>
        <pc:spChg chg="del">
          <ac:chgData name="Trung Ngo" userId="45e6b644100c0147" providerId="LiveId" clId="{05AA7342-E260-40AB-AB26-FBF1A9339230}" dt="2017-11-19T11:32:28.172" v="551" actId="478"/>
          <ac:spMkLst>
            <pc:docMk/>
            <pc:sldMk cId="1098270346" sldId="264"/>
            <ac:spMk id="3" creationId="{AF4BEDD0-461E-4D64-A8CA-2889B01CFFA1}"/>
          </ac:spMkLst>
        </pc:spChg>
        <pc:picChg chg="add del mod">
          <ac:chgData name="Trung Ngo" userId="45e6b644100c0147" providerId="LiveId" clId="{05AA7342-E260-40AB-AB26-FBF1A9339230}" dt="2017-11-19T11:34:44.166" v="574" actId="478"/>
          <ac:picMkLst>
            <pc:docMk/>
            <pc:sldMk cId="1098270346" sldId="264"/>
            <ac:picMk id="4" creationId="{9493FF24-9281-4AB3-974A-117B4735F03B}"/>
          </ac:picMkLst>
        </pc:picChg>
        <pc:picChg chg="add mod">
          <ac:chgData name="Trung Ngo" userId="45e6b644100c0147" providerId="LiveId" clId="{05AA7342-E260-40AB-AB26-FBF1A9339230}" dt="2017-11-19T11:34:48.996" v="596" actId="1036"/>
          <ac:picMkLst>
            <pc:docMk/>
            <pc:sldMk cId="1098270346" sldId="264"/>
            <ac:picMk id="5" creationId="{85E5233F-0576-45A4-89E6-91F8A9BAC668}"/>
          </ac:picMkLst>
        </pc:picChg>
      </pc:sldChg>
      <pc:sldChg chg="addSp delSp modSp add">
        <pc:chgData name="Trung Ngo" userId="45e6b644100c0147" providerId="LiveId" clId="{05AA7342-E260-40AB-AB26-FBF1A9339230}" dt="2017-11-19T14:59:08.748" v="736" actId="20577"/>
        <pc:sldMkLst>
          <pc:docMk/>
          <pc:sldMk cId="2034354843" sldId="265"/>
        </pc:sldMkLst>
        <pc:spChg chg="mod">
          <ac:chgData name="Trung Ngo" userId="45e6b644100c0147" providerId="LiveId" clId="{05AA7342-E260-40AB-AB26-FBF1A9339230}" dt="2017-11-19T14:37:12.989" v="654" actId="20577"/>
          <ac:spMkLst>
            <pc:docMk/>
            <pc:sldMk cId="2034354843" sldId="265"/>
            <ac:spMk id="2" creationId="{DC404E80-14B0-4498-90C0-65805A685D90}"/>
          </ac:spMkLst>
        </pc:spChg>
        <pc:spChg chg="add del">
          <ac:chgData name="Trung Ngo" userId="45e6b644100c0147" providerId="LiveId" clId="{05AA7342-E260-40AB-AB26-FBF1A9339230}" dt="2017-11-19T14:37:47.359" v="659" actId="20577"/>
          <ac:spMkLst>
            <pc:docMk/>
            <pc:sldMk cId="2034354843" sldId="265"/>
            <ac:spMk id="3" creationId="{C203E7C1-6208-47CB-963D-6BFAE12D8443}"/>
          </ac:spMkLst>
        </pc:spChg>
        <pc:spChg chg="add mod">
          <ac:chgData name="Trung Ngo" userId="45e6b644100c0147" providerId="LiveId" clId="{05AA7342-E260-40AB-AB26-FBF1A9339230}" dt="2017-11-19T14:59:08.748" v="736" actId="20577"/>
          <ac:spMkLst>
            <pc:docMk/>
            <pc:sldMk cId="2034354843" sldId="265"/>
            <ac:spMk id="6" creationId="{A0FE4E0A-7F6C-4B14-B437-69714F68DF3C}"/>
          </ac:spMkLst>
        </pc:spChg>
        <pc:picChg chg="add del">
          <ac:chgData name="Trung Ngo" userId="45e6b644100c0147" providerId="LiveId" clId="{05AA7342-E260-40AB-AB26-FBF1A9339230}" dt="2017-11-19T14:37:27.574" v="657" actId="20577"/>
          <ac:picMkLst>
            <pc:docMk/>
            <pc:sldMk cId="2034354843" sldId="265"/>
            <ac:picMk id="4" creationId="{BAEE9F7D-672E-4D38-AED3-375F4E73A23F}"/>
          </ac:picMkLst>
        </pc:picChg>
        <pc:picChg chg="add mod">
          <ac:chgData name="Trung Ngo" userId="45e6b644100c0147" providerId="LiveId" clId="{05AA7342-E260-40AB-AB26-FBF1A9339230}" dt="2017-11-19T14:58:43.238" v="662" actId="1076"/>
          <ac:picMkLst>
            <pc:docMk/>
            <pc:sldMk cId="2034354843" sldId="265"/>
            <ac:picMk id="5" creationId="{8AD9F6DD-16DF-4B52-AF0D-DA0638C65F2B}"/>
          </ac:picMkLst>
        </pc:picChg>
      </pc:sldChg>
      <pc:sldChg chg="del">
        <pc:chgData name="Trung Ngo" userId="45e6b644100c0147" providerId="LiveId" clId="{05AA7342-E260-40AB-AB26-FBF1A9339230}" dt="2017-11-19T10:53:17.714" v="258" actId="2696"/>
        <pc:sldMkLst>
          <pc:docMk/>
          <pc:sldMk cId="4232139291" sldId="265"/>
        </pc:sldMkLst>
      </pc:sldChg>
      <pc:sldChg chg="del">
        <pc:chgData name="Trung Ngo" userId="45e6b644100c0147" providerId="LiveId" clId="{05AA7342-E260-40AB-AB26-FBF1A9339230}" dt="2017-11-19T10:53:17.730" v="259" actId="2696"/>
        <pc:sldMkLst>
          <pc:docMk/>
          <pc:sldMk cId="647102525" sldId="266"/>
        </pc:sldMkLst>
      </pc:sldChg>
      <pc:sldChg chg="addSp modSp add">
        <pc:chgData name="Trung Ngo" userId="45e6b644100c0147" providerId="LiveId" clId="{05AA7342-E260-40AB-AB26-FBF1A9339230}" dt="2017-11-19T15:01:00.202" v="850" actId="20577"/>
        <pc:sldMkLst>
          <pc:docMk/>
          <pc:sldMk cId="887174348" sldId="266"/>
        </pc:sldMkLst>
        <pc:spChg chg="mod">
          <ac:chgData name="Trung Ngo" userId="45e6b644100c0147" providerId="LiveId" clId="{05AA7342-E260-40AB-AB26-FBF1A9339230}" dt="2017-11-19T15:00:08.481" v="775" actId="20577"/>
          <ac:spMkLst>
            <pc:docMk/>
            <pc:sldMk cId="887174348" sldId="266"/>
            <ac:spMk id="2" creationId="{603B50CC-7D16-4D1A-A0E6-9024F30C5E5E}"/>
          </ac:spMkLst>
        </pc:spChg>
        <pc:spChg chg="mod">
          <ac:chgData name="Trung Ngo" userId="45e6b644100c0147" providerId="LiveId" clId="{05AA7342-E260-40AB-AB26-FBF1A9339230}" dt="2017-11-19T15:01:00.202" v="850" actId="20577"/>
          <ac:spMkLst>
            <pc:docMk/>
            <pc:sldMk cId="887174348" sldId="266"/>
            <ac:spMk id="3" creationId="{AFA01325-0273-4922-BC60-B4A7756D4EA6}"/>
          </ac:spMkLst>
        </pc:spChg>
        <pc:picChg chg="add mod">
          <ac:chgData name="Trung Ngo" userId="45e6b644100c0147" providerId="LiveId" clId="{05AA7342-E260-40AB-AB26-FBF1A9339230}" dt="2017-11-19T15:00:36.194" v="799" actId="1036"/>
          <ac:picMkLst>
            <pc:docMk/>
            <pc:sldMk cId="887174348" sldId="266"/>
            <ac:picMk id="4" creationId="{07A4FDE4-D2A3-488B-8F5B-44287378302A}"/>
          </ac:picMkLst>
        </pc:picChg>
      </pc:sldChg>
      <pc:sldChg chg="modSp add">
        <pc:chgData name="Trung Ngo" userId="45e6b644100c0147" providerId="LiveId" clId="{05AA7342-E260-40AB-AB26-FBF1A9339230}" dt="2017-11-19T15:07:51.852" v="891" actId="20577"/>
        <pc:sldMkLst>
          <pc:docMk/>
          <pc:sldMk cId="2528793740" sldId="267"/>
        </pc:sldMkLst>
        <pc:spChg chg="mod">
          <ac:chgData name="Trung Ngo" userId="45e6b644100c0147" providerId="LiveId" clId="{05AA7342-E260-40AB-AB26-FBF1A9339230}" dt="2017-11-19T15:05:32.940" v="860" actId="5793"/>
          <ac:spMkLst>
            <pc:docMk/>
            <pc:sldMk cId="2528793740" sldId="267"/>
            <ac:spMk id="2" creationId="{61094059-529D-4A29-AEB9-2535635EE22E}"/>
          </ac:spMkLst>
        </pc:spChg>
        <pc:spChg chg="mod">
          <ac:chgData name="Trung Ngo" userId="45e6b644100c0147" providerId="LiveId" clId="{05AA7342-E260-40AB-AB26-FBF1A9339230}" dt="2017-11-19T15:07:51.852" v="891" actId="20577"/>
          <ac:spMkLst>
            <pc:docMk/>
            <pc:sldMk cId="2528793740" sldId="267"/>
            <ac:spMk id="3" creationId="{6008FBAF-5FED-48BE-A811-1B6056356534}"/>
          </ac:spMkLst>
        </pc:spChg>
      </pc:sldChg>
      <pc:sldChg chg="del">
        <pc:chgData name="Trung Ngo" userId="45e6b644100c0147" providerId="LiveId" clId="{05AA7342-E260-40AB-AB26-FBF1A9339230}" dt="2017-11-19T10:53:17.745" v="261" actId="2696"/>
        <pc:sldMkLst>
          <pc:docMk/>
          <pc:sldMk cId="2532330270" sldId="267"/>
        </pc:sldMkLst>
      </pc:sldChg>
      <pc:sldChg chg="del">
        <pc:chgData name="Trung Ngo" userId="45e6b644100c0147" providerId="LiveId" clId="{05AA7342-E260-40AB-AB26-FBF1A9339230}" dt="2017-11-19T10:53:17.745" v="262" actId="2696"/>
        <pc:sldMkLst>
          <pc:docMk/>
          <pc:sldMk cId="389658939" sldId="268"/>
        </pc:sldMkLst>
      </pc:sldChg>
      <pc:sldChg chg="addSp delSp modSp add">
        <pc:chgData name="Trung Ngo" userId="45e6b644100c0147" providerId="LiveId" clId="{05AA7342-E260-40AB-AB26-FBF1A9339230}" dt="2017-11-19T15:08:32.093" v="905" actId="14100"/>
        <pc:sldMkLst>
          <pc:docMk/>
          <pc:sldMk cId="4020083229" sldId="268"/>
        </pc:sldMkLst>
        <pc:spChg chg="mod">
          <ac:chgData name="Trung Ngo" userId="45e6b644100c0147" providerId="LiveId" clId="{05AA7342-E260-40AB-AB26-FBF1A9339230}" dt="2017-11-19T15:08:32.093" v="905" actId="14100"/>
          <ac:spMkLst>
            <pc:docMk/>
            <pc:sldMk cId="4020083229" sldId="268"/>
            <ac:spMk id="2" creationId="{404DF34F-893D-49E4-B449-8C6DAC396CCA}"/>
          </ac:spMkLst>
        </pc:spChg>
        <pc:spChg chg="del">
          <ac:chgData name="Trung Ngo" userId="45e6b644100c0147" providerId="LiveId" clId="{05AA7342-E260-40AB-AB26-FBF1A9339230}" dt="2017-11-19T15:08:22.898" v="902" actId="478"/>
          <ac:spMkLst>
            <pc:docMk/>
            <pc:sldMk cId="4020083229" sldId="268"/>
            <ac:spMk id="3" creationId="{05AF9D53-3553-40A2-9089-0D1749BFCB2C}"/>
          </ac:spMkLst>
        </pc:spChg>
        <pc:picChg chg="add mod">
          <ac:chgData name="Trung Ngo" userId="45e6b644100c0147" providerId="LiveId" clId="{05AA7342-E260-40AB-AB26-FBF1A9339230}" dt="2017-11-19T15:08:28.751" v="904" actId="1076"/>
          <ac:picMkLst>
            <pc:docMk/>
            <pc:sldMk cId="4020083229" sldId="268"/>
            <ac:picMk id="4" creationId="{515CDC16-EB95-41DE-8F8F-C482434479AB}"/>
          </ac:picMkLst>
        </pc:picChg>
      </pc:sldChg>
      <pc:sldChg chg="addSp delSp modSp add">
        <pc:chgData name="Trung Ngo" userId="45e6b644100c0147" providerId="LiveId" clId="{05AA7342-E260-40AB-AB26-FBF1A9339230}" dt="2017-11-19T15:19:02.516" v="943" actId="14100"/>
        <pc:sldMkLst>
          <pc:docMk/>
          <pc:sldMk cId="898359785" sldId="269"/>
        </pc:sldMkLst>
        <pc:spChg chg="mod">
          <ac:chgData name="Trung Ngo" userId="45e6b644100c0147" providerId="LiveId" clId="{05AA7342-E260-40AB-AB26-FBF1A9339230}" dt="2017-11-19T15:17:23.035" v="934" actId="20577"/>
          <ac:spMkLst>
            <pc:docMk/>
            <pc:sldMk cId="898359785" sldId="269"/>
            <ac:spMk id="2" creationId="{35F7438D-04E3-40E3-BA6E-B84B1FD1E6D3}"/>
          </ac:spMkLst>
        </pc:spChg>
        <pc:picChg chg="add del mod">
          <ac:chgData name="Trung Ngo" userId="45e6b644100c0147" providerId="LiveId" clId="{05AA7342-E260-40AB-AB26-FBF1A9339230}" dt="2017-11-19T15:18:50.010" v="938" actId="478"/>
          <ac:picMkLst>
            <pc:docMk/>
            <pc:sldMk cId="898359785" sldId="269"/>
            <ac:picMk id="4" creationId="{B3C538A4-4A2E-4146-B70D-5A9FB933CE7B}"/>
          </ac:picMkLst>
        </pc:picChg>
        <pc:picChg chg="add mod">
          <ac:chgData name="Trung Ngo" userId="45e6b644100c0147" providerId="LiveId" clId="{05AA7342-E260-40AB-AB26-FBF1A9339230}" dt="2017-11-19T15:19:02.516" v="943" actId="14100"/>
          <ac:picMkLst>
            <pc:docMk/>
            <pc:sldMk cId="898359785" sldId="269"/>
            <ac:picMk id="5" creationId="{392B35DD-5022-4962-8AD0-09024CF18EA1}"/>
          </ac:picMkLst>
        </pc:picChg>
      </pc:sldChg>
      <pc:sldChg chg="del">
        <pc:chgData name="Trung Ngo" userId="45e6b644100c0147" providerId="LiveId" clId="{05AA7342-E260-40AB-AB26-FBF1A9339230}" dt="2017-11-19T10:53:17.730" v="260" actId="2696"/>
        <pc:sldMkLst>
          <pc:docMk/>
          <pc:sldMk cId="3501249039" sldId="269"/>
        </pc:sldMkLst>
      </pc:sldChg>
      <pc:sldChg chg="addSp modSp add">
        <pc:chgData name="Trung Ngo" userId="45e6b644100c0147" providerId="LiveId" clId="{05AA7342-E260-40AB-AB26-FBF1A9339230}" dt="2017-11-19T15:20:49.499" v="1001" actId="20577"/>
        <pc:sldMkLst>
          <pc:docMk/>
          <pc:sldMk cId="1190244703" sldId="270"/>
        </pc:sldMkLst>
        <pc:spChg chg="mod">
          <ac:chgData name="Trung Ngo" userId="45e6b644100c0147" providerId="LiveId" clId="{05AA7342-E260-40AB-AB26-FBF1A9339230}" dt="2017-11-19T15:20:49.499" v="1001" actId="20577"/>
          <ac:spMkLst>
            <pc:docMk/>
            <pc:sldMk cId="1190244703" sldId="270"/>
            <ac:spMk id="2" creationId="{41AD3C1C-D2CC-4BB7-9983-429B0CA4BB28}"/>
          </ac:spMkLst>
        </pc:spChg>
        <pc:picChg chg="add mod">
          <ac:chgData name="Trung Ngo" userId="45e6b644100c0147" providerId="LiveId" clId="{05AA7342-E260-40AB-AB26-FBF1A9339230}" dt="2017-11-19T15:20:26.372" v="960" actId="1076"/>
          <ac:picMkLst>
            <pc:docMk/>
            <pc:sldMk cId="1190244703" sldId="270"/>
            <ac:picMk id="4" creationId="{6F94BB78-84A3-4831-94E3-B818309CB9C7}"/>
          </ac:picMkLst>
        </pc:picChg>
      </pc:sldChg>
      <pc:sldChg chg="del">
        <pc:chgData name="Trung Ngo" userId="45e6b644100c0147" providerId="LiveId" clId="{05AA7342-E260-40AB-AB26-FBF1A9339230}" dt="2017-11-19T10:53:17.761" v="264" actId="2696"/>
        <pc:sldMkLst>
          <pc:docMk/>
          <pc:sldMk cId="3486364846" sldId="270"/>
        </pc:sldMkLst>
      </pc:sldChg>
      <pc:sldChg chg="del">
        <pc:chgData name="Trung Ngo" userId="45e6b644100c0147" providerId="LiveId" clId="{05AA7342-E260-40AB-AB26-FBF1A9339230}" dt="2017-11-19T10:53:17.776" v="265" actId="2696"/>
        <pc:sldMkLst>
          <pc:docMk/>
          <pc:sldMk cId="51162026" sldId="271"/>
        </pc:sldMkLst>
      </pc:sldChg>
      <pc:sldChg chg="addSp modSp add">
        <pc:chgData name="Trung Ngo" userId="45e6b644100c0147" providerId="LiveId" clId="{05AA7342-E260-40AB-AB26-FBF1A9339230}" dt="2017-11-19T15:22:17.627" v="1066" actId="1036"/>
        <pc:sldMkLst>
          <pc:docMk/>
          <pc:sldMk cId="2846110784" sldId="271"/>
        </pc:sldMkLst>
        <pc:spChg chg="mod">
          <ac:chgData name="Trung Ngo" userId="45e6b644100c0147" providerId="LiveId" clId="{05AA7342-E260-40AB-AB26-FBF1A9339230}" dt="2017-11-19T15:21:59.642" v="1061" actId="20577"/>
          <ac:spMkLst>
            <pc:docMk/>
            <pc:sldMk cId="2846110784" sldId="271"/>
            <ac:spMk id="2" creationId="{6C37A690-5AF2-4D26-BFB3-BA954475AD78}"/>
          </ac:spMkLst>
        </pc:spChg>
        <pc:picChg chg="add mod">
          <ac:chgData name="Trung Ngo" userId="45e6b644100c0147" providerId="LiveId" clId="{05AA7342-E260-40AB-AB26-FBF1A9339230}" dt="2017-11-19T15:22:17.627" v="1066" actId="1036"/>
          <ac:picMkLst>
            <pc:docMk/>
            <pc:sldMk cId="2846110784" sldId="271"/>
            <ac:picMk id="4" creationId="{F9129CF7-A746-41C4-B5C6-024F917BBD04}"/>
          </ac:picMkLst>
        </pc:picChg>
      </pc:sldChg>
      <pc:sldChg chg="del">
        <pc:chgData name="Trung Ngo" userId="45e6b644100c0147" providerId="LiveId" clId="{05AA7342-E260-40AB-AB26-FBF1A9339230}" dt="2017-11-19T10:53:17.761" v="263" actId="2696"/>
        <pc:sldMkLst>
          <pc:docMk/>
          <pc:sldMk cId="3237428283" sldId="272"/>
        </pc:sldMkLst>
      </pc:sldChg>
      <pc:sldChg chg="addSp modSp add">
        <pc:chgData name="Trung Ngo" userId="45e6b644100c0147" providerId="LiveId" clId="{05AA7342-E260-40AB-AB26-FBF1A9339230}" dt="2017-11-19T15:24:40.411" v="1087" actId="20577"/>
        <pc:sldMkLst>
          <pc:docMk/>
          <pc:sldMk cId="4015339678" sldId="272"/>
        </pc:sldMkLst>
        <pc:spChg chg="mod">
          <ac:chgData name="Trung Ngo" userId="45e6b644100c0147" providerId="LiveId" clId="{05AA7342-E260-40AB-AB26-FBF1A9339230}" dt="2017-11-19T15:24:40.411" v="1087" actId="20577"/>
          <ac:spMkLst>
            <pc:docMk/>
            <pc:sldMk cId="4015339678" sldId="272"/>
            <ac:spMk id="2" creationId="{D30230A7-E950-46AE-93B8-96486115603E}"/>
          </ac:spMkLst>
        </pc:spChg>
        <pc:picChg chg="add mod">
          <ac:chgData name="Trung Ngo" userId="45e6b644100c0147" providerId="LiveId" clId="{05AA7342-E260-40AB-AB26-FBF1A9339230}" dt="2017-11-19T15:24:36.521" v="1071" actId="14100"/>
          <ac:picMkLst>
            <pc:docMk/>
            <pc:sldMk cId="4015339678" sldId="272"/>
            <ac:picMk id="4" creationId="{29CBB31B-54F7-4618-86B4-432328ADA0A4}"/>
          </ac:picMkLst>
        </pc:picChg>
      </pc:sldChg>
      <pc:sldChg chg="addSp delSp modSp add">
        <pc:chgData name="Trung Ngo" userId="45e6b644100c0147" providerId="LiveId" clId="{05AA7342-E260-40AB-AB26-FBF1A9339230}" dt="2017-11-19T15:28:12.613" v="1142" actId="1076"/>
        <pc:sldMkLst>
          <pc:docMk/>
          <pc:sldMk cId="1553037729" sldId="273"/>
        </pc:sldMkLst>
        <pc:spChg chg="mod">
          <ac:chgData name="Trung Ngo" userId="45e6b644100c0147" providerId="LiveId" clId="{05AA7342-E260-40AB-AB26-FBF1A9339230}" dt="2017-11-19T15:25:03.159" v="1131" actId="20577"/>
          <ac:spMkLst>
            <pc:docMk/>
            <pc:sldMk cId="1553037729" sldId="273"/>
            <ac:spMk id="2" creationId="{4C67DEE7-086D-432F-B16B-1E7BC443D359}"/>
          </ac:spMkLst>
        </pc:spChg>
        <pc:picChg chg="add del mod">
          <ac:chgData name="Trung Ngo" userId="45e6b644100c0147" providerId="LiveId" clId="{05AA7342-E260-40AB-AB26-FBF1A9339230}" dt="2017-11-19T15:26:26.786" v="1134" actId="478"/>
          <ac:picMkLst>
            <pc:docMk/>
            <pc:sldMk cId="1553037729" sldId="273"/>
            <ac:picMk id="4" creationId="{CA32B40A-0286-4B72-B369-C889BD15DFBE}"/>
          </ac:picMkLst>
        </pc:picChg>
        <pc:picChg chg="add del mod">
          <ac:chgData name="Trung Ngo" userId="45e6b644100c0147" providerId="LiveId" clId="{05AA7342-E260-40AB-AB26-FBF1A9339230}" dt="2017-11-19T15:28:12.613" v="1142" actId="1076"/>
          <ac:picMkLst>
            <pc:docMk/>
            <pc:sldMk cId="1553037729" sldId="273"/>
            <ac:picMk id="5" creationId="{B551F5E2-1365-4CDF-A6CF-3241D3B5795B}"/>
          </ac:picMkLst>
        </pc:picChg>
      </pc:sldChg>
      <pc:sldChg chg="del">
        <pc:chgData name="Trung Ngo" userId="45e6b644100c0147" providerId="LiveId" clId="{05AA7342-E260-40AB-AB26-FBF1A9339230}" dt="2017-11-19T10:53:17.691" v="257" actId="2696"/>
        <pc:sldMkLst>
          <pc:docMk/>
          <pc:sldMk cId="4064857229" sldId="273"/>
        </pc:sldMkLst>
      </pc:sldChg>
      <pc:sldChg chg="del">
        <pc:chgData name="Trung Ngo" userId="45e6b644100c0147" providerId="LiveId" clId="{05AA7342-E260-40AB-AB26-FBF1A9339230}" dt="2017-11-19T10:53:17.776" v="266" actId="2696"/>
        <pc:sldMkLst>
          <pc:docMk/>
          <pc:sldMk cId="458622399" sldId="274"/>
        </pc:sldMkLst>
      </pc:sldChg>
      <pc:sldChg chg="addSp modSp add">
        <pc:chgData name="Trung Ngo" userId="45e6b644100c0147" providerId="LiveId" clId="{05AA7342-E260-40AB-AB26-FBF1A9339230}" dt="2017-11-19T15:38:53.940" v="1227" actId="1035"/>
        <pc:sldMkLst>
          <pc:docMk/>
          <pc:sldMk cId="897511289" sldId="274"/>
        </pc:sldMkLst>
        <pc:spChg chg="mod">
          <ac:chgData name="Trung Ngo" userId="45e6b644100c0147" providerId="LiveId" clId="{05AA7342-E260-40AB-AB26-FBF1A9339230}" dt="2017-11-19T15:38:06.145" v="1210" actId="20577"/>
          <ac:spMkLst>
            <pc:docMk/>
            <pc:sldMk cId="897511289" sldId="274"/>
            <ac:spMk id="2" creationId="{62EF2B97-793B-4AED-999E-2E52199DB72A}"/>
          </ac:spMkLst>
        </pc:spChg>
        <pc:picChg chg="add mod">
          <ac:chgData name="Trung Ngo" userId="45e6b644100c0147" providerId="LiveId" clId="{05AA7342-E260-40AB-AB26-FBF1A9339230}" dt="2017-11-19T15:38:53.940" v="1227" actId="1035"/>
          <ac:picMkLst>
            <pc:docMk/>
            <pc:sldMk cId="897511289" sldId="274"/>
            <ac:picMk id="4" creationId="{E56A5588-5D6E-44E0-8DB6-D3BC406035C2}"/>
          </ac:picMkLst>
        </pc:picChg>
      </pc:sldChg>
      <pc:sldChg chg="addSp modSp add">
        <pc:chgData name="Trung Ngo" userId="45e6b644100c0147" providerId="LiveId" clId="{05AA7342-E260-40AB-AB26-FBF1A9339230}" dt="2017-11-19T15:43:41.125" v="1323" actId="20577"/>
        <pc:sldMkLst>
          <pc:docMk/>
          <pc:sldMk cId="1628234153" sldId="275"/>
        </pc:sldMkLst>
        <pc:spChg chg="mod">
          <ac:chgData name="Trung Ngo" userId="45e6b644100c0147" providerId="LiveId" clId="{05AA7342-E260-40AB-AB26-FBF1A9339230}" dt="2017-11-19T15:41:02.868" v="1257" actId="20577"/>
          <ac:spMkLst>
            <pc:docMk/>
            <pc:sldMk cId="1628234153" sldId="275"/>
            <ac:spMk id="2" creationId="{202F44B6-A705-4DD2-87BC-AA33021AB4D9}"/>
          </ac:spMkLst>
        </pc:spChg>
        <pc:spChg chg="mod">
          <ac:chgData name="Trung Ngo" userId="45e6b644100c0147" providerId="LiveId" clId="{05AA7342-E260-40AB-AB26-FBF1A9339230}" dt="2017-11-19T15:43:41.125" v="1323" actId="20577"/>
          <ac:spMkLst>
            <pc:docMk/>
            <pc:sldMk cId="1628234153" sldId="275"/>
            <ac:spMk id="3" creationId="{F21CFEF0-C191-41B2-8F6A-A7EE25820D85}"/>
          </ac:spMkLst>
        </pc:spChg>
        <pc:spChg chg="add mod">
          <ac:chgData name="Trung Ngo" userId="45e6b644100c0147" providerId="LiveId" clId="{05AA7342-E260-40AB-AB26-FBF1A9339230}" dt="2017-11-19T15:42:58.060" v="1276" actId="1076"/>
          <ac:spMkLst>
            <pc:docMk/>
            <pc:sldMk cId="1628234153" sldId="275"/>
            <ac:spMk id="6" creationId="{5C5DF0C9-8193-4C56-8BE6-5299C681C803}"/>
          </ac:spMkLst>
        </pc:spChg>
        <pc:spChg chg="add mod">
          <ac:chgData name="Trung Ngo" userId="45e6b644100c0147" providerId="LiveId" clId="{05AA7342-E260-40AB-AB26-FBF1A9339230}" dt="2017-11-19T15:43:03.325" v="1279" actId="20577"/>
          <ac:spMkLst>
            <pc:docMk/>
            <pc:sldMk cId="1628234153" sldId="275"/>
            <ac:spMk id="7" creationId="{3491208B-A9EE-4C81-81AC-92D1451408A7}"/>
          </ac:spMkLst>
        </pc:spChg>
        <pc:picChg chg="add mod">
          <ac:chgData name="Trung Ngo" userId="45e6b644100c0147" providerId="LiveId" clId="{05AA7342-E260-40AB-AB26-FBF1A9339230}" dt="2017-11-19T15:41:59.068" v="1259" actId="1076"/>
          <ac:picMkLst>
            <pc:docMk/>
            <pc:sldMk cId="1628234153" sldId="275"/>
            <ac:picMk id="4" creationId="{3B9EA2EF-988C-4DC1-B148-D0C6754665FA}"/>
          </ac:picMkLst>
        </pc:picChg>
        <pc:picChg chg="add mod">
          <ac:chgData name="Trung Ngo" userId="45e6b644100c0147" providerId="LiveId" clId="{05AA7342-E260-40AB-AB26-FBF1A9339230}" dt="2017-11-19T15:43:19.477" v="1289" actId="1038"/>
          <ac:picMkLst>
            <pc:docMk/>
            <pc:sldMk cId="1628234153" sldId="275"/>
            <ac:picMk id="5" creationId="{559A0CA5-9083-4937-B5A4-13054E1D979E}"/>
          </ac:picMkLst>
        </pc:picChg>
      </pc:sldChg>
      <pc:sldChg chg="addSp delSp modSp add">
        <pc:chgData name="Trung Ngo" userId="45e6b644100c0147" providerId="LiveId" clId="{05AA7342-E260-40AB-AB26-FBF1A9339230}" dt="2017-11-19T16:02:22.806" v="1496" actId="1036"/>
        <pc:sldMkLst>
          <pc:docMk/>
          <pc:sldMk cId="2650645143" sldId="276"/>
        </pc:sldMkLst>
        <pc:spChg chg="mod">
          <ac:chgData name="Trung Ngo" userId="45e6b644100c0147" providerId="LiveId" clId="{05AA7342-E260-40AB-AB26-FBF1A9339230}" dt="2017-11-19T15:44:01.194" v="1349" actId="20577"/>
          <ac:spMkLst>
            <pc:docMk/>
            <pc:sldMk cId="2650645143" sldId="276"/>
            <ac:spMk id="2" creationId="{8B7AF9A0-19F7-4646-9CE4-8CC41D1AF74C}"/>
          </ac:spMkLst>
        </pc:spChg>
        <pc:spChg chg="del">
          <ac:chgData name="Trung Ngo" userId="45e6b644100c0147" providerId="LiveId" clId="{05AA7342-E260-40AB-AB26-FBF1A9339230}" dt="2017-11-19T15:59:50.234" v="1455" actId="478"/>
          <ac:spMkLst>
            <pc:docMk/>
            <pc:sldMk cId="2650645143" sldId="276"/>
            <ac:spMk id="3" creationId="{C02139A1-BA81-4CC2-AD5B-74FCFA15135E}"/>
          </ac:spMkLst>
        </pc:spChg>
        <pc:spChg chg="add mod">
          <ac:chgData name="Trung Ngo" userId="45e6b644100c0147" providerId="LiveId" clId="{05AA7342-E260-40AB-AB26-FBF1A9339230}" dt="2017-11-19T15:59:46.923" v="1454" actId="1036"/>
          <ac:spMkLst>
            <pc:docMk/>
            <pc:sldMk cId="2650645143" sldId="276"/>
            <ac:spMk id="4" creationId="{7358DEA5-8ED5-4AF9-9F28-D30B74DF6622}"/>
          </ac:spMkLst>
        </pc:spChg>
        <pc:spChg chg="add mod">
          <ac:chgData name="Trung Ngo" userId="45e6b644100c0147" providerId="LiveId" clId="{05AA7342-E260-40AB-AB26-FBF1A9339230}" dt="2017-11-19T16:02:22.806" v="1496" actId="1036"/>
          <ac:spMkLst>
            <pc:docMk/>
            <pc:sldMk cId="2650645143" sldId="276"/>
            <ac:spMk id="8" creationId="{ACFB30BB-6F20-496A-BE94-70D451E0AC83}"/>
          </ac:spMkLst>
        </pc:spChg>
        <pc:picChg chg="add mod">
          <ac:chgData name="Trung Ngo" userId="45e6b644100c0147" providerId="LiveId" clId="{05AA7342-E260-40AB-AB26-FBF1A9339230}" dt="2017-11-19T16:01:26.288" v="1478" actId="1076"/>
          <ac:picMkLst>
            <pc:docMk/>
            <pc:sldMk cId="2650645143" sldId="276"/>
            <ac:picMk id="5" creationId="{EF82B282-DD55-4B02-9602-1208BD58A016}"/>
          </ac:picMkLst>
        </pc:picChg>
        <pc:picChg chg="add mod">
          <ac:chgData name="Trung Ngo" userId="45e6b644100c0147" providerId="LiveId" clId="{05AA7342-E260-40AB-AB26-FBF1A9339230}" dt="2017-11-19T16:01:26.288" v="1478" actId="1076"/>
          <ac:picMkLst>
            <pc:docMk/>
            <pc:sldMk cId="2650645143" sldId="276"/>
            <ac:picMk id="6" creationId="{711F2A08-1600-4797-B2CF-DBEF4F2DCC9D}"/>
          </ac:picMkLst>
        </pc:picChg>
        <pc:picChg chg="add mod">
          <ac:chgData name="Trung Ngo" userId="45e6b644100c0147" providerId="LiveId" clId="{05AA7342-E260-40AB-AB26-FBF1A9339230}" dt="2017-11-19T16:01:26.288" v="1478" actId="1076"/>
          <ac:picMkLst>
            <pc:docMk/>
            <pc:sldMk cId="2650645143" sldId="276"/>
            <ac:picMk id="7" creationId="{0C1B3F9E-7990-45EA-961E-E94D4777BA6F}"/>
          </ac:picMkLst>
        </pc:picChg>
      </pc:sldChg>
      <pc:sldChg chg="addSp delSp modSp add">
        <pc:chgData name="Trung Ngo" userId="45e6b644100c0147" providerId="LiveId" clId="{05AA7342-E260-40AB-AB26-FBF1A9339230}" dt="2017-11-19T16:07:28.779" v="1642" actId="20577"/>
        <pc:sldMkLst>
          <pc:docMk/>
          <pc:sldMk cId="3349936324" sldId="277"/>
        </pc:sldMkLst>
        <pc:spChg chg="mod">
          <ac:chgData name="Trung Ngo" userId="45e6b644100c0147" providerId="LiveId" clId="{05AA7342-E260-40AB-AB26-FBF1A9339230}" dt="2017-11-19T16:05:12.919" v="1521" actId="20577"/>
          <ac:spMkLst>
            <pc:docMk/>
            <pc:sldMk cId="3349936324" sldId="277"/>
            <ac:spMk id="2" creationId="{FB40AFCA-585E-4CA5-B61B-BBD845B0ACC6}"/>
          </ac:spMkLst>
        </pc:spChg>
        <pc:spChg chg="del">
          <ac:chgData name="Trung Ngo" userId="45e6b644100c0147" providerId="LiveId" clId="{05AA7342-E260-40AB-AB26-FBF1A9339230}" dt="2017-11-19T16:05:27.335" v="1522" actId="478"/>
          <ac:spMkLst>
            <pc:docMk/>
            <pc:sldMk cId="3349936324" sldId="277"/>
            <ac:spMk id="3" creationId="{9528A863-B154-4E96-BE09-F6DCDCE86CD7}"/>
          </ac:spMkLst>
        </pc:spChg>
        <pc:spChg chg="add mod">
          <ac:chgData name="Trung Ngo" userId="45e6b644100c0147" providerId="LiveId" clId="{05AA7342-E260-40AB-AB26-FBF1A9339230}" dt="2017-11-19T16:07:28.779" v="1642" actId="20577"/>
          <ac:spMkLst>
            <pc:docMk/>
            <pc:sldMk cId="3349936324" sldId="277"/>
            <ac:spMk id="6" creationId="{6317A9F4-C62E-4B7F-8FED-22001E61676D}"/>
          </ac:spMkLst>
        </pc:spChg>
        <pc:picChg chg="add mod">
          <ac:chgData name="Trung Ngo" userId="45e6b644100c0147" providerId="LiveId" clId="{05AA7342-E260-40AB-AB26-FBF1A9339230}" dt="2017-11-19T16:06:05.907" v="1544" actId="1038"/>
          <ac:picMkLst>
            <pc:docMk/>
            <pc:sldMk cId="3349936324" sldId="277"/>
            <ac:picMk id="4" creationId="{D2C7FD7F-D76C-4723-861E-0BB85897C4CA}"/>
          </ac:picMkLst>
        </pc:picChg>
        <pc:picChg chg="add mod">
          <ac:chgData name="Trung Ngo" userId="45e6b644100c0147" providerId="LiveId" clId="{05AA7342-E260-40AB-AB26-FBF1A9339230}" dt="2017-11-19T16:06:05.907" v="1544" actId="1038"/>
          <ac:picMkLst>
            <pc:docMk/>
            <pc:sldMk cId="3349936324" sldId="277"/>
            <ac:picMk id="5" creationId="{83A6CA03-6B9C-4BE6-ABF0-45057968B1C8}"/>
          </ac:picMkLst>
        </pc:picChg>
      </pc:sldChg>
      <pc:sldChg chg="addSp modSp add">
        <pc:chgData name="Trung Ngo" userId="45e6b644100c0147" providerId="LiveId" clId="{05AA7342-E260-40AB-AB26-FBF1A9339230}" dt="2017-11-19T16:08:25.417" v="1670" actId="14100"/>
        <pc:sldMkLst>
          <pc:docMk/>
          <pc:sldMk cId="1788085670" sldId="278"/>
        </pc:sldMkLst>
        <pc:spChg chg="mod">
          <ac:chgData name="Trung Ngo" userId="45e6b644100c0147" providerId="LiveId" clId="{05AA7342-E260-40AB-AB26-FBF1A9339230}" dt="2017-11-19T16:08:04.725" v="1667" actId="20577"/>
          <ac:spMkLst>
            <pc:docMk/>
            <pc:sldMk cId="1788085670" sldId="278"/>
            <ac:spMk id="2" creationId="{673BFD5B-8571-46F3-A699-D24899ED4097}"/>
          </ac:spMkLst>
        </pc:spChg>
        <pc:picChg chg="add mod">
          <ac:chgData name="Trung Ngo" userId="45e6b644100c0147" providerId="LiveId" clId="{05AA7342-E260-40AB-AB26-FBF1A9339230}" dt="2017-11-19T16:08:25.417" v="1670" actId="14100"/>
          <ac:picMkLst>
            <pc:docMk/>
            <pc:sldMk cId="1788085670" sldId="278"/>
            <ac:picMk id="4" creationId="{E2B4F298-A812-4508-BA1F-AE03AEE4C995}"/>
          </ac:picMkLst>
        </pc:picChg>
      </pc:sldChg>
      <pc:sldChg chg="addSp modSp add">
        <pc:chgData name="Trung Ngo" userId="45e6b644100c0147" providerId="LiveId" clId="{05AA7342-E260-40AB-AB26-FBF1A9339230}" dt="2017-11-19T16:10:51.658" v="1759" actId="1076"/>
        <pc:sldMkLst>
          <pc:docMk/>
          <pc:sldMk cId="1086361368" sldId="279"/>
        </pc:sldMkLst>
        <pc:spChg chg="mod">
          <ac:chgData name="Trung Ngo" userId="45e6b644100c0147" providerId="LiveId" clId="{05AA7342-E260-40AB-AB26-FBF1A9339230}" dt="2017-11-19T16:09:03.961" v="1687" actId="20577"/>
          <ac:spMkLst>
            <pc:docMk/>
            <pc:sldMk cId="1086361368" sldId="279"/>
            <ac:spMk id="2" creationId="{DBD2D802-5A88-48E5-8004-A45E3E53530A}"/>
          </ac:spMkLst>
        </pc:spChg>
        <pc:spChg chg="mod">
          <ac:chgData name="Trung Ngo" userId="45e6b644100c0147" providerId="LiveId" clId="{05AA7342-E260-40AB-AB26-FBF1A9339230}" dt="2017-11-19T16:09:44.123" v="1756" actId="20577"/>
          <ac:spMkLst>
            <pc:docMk/>
            <pc:sldMk cId="1086361368" sldId="279"/>
            <ac:spMk id="3" creationId="{0A0DCB45-7113-4F0C-B4BB-1AC41CF67064}"/>
          </ac:spMkLst>
        </pc:spChg>
        <pc:picChg chg="add mod">
          <ac:chgData name="Trung Ngo" userId="45e6b644100c0147" providerId="LiveId" clId="{05AA7342-E260-40AB-AB26-FBF1A9339230}" dt="2017-11-19T16:10:51.658" v="1759" actId="1076"/>
          <ac:picMkLst>
            <pc:docMk/>
            <pc:sldMk cId="1086361368" sldId="279"/>
            <ac:picMk id="4" creationId="{F78BED58-4D4A-4CEB-A21E-2116BBB217D9}"/>
          </ac:picMkLst>
        </pc:picChg>
      </pc:sldChg>
      <pc:sldChg chg="modSp add">
        <pc:chgData name="Trung Ngo" userId="45e6b644100c0147" providerId="LiveId" clId="{05AA7342-E260-40AB-AB26-FBF1A9339230}" dt="2017-11-19T16:12:42.192" v="2025" actId="20577"/>
        <pc:sldMkLst>
          <pc:docMk/>
          <pc:sldMk cId="2719517922" sldId="280"/>
        </pc:sldMkLst>
        <pc:spChg chg="mod">
          <ac:chgData name="Trung Ngo" userId="45e6b644100c0147" providerId="LiveId" clId="{05AA7342-E260-40AB-AB26-FBF1A9339230}" dt="2017-11-19T16:11:21.720" v="1772" actId="20577"/>
          <ac:spMkLst>
            <pc:docMk/>
            <pc:sldMk cId="2719517922" sldId="280"/>
            <ac:spMk id="2" creationId="{3DCA7E7F-4FFE-417C-B4B6-A36C8C5B5F4D}"/>
          </ac:spMkLst>
        </pc:spChg>
        <pc:spChg chg="mod">
          <ac:chgData name="Trung Ngo" userId="45e6b644100c0147" providerId="LiveId" clId="{05AA7342-E260-40AB-AB26-FBF1A9339230}" dt="2017-11-19T16:12:42.192" v="2025" actId="20577"/>
          <ac:spMkLst>
            <pc:docMk/>
            <pc:sldMk cId="2719517922" sldId="280"/>
            <ac:spMk id="3" creationId="{D226B3E8-976C-4882-B671-04024C9A5AFC}"/>
          </ac:spMkLst>
        </pc:spChg>
      </pc:sldChg>
      <pc:sldChg chg="addSp modSp add">
        <pc:chgData name="Trung Ngo" userId="45e6b644100c0147" providerId="LiveId" clId="{05AA7342-E260-40AB-AB26-FBF1A9339230}" dt="2017-11-19T16:13:25.615" v="2065" actId="1036"/>
        <pc:sldMkLst>
          <pc:docMk/>
          <pc:sldMk cId="1282771094" sldId="281"/>
        </pc:sldMkLst>
        <pc:spChg chg="mod">
          <ac:chgData name="Trung Ngo" userId="45e6b644100c0147" providerId="LiveId" clId="{05AA7342-E260-40AB-AB26-FBF1A9339230}" dt="2017-11-19T16:12:58.689" v="2053" actId="20577"/>
          <ac:spMkLst>
            <pc:docMk/>
            <pc:sldMk cId="1282771094" sldId="281"/>
            <ac:spMk id="2" creationId="{F0C5113A-6853-4CFB-8958-EC3B3250D03A}"/>
          </ac:spMkLst>
        </pc:spChg>
        <pc:picChg chg="add mod">
          <ac:chgData name="Trung Ngo" userId="45e6b644100c0147" providerId="LiveId" clId="{05AA7342-E260-40AB-AB26-FBF1A9339230}" dt="2017-11-19T16:13:25.615" v="2065" actId="1036"/>
          <ac:picMkLst>
            <pc:docMk/>
            <pc:sldMk cId="1282771094" sldId="281"/>
            <ac:picMk id="4" creationId="{847395DF-22DC-4F2F-88E3-95B8313315AA}"/>
          </ac:picMkLst>
        </pc:picChg>
      </pc:sldChg>
      <pc:sldChg chg="addSp modSp add ord">
        <pc:chgData name="Trung Ngo" userId="45e6b644100c0147" providerId="LiveId" clId="{05AA7342-E260-40AB-AB26-FBF1A9339230}" dt="2017-11-19T16:26:18.995" v="2132" actId="1076"/>
        <pc:sldMkLst>
          <pc:docMk/>
          <pc:sldMk cId="3485691725" sldId="282"/>
        </pc:sldMkLst>
        <pc:spChg chg="mod">
          <ac:chgData name="Trung Ngo" userId="45e6b644100c0147" providerId="LiveId" clId="{05AA7342-E260-40AB-AB26-FBF1A9339230}" dt="2017-11-19T16:25:57.426" v="2129" actId="6549"/>
          <ac:spMkLst>
            <pc:docMk/>
            <pc:sldMk cId="3485691725" sldId="282"/>
            <ac:spMk id="2" creationId="{BE01AD72-3F59-44D5-996F-190947D8F9BE}"/>
          </ac:spMkLst>
        </pc:spChg>
        <pc:picChg chg="add mod">
          <ac:chgData name="Trung Ngo" userId="45e6b644100c0147" providerId="LiveId" clId="{05AA7342-E260-40AB-AB26-FBF1A9339230}" dt="2017-11-19T16:26:18.995" v="2132" actId="1076"/>
          <ac:picMkLst>
            <pc:docMk/>
            <pc:sldMk cId="3485691725" sldId="282"/>
            <ac:picMk id="4" creationId="{F5E43D48-1549-41FE-800F-604FEE814EEB}"/>
          </ac:picMkLst>
        </pc:picChg>
      </pc:sldChg>
      <pc:sldChg chg="modSp add">
        <pc:chgData name="Trung Ngo" userId="45e6b644100c0147" providerId="LiveId" clId="{05AA7342-E260-40AB-AB26-FBF1A9339230}" dt="2017-11-19T16:40:13.255" v="2360" actId="20577"/>
        <pc:sldMkLst>
          <pc:docMk/>
          <pc:sldMk cId="1893428328" sldId="283"/>
        </pc:sldMkLst>
        <pc:spChg chg="mod">
          <ac:chgData name="Trung Ngo" userId="45e6b644100c0147" providerId="LiveId" clId="{05AA7342-E260-40AB-AB26-FBF1A9339230}" dt="2017-11-19T16:38:09.517" v="2146" actId="20577"/>
          <ac:spMkLst>
            <pc:docMk/>
            <pc:sldMk cId="1893428328" sldId="283"/>
            <ac:spMk id="2" creationId="{BE514F28-EA6B-400B-A8F9-5804295E84BA}"/>
          </ac:spMkLst>
        </pc:spChg>
        <pc:spChg chg="mod">
          <ac:chgData name="Trung Ngo" userId="45e6b644100c0147" providerId="LiveId" clId="{05AA7342-E260-40AB-AB26-FBF1A9339230}" dt="2017-11-19T16:40:13.255" v="2360" actId="20577"/>
          <ac:spMkLst>
            <pc:docMk/>
            <pc:sldMk cId="1893428328" sldId="283"/>
            <ac:spMk id="3" creationId="{BC2FDEC8-018C-4DD6-9096-8EC0FAD555E0}"/>
          </ac:spMkLst>
        </pc:spChg>
      </pc:sldChg>
      <pc:sldChg chg="addSp delSp modSp add">
        <pc:chgData name="Trung Ngo" userId="45e6b644100c0147" providerId="LiveId" clId="{05AA7342-E260-40AB-AB26-FBF1A9339230}" dt="2017-11-19T16:41:51.099" v="2392" actId="1038"/>
        <pc:sldMkLst>
          <pc:docMk/>
          <pc:sldMk cId="667867265" sldId="284"/>
        </pc:sldMkLst>
        <pc:spChg chg="mod">
          <ac:chgData name="Trung Ngo" userId="45e6b644100c0147" providerId="LiveId" clId="{05AA7342-E260-40AB-AB26-FBF1A9339230}" dt="2017-11-19T16:40:50.419" v="2382" actId="20577"/>
          <ac:spMkLst>
            <pc:docMk/>
            <pc:sldMk cId="667867265" sldId="284"/>
            <ac:spMk id="2" creationId="{C8F6EE31-DDCF-4E96-A751-B11ADFF3C01C}"/>
          </ac:spMkLst>
        </pc:spChg>
        <pc:spChg chg="del">
          <ac:chgData name="Trung Ngo" userId="45e6b644100c0147" providerId="LiveId" clId="{05AA7342-E260-40AB-AB26-FBF1A9339230}" dt="2017-11-19T16:40:54.220" v="2383" actId="478"/>
          <ac:spMkLst>
            <pc:docMk/>
            <pc:sldMk cId="667867265" sldId="284"/>
            <ac:spMk id="3" creationId="{7248C5D6-0985-46C8-8CB6-CFE0727C3CBF}"/>
          </ac:spMkLst>
        </pc:spChg>
        <pc:picChg chg="add mod">
          <ac:chgData name="Trung Ngo" userId="45e6b644100c0147" providerId="LiveId" clId="{05AA7342-E260-40AB-AB26-FBF1A9339230}" dt="2017-11-19T16:41:45.906" v="2388" actId="1076"/>
          <ac:picMkLst>
            <pc:docMk/>
            <pc:sldMk cId="667867265" sldId="284"/>
            <ac:picMk id="4" creationId="{0AA063D4-4A60-4C7B-89E8-FE9862759C10}"/>
          </ac:picMkLst>
        </pc:picChg>
        <pc:picChg chg="add mod">
          <ac:chgData name="Trung Ngo" userId="45e6b644100c0147" providerId="LiveId" clId="{05AA7342-E260-40AB-AB26-FBF1A9339230}" dt="2017-11-19T16:41:51.099" v="2392" actId="1038"/>
          <ac:picMkLst>
            <pc:docMk/>
            <pc:sldMk cId="667867265" sldId="284"/>
            <ac:picMk id="5" creationId="{32CCE8B1-F96A-431C-8FB4-6EC9438ED3A5}"/>
          </ac:picMkLst>
        </pc:picChg>
      </pc:sldChg>
      <pc:sldChg chg="addSp modSp add">
        <pc:chgData name="Trung Ngo" userId="45e6b644100c0147" providerId="LiveId" clId="{05AA7342-E260-40AB-AB26-FBF1A9339230}" dt="2017-11-19T16:47:22.225" v="2634" actId="20577"/>
        <pc:sldMkLst>
          <pc:docMk/>
          <pc:sldMk cId="3378454252" sldId="285"/>
        </pc:sldMkLst>
        <pc:spChg chg="mod">
          <ac:chgData name="Trung Ngo" userId="45e6b644100c0147" providerId="LiveId" clId="{05AA7342-E260-40AB-AB26-FBF1A9339230}" dt="2017-11-19T16:44:21.705" v="2429" actId="20577"/>
          <ac:spMkLst>
            <pc:docMk/>
            <pc:sldMk cId="3378454252" sldId="285"/>
            <ac:spMk id="2" creationId="{38BD9713-6C42-4386-84EE-D286759052B2}"/>
          </ac:spMkLst>
        </pc:spChg>
        <pc:spChg chg="mod">
          <ac:chgData name="Trung Ngo" userId="45e6b644100c0147" providerId="LiveId" clId="{05AA7342-E260-40AB-AB26-FBF1A9339230}" dt="2017-11-19T16:45:47.040" v="2577" actId="20577"/>
          <ac:spMkLst>
            <pc:docMk/>
            <pc:sldMk cId="3378454252" sldId="285"/>
            <ac:spMk id="3" creationId="{8D7B6660-9E86-495F-9207-907189374FDD}"/>
          </ac:spMkLst>
        </pc:spChg>
        <pc:spChg chg="add mod">
          <ac:chgData name="Trung Ngo" userId="45e6b644100c0147" providerId="LiveId" clId="{05AA7342-E260-40AB-AB26-FBF1A9339230}" dt="2017-11-19T16:47:22.225" v="2634" actId="20577"/>
          <ac:spMkLst>
            <pc:docMk/>
            <pc:sldMk cId="3378454252" sldId="285"/>
            <ac:spMk id="4" creationId="{C680B4C7-F80D-45FA-B8E1-676B6BED6CA9}"/>
          </ac:spMkLst>
        </pc:spChg>
      </pc:sldChg>
      <pc:sldChg chg="modSp add">
        <pc:chgData name="Trung Ngo" userId="45e6b644100c0147" providerId="LiveId" clId="{05AA7342-E260-40AB-AB26-FBF1A9339230}" dt="2017-11-19T16:48:52.804" v="2773" actId="20577"/>
        <pc:sldMkLst>
          <pc:docMk/>
          <pc:sldMk cId="1683494893" sldId="286"/>
        </pc:sldMkLst>
        <pc:spChg chg="mod">
          <ac:chgData name="Trung Ngo" userId="45e6b644100c0147" providerId="LiveId" clId="{05AA7342-E260-40AB-AB26-FBF1A9339230}" dt="2017-11-19T16:48:31.673" v="2700" actId="20577"/>
          <ac:spMkLst>
            <pc:docMk/>
            <pc:sldMk cId="1683494893" sldId="286"/>
            <ac:spMk id="2" creationId="{D33E4425-1D4C-433A-B0C8-40D30ECFA6F9}"/>
          </ac:spMkLst>
        </pc:spChg>
        <pc:spChg chg="mod">
          <ac:chgData name="Trung Ngo" userId="45e6b644100c0147" providerId="LiveId" clId="{05AA7342-E260-40AB-AB26-FBF1A9339230}" dt="2017-11-19T16:48:52.804" v="2773" actId="20577"/>
          <ac:spMkLst>
            <pc:docMk/>
            <pc:sldMk cId="1683494893" sldId="286"/>
            <ac:spMk id="3" creationId="{18821270-8C86-4C2C-AF22-A67963D4EC12}"/>
          </ac:spMkLst>
        </pc:spChg>
      </pc:sldChg>
      <pc:sldChg chg="addSp modSp add">
        <pc:chgData name="Trung Ngo" userId="45e6b644100c0147" providerId="LiveId" clId="{05AA7342-E260-40AB-AB26-FBF1A9339230}" dt="2017-11-19T16:52:53.273" v="3006" actId="1076"/>
        <pc:sldMkLst>
          <pc:docMk/>
          <pc:sldMk cId="1313491598" sldId="287"/>
        </pc:sldMkLst>
        <pc:spChg chg="mod">
          <ac:chgData name="Trung Ngo" userId="45e6b644100c0147" providerId="LiveId" clId="{05AA7342-E260-40AB-AB26-FBF1A9339230}" dt="2017-11-19T16:49:32.289" v="2809" actId="20577"/>
          <ac:spMkLst>
            <pc:docMk/>
            <pc:sldMk cId="1313491598" sldId="287"/>
            <ac:spMk id="2" creationId="{366F861B-A48D-4F9B-B5DC-B3227597E902}"/>
          </ac:spMkLst>
        </pc:spChg>
        <pc:spChg chg="mod">
          <ac:chgData name="Trung Ngo" userId="45e6b644100c0147" providerId="LiveId" clId="{05AA7342-E260-40AB-AB26-FBF1A9339230}" dt="2017-11-19T16:50:16.815" v="2928" actId="20577"/>
          <ac:spMkLst>
            <pc:docMk/>
            <pc:sldMk cId="1313491598" sldId="287"/>
            <ac:spMk id="3" creationId="{3F9ECD55-61EC-48C9-945C-F61452A323ED}"/>
          </ac:spMkLst>
        </pc:spChg>
        <pc:spChg chg="add mod">
          <ac:chgData name="Trung Ngo" userId="45e6b644100c0147" providerId="LiveId" clId="{05AA7342-E260-40AB-AB26-FBF1A9339230}" dt="2017-11-19T16:52:53.273" v="3006" actId="1076"/>
          <ac:spMkLst>
            <pc:docMk/>
            <pc:sldMk cId="1313491598" sldId="287"/>
            <ac:spMk id="4" creationId="{A2820032-9FF5-4AD8-8B20-177A8BBEF474}"/>
          </ac:spMkLst>
        </pc:spChg>
      </pc:sldChg>
      <pc:sldChg chg="modSp add">
        <pc:chgData name="Trung Ngo" userId="45e6b644100c0147" providerId="LiveId" clId="{05AA7342-E260-40AB-AB26-FBF1A9339230}" dt="2017-11-19T17:04:02.796" v="3260" actId="20577"/>
        <pc:sldMkLst>
          <pc:docMk/>
          <pc:sldMk cId="1879171386" sldId="288"/>
        </pc:sldMkLst>
        <pc:spChg chg="mod">
          <ac:chgData name="Trung Ngo" userId="45e6b644100c0147" providerId="LiveId" clId="{05AA7342-E260-40AB-AB26-FBF1A9339230}" dt="2017-11-19T17:02:10.953" v="3030" actId="20577"/>
          <ac:spMkLst>
            <pc:docMk/>
            <pc:sldMk cId="1879171386" sldId="288"/>
            <ac:spMk id="2" creationId="{DF1B5C9C-98B3-41B2-BABE-4D1B00095C61}"/>
          </ac:spMkLst>
        </pc:spChg>
        <pc:spChg chg="mod">
          <ac:chgData name="Trung Ngo" userId="45e6b644100c0147" providerId="LiveId" clId="{05AA7342-E260-40AB-AB26-FBF1A9339230}" dt="2017-11-19T17:04:02.796" v="3260" actId="20577"/>
          <ac:spMkLst>
            <pc:docMk/>
            <pc:sldMk cId="1879171386" sldId="288"/>
            <ac:spMk id="3" creationId="{C8F43803-D76E-4B38-B20C-BCDA1FAFA513}"/>
          </ac:spMkLst>
        </pc:spChg>
      </pc:sldChg>
      <pc:sldChg chg="addSp delSp modSp add">
        <pc:chgData name="Trung Ngo" userId="45e6b644100c0147" providerId="LiveId" clId="{05AA7342-E260-40AB-AB26-FBF1A9339230}" dt="2017-11-19T17:08:56.021" v="3423" actId="20577"/>
        <pc:sldMkLst>
          <pc:docMk/>
          <pc:sldMk cId="291468212" sldId="289"/>
        </pc:sldMkLst>
        <pc:spChg chg="mod">
          <ac:chgData name="Trung Ngo" userId="45e6b644100c0147" providerId="LiveId" clId="{05AA7342-E260-40AB-AB26-FBF1A9339230}" dt="2017-11-19T17:08:56.021" v="3423" actId="20577"/>
          <ac:spMkLst>
            <pc:docMk/>
            <pc:sldMk cId="291468212" sldId="289"/>
            <ac:spMk id="2" creationId="{D6E3837D-A7C9-4741-81A3-8B2EB6C90103}"/>
          </ac:spMkLst>
        </pc:spChg>
        <pc:spChg chg="del">
          <ac:chgData name="Trung Ngo" userId="45e6b644100c0147" providerId="LiveId" clId="{05AA7342-E260-40AB-AB26-FBF1A9339230}" dt="2017-11-19T17:04:23.029" v="3262" actId="478"/>
          <ac:spMkLst>
            <pc:docMk/>
            <pc:sldMk cId="291468212" sldId="289"/>
            <ac:spMk id="3" creationId="{56B1DF78-8833-44C4-B1BB-B71D706CF4C8}"/>
          </ac:spMkLst>
        </pc:spChg>
        <pc:spChg chg="add mod">
          <ac:chgData name="Trung Ngo" userId="45e6b644100c0147" providerId="LiveId" clId="{05AA7342-E260-40AB-AB26-FBF1A9339230}" dt="2017-11-19T17:04:56.684" v="3288" actId="1076"/>
          <ac:spMkLst>
            <pc:docMk/>
            <pc:sldMk cId="291468212" sldId="289"/>
            <ac:spMk id="4" creationId="{15D41A19-BF49-45B9-98F9-C5574772EFA1}"/>
          </ac:spMkLst>
        </pc:spChg>
        <pc:spChg chg="add mod">
          <ac:chgData name="Trung Ngo" userId="45e6b644100c0147" providerId="LiveId" clId="{05AA7342-E260-40AB-AB26-FBF1A9339230}" dt="2017-11-19T17:08:19.543" v="3376" actId="122"/>
          <ac:spMkLst>
            <pc:docMk/>
            <pc:sldMk cId="291468212" sldId="289"/>
            <ac:spMk id="5" creationId="{74E670F0-70E0-450A-AF92-FEE47DD1874F}"/>
          </ac:spMkLst>
        </pc:spChg>
        <pc:spChg chg="add mod">
          <ac:chgData name="Trung Ngo" userId="45e6b644100c0147" providerId="LiveId" clId="{05AA7342-E260-40AB-AB26-FBF1A9339230}" dt="2017-11-19T17:08:48.366" v="3402"/>
          <ac:spMkLst>
            <pc:docMk/>
            <pc:sldMk cId="291468212" sldId="289"/>
            <ac:spMk id="6" creationId="{57DF3E7E-45F4-41CC-B97D-C683BE7EE9A1}"/>
          </ac:spMkLst>
        </pc:spChg>
        <pc:spChg chg="add mod">
          <ac:chgData name="Trung Ngo" userId="45e6b644100c0147" providerId="LiveId" clId="{05AA7342-E260-40AB-AB26-FBF1A9339230}" dt="2017-11-19T17:06:15.663" v="3311"/>
          <ac:spMkLst>
            <pc:docMk/>
            <pc:sldMk cId="291468212" sldId="289"/>
            <ac:spMk id="9" creationId="{4B8EA164-4537-4A1C-8E3C-2EE50BCD0A38}"/>
          </ac:spMkLst>
        </pc:spChg>
        <pc:spChg chg="add mod">
          <ac:chgData name="Trung Ngo" userId="45e6b644100c0147" providerId="LiveId" clId="{05AA7342-E260-40AB-AB26-FBF1A9339230}" dt="2017-11-19T17:06:50.705" v="3328" actId="5793"/>
          <ac:spMkLst>
            <pc:docMk/>
            <pc:sldMk cId="291468212" sldId="289"/>
            <ac:spMk id="11" creationId="{5151B71F-1155-44F1-AFAC-559A3C232285}"/>
          </ac:spMkLst>
        </pc:spChg>
        <pc:spChg chg="add mod">
          <ac:chgData name="Trung Ngo" userId="45e6b644100c0147" providerId="LiveId" clId="{05AA7342-E260-40AB-AB26-FBF1A9339230}" dt="2017-11-19T17:08:35.415" v="3393" actId="5793"/>
          <ac:spMkLst>
            <pc:docMk/>
            <pc:sldMk cId="291468212" sldId="289"/>
            <ac:spMk id="13" creationId="{6A8DB5F5-5D64-4221-A98F-DA64DD49DB2A}"/>
          </ac:spMkLst>
        </pc:spChg>
        <pc:spChg chg="add mod">
          <ac:chgData name="Trung Ngo" userId="45e6b644100c0147" providerId="LiveId" clId="{05AA7342-E260-40AB-AB26-FBF1A9339230}" dt="2017-11-19T17:08:24.740" v="3377"/>
          <ac:spMkLst>
            <pc:docMk/>
            <pc:sldMk cId="291468212" sldId="289"/>
            <ac:spMk id="14" creationId="{164E1EAA-2B95-4E4D-9F54-E40A38AFF626}"/>
          </ac:spMkLst>
        </pc:spChg>
        <pc:spChg chg="add mod">
          <ac:chgData name="Trung Ngo" userId="45e6b644100c0147" providerId="LiveId" clId="{05AA7342-E260-40AB-AB26-FBF1A9339230}" dt="2017-11-19T17:07:02.523" v="3329" actId="571"/>
          <ac:spMkLst>
            <pc:docMk/>
            <pc:sldMk cId="291468212" sldId="289"/>
            <ac:spMk id="16" creationId="{F670901D-A717-4123-951A-61E6030D893A}"/>
          </ac:spMkLst>
        </pc:spChg>
        <pc:spChg chg="add mod">
          <ac:chgData name="Trung Ngo" userId="45e6b644100c0147" providerId="LiveId" clId="{05AA7342-E260-40AB-AB26-FBF1A9339230}" dt="2017-11-19T17:07:52.833" v="3342" actId="20577"/>
          <ac:spMkLst>
            <pc:docMk/>
            <pc:sldMk cId="291468212" sldId="289"/>
            <ac:spMk id="18" creationId="{95A39313-4261-4E48-9E4A-1C6830427BDA}"/>
          </ac:spMkLst>
        </pc:spChg>
        <pc:cxnChg chg="add mod">
          <ac:chgData name="Trung Ngo" userId="45e6b644100c0147" providerId="LiveId" clId="{05AA7342-E260-40AB-AB26-FBF1A9339230}" dt="2017-11-19T17:05:54.045" v="3292" actId="11529"/>
          <ac:cxnSpMkLst>
            <pc:docMk/>
            <pc:sldMk cId="291468212" sldId="289"/>
            <ac:cxnSpMk id="8" creationId="{CD094116-BB81-4544-8AD1-A84F4F7CE749}"/>
          </ac:cxnSpMkLst>
        </pc:cxnChg>
        <pc:cxnChg chg="add mod">
          <ac:chgData name="Trung Ngo" userId="45e6b644100c0147" providerId="LiveId" clId="{05AA7342-E260-40AB-AB26-FBF1A9339230}" dt="2017-11-19T17:07:29.976" v="3334" actId="14100"/>
          <ac:cxnSpMkLst>
            <pc:docMk/>
            <pc:sldMk cId="291468212" sldId="289"/>
            <ac:cxnSpMk id="10" creationId="{716250A6-FE2F-4184-933A-EE5E7EF895E8}"/>
          </ac:cxnSpMkLst>
        </pc:cxnChg>
        <pc:cxnChg chg="add mod">
          <ac:chgData name="Trung Ngo" userId="45e6b644100c0147" providerId="LiveId" clId="{05AA7342-E260-40AB-AB26-FBF1A9339230}" dt="2017-11-19T17:07:46.518" v="3335"/>
          <ac:cxnSpMkLst>
            <pc:docMk/>
            <pc:sldMk cId="291468212" sldId="289"/>
            <ac:cxnSpMk id="15" creationId="{300BB163-EDEA-416F-BF45-0F9000A18566}"/>
          </ac:cxnSpMkLst>
        </pc:cxnChg>
        <pc:cxnChg chg="add mod">
          <ac:chgData name="Trung Ngo" userId="45e6b644100c0147" providerId="LiveId" clId="{05AA7342-E260-40AB-AB26-FBF1A9339230}" dt="2017-11-19T17:07:46.518" v="3335"/>
          <ac:cxnSpMkLst>
            <pc:docMk/>
            <pc:sldMk cId="291468212" sldId="289"/>
            <ac:cxnSpMk id="17" creationId="{B3FC7EFE-D710-47EE-BAE4-35D63943030F}"/>
          </ac:cxnSpMkLst>
        </pc:cxnChg>
      </pc:sldChg>
      <pc:sldChg chg="addSp modSp add">
        <pc:chgData name="Trung Ngo" userId="45e6b644100c0147" providerId="LiveId" clId="{05AA7342-E260-40AB-AB26-FBF1A9339230}" dt="2017-11-19T17:11:13.701" v="3537" actId="1076"/>
        <pc:sldMkLst>
          <pc:docMk/>
          <pc:sldMk cId="704695006" sldId="290"/>
        </pc:sldMkLst>
        <pc:spChg chg="mod">
          <ac:chgData name="Trung Ngo" userId="45e6b644100c0147" providerId="LiveId" clId="{05AA7342-E260-40AB-AB26-FBF1A9339230}" dt="2017-11-19T17:09:13.174" v="3460" actId="20577"/>
          <ac:spMkLst>
            <pc:docMk/>
            <pc:sldMk cId="704695006" sldId="290"/>
            <ac:spMk id="2" creationId="{EEEBA5B0-8680-43F5-81EB-E61DCB98219A}"/>
          </ac:spMkLst>
        </pc:spChg>
        <pc:spChg chg="mod">
          <ac:chgData name="Trung Ngo" userId="45e6b644100c0147" providerId="LiveId" clId="{05AA7342-E260-40AB-AB26-FBF1A9339230}" dt="2017-11-19T17:10:46.871" v="3535" actId="20577"/>
          <ac:spMkLst>
            <pc:docMk/>
            <pc:sldMk cId="704695006" sldId="290"/>
            <ac:spMk id="3" creationId="{EEFCB84F-9808-4D4A-9376-75D1CC8CE680}"/>
          </ac:spMkLst>
        </pc:spChg>
        <pc:picChg chg="add mod">
          <ac:chgData name="Trung Ngo" userId="45e6b644100c0147" providerId="LiveId" clId="{05AA7342-E260-40AB-AB26-FBF1A9339230}" dt="2017-11-19T17:10:27.181" v="3514" actId="1076"/>
          <ac:picMkLst>
            <pc:docMk/>
            <pc:sldMk cId="704695006" sldId="290"/>
            <ac:picMk id="4" creationId="{625485A1-ADE4-4358-BF33-2F09BF615B83}"/>
          </ac:picMkLst>
        </pc:picChg>
        <pc:picChg chg="add mod">
          <ac:chgData name="Trung Ngo" userId="45e6b644100c0147" providerId="LiveId" clId="{05AA7342-E260-40AB-AB26-FBF1A9339230}" dt="2017-11-19T17:11:13.701" v="3537" actId="1076"/>
          <ac:picMkLst>
            <pc:docMk/>
            <pc:sldMk cId="704695006" sldId="290"/>
            <ac:picMk id="5" creationId="{6C5631D2-DE32-4922-B9A0-0678E308FB04}"/>
          </ac:picMkLst>
        </pc:picChg>
      </pc:sldChg>
      <pc:sldChg chg="modSp add">
        <pc:chgData name="Trung Ngo" userId="45e6b644100c0147" providerId="LiveId" clId="{05AA7342-E260-40AB-AB26-FBF1A9339230}" dt="2017-11-19T17:15:23.567" v="3999" actId="20577"/>
        <pc:sldMkLst>
          <pc:docMk/>
          <pc:sldMk cId="2961796962" sldId="291"/>
        </pc:sldMkLst>
        <pc:spChg chg="mod">
          <ac:chgData name="Trung Ngo" userId="45e6b644100c0147" providerId="LiveId" clId="{05AA7342-E260-40AB-AB26-FBF1A9339230}" dt="2017-11-19T17:11:45.319" v="3558" actId="20577"/>
          <ac:spMkLst>
            <pc:docMk/>
            <pc:sldMk cId="2961796962" sldId="291"/>
            <ac:spMk id="2" creationId="{F075F875-625E-4171-A291-96902383EA16}"/>
          </ac:spMkLst>
        </pc:spChg>
        <pc:spChg chg="mod">
          <ac:chgData name="Trung Ngo" userId="45e6b644100c0147" providerId="LiveId" clId="{05AA7342-E260-40AB-AB26-FBF1A9339230}" dt="2017-11-19T17:15:23.567" v="3999" actId="20577"/>
          <ac:spMkLst>
            <pc:docMk/>
            <pc:sldMk cId="2961796962" sldId="291"/>
            <ac:spMk id="3" creationId="{EB1B8FB8-6B80-4164-B356-E4A63A0F62B1}"/>
          </ac:spMkLst>
        </pc:spChg>
      </pc:sldChg>
      <pc:sldChg chg="addSp modSp add">
        <pc:chgData name="Trung Ngo" userId="45e6b644100c0147" providerId="LiveId" clId="{05AA7342-E260-40AB-AB26-FBF1A9339230}" dt="2017-11-19T17:21:33.110" v="4099" actId="1035"/>
        <pc:sldMkLst>
          <pc:docMk/>
          <pc:sldMk cId="1588676999" sldId="292"/>
        </pc:sldMkLst>
        <pc:spChg chg="mod">
          <ac:chgData name="Trung Ngo" userId="45e6b644100c0147" providerId="LiveId" clId="{05AA7342-E260-40AB-AB26-FBF1A9339230}" dt="2017-11-19T17:19:35.059" v="4019" actId="20577"/>
          <ac:spMkLst>
            <pc:docMk/>
            <pc:sldMk cId="1588676999" sldId="292"/>
            <ac:spMk id="2" creationId="{E1B81215-8E2C-43CC-9EBD-F153B459CF74}"/>
          </ac:spMkLst>
        </pc:spChg>
        <pc:spChg chg="mod">
          <ac:chgData name="Trung Ngo" userId="45e6b644100c0147" providerId="LiveId" clId="{05AA7342-E260-40AB-AB26-FBF1A9339230}" dt="2017-11-19T17:21:26.250" v="4094" actId="6549"/>
          <ac:spMkLst>
            <pc:docMk/>
            <pc:sldMk cId="1588676999" sldId="292"/>
            <ac:spMk id="3" creationId="{6EE459D2-965B-4DFA-8A90-DFB2098888B4}"/>
          </ac:spMkLst>
        </pc:spChg>
        <pc:spChg chg="add mod">
          <ac:chgData name="Trung Ngo" userId="45e6b644100c0147" providerId="LiveId" clId="{05AA7342-E260-40AB-AB26-FBF1A9339230}" dt="2017-11-19T17:21:33.110" v="4099" actId="1035"/>
          <ac:spMkLst>
            <pc:docMk/>
            <pc:sldMk cId="1588676999" sldId="292"/>
            <ac:spMk id="4" creationId="{5C31DDA1-B59E-46B0-8D08-AD26FF532425}"/>
          </ac:spMkLst>
        </pc:spChg>
      </pc:sldChg>
      <pc:sldChg chg="addSp modSp add">
        <pc:chgData name="Trung Ngo" userId="45e6b644100c0147" providerId="LiveId" clId="{05AA7342-E260-40AB-AB26-FBF1A9339230}" dt="2017-11-19T17:22:48.017" v="4162" actId="20577"/>
        <pc:sldMkLst>
          <pc:docMk/>
          <pc:sldMk cId="3654355840" sldId="293"/>
        </pc:sldMkLst>
        <pc:spChg chg="mod">
          <ac:chgData name="Trung Ngo" userId="45e6b644100c0147" providerId="LiveId" clId="{05AA7342-E260-40AB-AB26-FBF1A9339230}" dt="2017-11-19T17:21:44.150" v="4120" actId="20577"/>
          <ac:spMkLst>
            <pc:docMk/>
            <pc:sldMk cId="3654355840" sldId="293"/>
            <ac:spMk id="2" creationId="{A728AF72-BD3C-4BA9-950B-C04DEE7A6EE5}"/>
          </ac:spMkLst>
        </pc:spChg>
        <pc:spChg chg="add mod">
          <ac:chgData name="Trung Ngo" userId="45e6b644100c0147" providerId="LiveId" clId="{05AA7342-E260-40AB-AB26-FBF1A9339230}" dt="2017-11-19T17:22:48.017" v="4162" actId="20577"/>
          <ac:spMkLst>
            <pc:docMk/>
            <pc:sldMk cId="3654355840" sldId="293"/>
            <ac:spMk id="4" creationId="{A8AA1165-34D8-4B83-9C2B-4663607EBF8D}"/>
          </ac:spMkLst>
        </pc:spChg>
      </pc:sldChg>
    </pc:docChg>
  </pc:docChgLst>
  <pc:docChgLst>
    <pc:chgData name="Trung Ngo" userId="45e6b644100c0147" providerId="LiveId" clId="{DCBA7B00-6231-415B-8F92-1A0894799EB7}"/>
    <pc:docChg chg="undo custSel addSld delSld modSld sldOrd">
      <pc:chgData name="Trung Ngo" userId="45e6b644100c0147" providerId="LiveId" clId="{DCBA7B00-6231-415B-8F92-1A0894799EB7}" dt="2017-10-09T02:10:49.785" v="3437" actId="14100"/>
      <pc:docMkLst>
        <pc:docMk/>
      </pc:docMkLst>
      <pc:sldChg chg="modSp">
        <pc:chgData name="Trung Ngo" userId="45e6b644100c0147" providerId="LiveId" clId="{DCBA7B00-6231-415B-8F92-1A0894799EB7}" dt="2017-10-08T15:45:43.275" v="3196" actId="20577"/>
        <pc:sldMkLst>
          <pc:docMk/>
          <pc:sldMk cId="0" sldId="260"/>
        </pc:sldMkLst>
        <pc:spChg chg="mod">
          <ac:chgData name="Trung Ngo" userId="45e6b644100c0147" providerId="LiveId" clId="{DCBA7B00-6231-415B-8F92-1A0894799EB7}" dt="2017-10-08T15:30:45.359" v="2725" actId="20577"/>
          <ac:spMkLst>
            <pc:docMk/>
            <pc:sldMk cId="0" sldId="260"/>
            <ac:spMk id="5122" creationId="{38694DDD-3751-44FB-941B-349CAE493BA1}"/>
          </ac:spMkLst>
        </pc:spChg>
        <pc:spChg chg="mod">
          <ac:chgData name="Trung Ngo" userId="45e6b644100c0147" providerId="LiveId" clId="{DCBA7B00-6231-415B-8F92-1A0894799EB7}" dt="2017-10-08T15:45:43.275" v="3196" actId="20577"/>
          <ac:spMkLst>
            <pc:docMk/>
            <pc:sldMk cId="0" sldId="260"/>
            <ac:spMk id="5123" creationId="{051ACC12-448F-4E4F-963A-16434778E99C}"/>
          </ac:spMkLst>
        </pc:spChg>
      </pc:sldChg>
      <pc:sldChg chg="modSp">
        <pc:chgData name="Trung Ngo" userId="45e6b644100c0147" providerId="LiveId" clId="{DCBA7B00-6231-415B-8F92-1A0894799EB7}" dt="2017-10-07T11:00:47.129" v="191" actId="20577"/>
        <pc:sldMkLst>
          <pc:docMk/>
          <pc:sldMk cId="0" sldId="261"/>
        </pc:sldMkLst>
        <pc:spChg chg="mod">
          <ac:chgData name="Trung Ngo" userId="45e6b644100c0147" providerId="LiveId" clId="{DCBA7B00-6231-415B-8F92-1A0894799EB7}" dt="2017-10-07T11:00:47.129" v="191" actId="20577"/>
          <ac:spMkLst>
            <pc:docMk/>
            <pc:sldMk cId="0" sldId="261"/>
            <ac:spMk id="34819" creationId="{E18CDFD5-A153-4DFD-B99B-017303CDEA83}"/>
          </ac:spMkLst>
        </pc:spChg>
      </pc:sldChg>
      <pc:sldChg chg="modSp add del">
        <pc:chgData name="Trung Ngo" userId="45e6b644100c0147" providerId="LiveId" clId="{DCBA7B00-6231-415B-8F92-1A0894799EB7}" dt="2017-10-08T15:44:23.314" v="3142" actId="2696"/>
        <pc:sldMkLst>
          <pc:docMk/>
          <pc:sldMk cId="434357312" sldId="262"/>
        </pc:sldMkLst>
        <pc:spChg chg="mod">
          <ac:chgData name="Trung Ngo" userId="45e6b644100c0147" providerId="LiveId" clId="{DCBA7B00-6231-415B-8F92-1A0894799EB7}" dt="2017-10-07T11:13:08.912" v="220" actId="20577"/>
          <ac:spMkLst>
            <pc:docMk/>
            <pc:sldMk cId="434357312" sldId="262"/>
            <ac:spMk id="2" creationId="{79526364-1C56-44A1-B83C-275B7A62F433}"/>
          </ac:spMkLst>
        </pc:spChg>
        <pc:spChg chg="mod">
          <ac:chgData name="Trung Ngo" userId="45e6b644100c0147" providerId="LiveId" clId="{DCBA7B00-6231-415B-8F92-1A0894799EB7}" dt="2017-10-07T11:13:20.231" v="234" actId="20577"/>
          <ac:spMkLst>
            <pc:docMk/>
            <pc:sldMk cId="434357312" sldId="262"/>
            <ac:spMk id="3" creationId="{9A23EA5C-086D-4E34-BC35-9CBCC7ADE95D}"/>
          </ac:spMkLst>
        </pc:spChg>
      </pc:sldChg>
      <pc:sldChg chg="addSp delSp modSp add">
        <pc:chgData name="Trung Ngo" userId="45e6b644100c0147" providerId="LiveId" clId="{DCBA7B00-6231-415B-8F92-1A0894799EB7}" dt="2017-10-08T02:26:02.605" v="744" actId="313"/>
        <pc:sldMkLst>
          <pc:docMk/>
          <pc:sldMk cId="3270578808" sldId="263"/>
        </pc:sldMkLst>
        <pc:spChg chg="mod">
          <ac:chgData name="Trung Ngo" userId="45e6b644100c0147" providerId="LiveId" clId="{DCBA7B00-6231-415B-8F92-1A0894799EB7}" dt="2017-10-07T11:19:02.219" v="332" actId="20577"/>
          <ac:spMkLst>
            <pc:docMk/>
            <pc:sldMk cId="3270578808" sldId="263"/>
            <ac:spMk id="2" creationId="{74A22F5E-F7A9-4852-BE87-19F503634903}"/>
          </ac:spMkLst>
        </pc:spChg>
        <pc:spChg chg="mod">
          <ac:chgData name="Trung Ngo" userId="45e6b644100c0147" providerId="LiveId" clId="{DCBA7B00-6231-415B-8F92-1A0894799EB7}" dt="2017-10-08T02:26:02.605" v="744" actId="313"/>
          <ac:spMkLst>
            <pc:docMk/>
            <pc:sldMk cId="3270578808" sldId="263"/>
            <ac:spMk id="3" creationId="{126A0ADD-DFAA-4B74-8F25-298B2AA6835E}"/>
          </ac:spMkLst>
        </pc:spChg>
        <pc:spChg chg="add del mod">
          <ac:chgData name="Trung Ngo" userId="45e6b644100c0147" providerId="LiveId" clId="{DCBA7B00-6231-415B-8F92-1A0894799EB7}" dt="2017-10-08T02:19:30.361" v="464" actId="478"/>
          <ac:spMkLst>
            <pc:docMk/>
            <pc:sldMk cId="3270578808" sldId="263"/>
            <ac:spMk id="4" creationId="{D5AED9CD-A391-424C-B81B-4AB90CC8E6B7}"/>
          </ac:spMkLst>
        </pc:spChg>
        <pc:spChg chg="add del mod">
          <ac:chgData name="Trung Ngo" userId="45e6b644100c0147" providerId="LiveId" clId="{DCBA7B00-6231-415B-8F92-1A0894799EB7}" dt="2017-10-08T15:44:47.686" v="3146" actId="313"/>
          <ac:spMkLst>
            <pc:docMk/>
            <pc:sldMk cId="3270578808" sldId="263"/>
            <ac:spMk id="4" creationId="{CF465DBB-507D-476C-9636-08C7FA4DA99C}"/>
          </ac:spMkLst>
        </pc:spChg>
      </pc:sldChg>
      <pc:sldChg chg="del">
        <pc:chgData name="Trung Ngo" userId="45e6b644100c0147" providerId="LiveId" clId="{DCBA7B00-6231-415B-8F92-1A0894799EB7}" dt="2017-10-07T10:50:40.083" v="88" actId="2696"/>
        <pc:sldMkLst>
          <pc:docMk/>
          <pc:sldMk cId="1052518441" sldId="264"/>
        </pc:sldMkLst>
        <pc:spChg chg="mod">
          <ac:chgData name="Trung Ngo" userId="45e6b644100c0147" providerId="LiveId" clId="{DCBA7B00-6231-415B-8F92-1A0894799EB7}" dt="2017-10-08T02:14:47.856" v="360" actId="20577"/>
          <ac:spMkLst>
            <pc:docMk/>
            <pc:sldMk cId="1052518441" sldId="264"/>
            <ac:spMk id="2" creationId="{38B37732-AC9E-4192-8DD6-AECB66487DDB}"/>
          </ac:spMkLst>
        </pc:spChg>
        <pc:spChg chg="mod">
          <ac:chgData name="Trung Ngo" userId="45e6b644100c0147" providerId="LiveId" clId="{DCBA7B00-6231-415B-8F92-1A0894799EB7}" dt="2017-10-08T15:43:24.644" v="3141" actId="14100"/>
          <ac:spMkLst>
            <pc:docMk/>
            <pc:sldMk cId="1052518441" sldId="264"/>
            <ac:spMk id="3" creationId="{2B581DE0-6FD1-44DA-B35F-6A31308B655E}"/>
          </ac:spMkLst>
        </pc:spChg>
      </pc:sldChg>
      <pc:sldChg chg="modSp add">
        <pc:chgData name="Trung Ngo" userId="45e6b644100c0147" providerId="LiveId" clId="{DCBA7B00-6231-415B-8F92-1A0894799EB7}" dt="2017-10-08T03:51:50.636" v="1183" actId="20577"/>
        <pc:sldMkLst>
          <pc:docMk/>
          <pc:sldMk cId="4232139291" sldId="265"/>
        </pc:sldMkLst>
        <pc:spChg chg="mod">
          <ac:chgData name="Trung Ngo" userId="45e6b644100c0147" providerId="LiveId" clId="{DCBA7B00-6231-415B-8F92-1A0894799EB7}" dt="2017-10-08T03:22:08.376" v="781" actId="404"/>
          <ac:spMkLst>
            <pc:docMk/>
            <pc:sldMk cId="4232139291" sldId="265"/>
            <ac:spMk id="2" creationId="{1A0D0AD5-9F7B-4075-94CD-09D2F26DBCC8}"/>
          </ac:spMkLst>
        </pc:spChg>
        <pc:spChg chg="mod">
          <ac:chgData name="Trung Ngo" userId="45e6b644100c0147" providerId="LiveId" clId="{DCBA7B00-6231-415B-8F92-1A0894799EB7}" dt="2017-10-08T03:51:50.636" v="1183" actId="20577"/>
          <ac:spMkLst>
            <pc:docMk/>
            <pc:sldMk cId="4232139291" sldId="265"/>
            <ac:spMk id="3" creationId="{67598875-D0C1-413A-B54E-370334673B72}"/>
          </ac:spMkLst>
        </pc:spChg>
      </pc:sldChg>
      <pc:sldChg chg="modSp add">
        <pc:chgData name="Trung Ngo" userId="45e6b644100c0147" providerId="LiveId" clId="{DCBA7B00-6231-415B-8F92-1A0894799EB7}" dt="2017-10-08T10:40:25.272" v="2056" actId="20577"/>
        <pc:sldMkLst>
          <pc:docMk/>
          <pc:sldMk cId="647102525" sldId="266"/>
        </pc:sldMkLst>
        <pc:spChg chg="mod">
          <ac:chgData name="Trung Ngo" userId="45e6b644100c0147" providerId="LiveId" clId="{DCBA7B00-6231-415B-8F92-1A0894799EB7}" dt="2017-10-08T10:19:22.394" v="1236" actId="20577"/>
          <ac:spMkLst>
            <pc:docMk/>
            <pc:sldMk cId="647102525" sldId="266"/>
            <ac:spMk id="2" creationId="{96B5F498-D845-4FEC-8105-C5916A2A2704}"/>
          </ac:spMkLst>
        </pc:spChg>
        <pc:spChg chg="mod">
          <ac:chgData name="Trung Ngo" userId="45e6b644100c0147" providerId="LiveId" clId="{DCBA7B00-6231-415B-8F92-1A0894799EB7}" dt="2017-10-08T10:40:25.272" v="2056" actId="20577"/>
          <ac:spMkLst>
            <pc:docMk/>
            <pc:sldMk cId="647102525" sldId="266"/>
            <ac:spMk id="3" creationId="{DE63EA9F-2FA5-4DC6-B5D4-33E75133CC3E}"/>
          </ac:spMkLst>
        </pc:spChg>
      </pc:sldChg>
      <pc:sldChg chg="del">
        <pc:chgData name="Trung Ngo" userId="45e6b644100c0147" providerId="LiveId" clId="{DCBA7B00-6231-415B-8F92-1A0894799EB7}" dt="2017-10-07T10:50:40.114" v="91" actId="2696"/>
        <pc:sldMkLst>
          <pc:docMk/>
          <pc:sldMk cId="2532330270" sldId="267"/>
        </pc:sldMkLst>
        <pc:spChg chg="mod">
          <ac:chgData name="Trung Ngo" userId="45e6b644100c0147" providerId="LiveId" clId="{DCBA7B00-6231-415B-8F92-1A0894799EB7}" dt="2017-10-08T10:55:59.709" v="2069" actId="20577"/>
          <ac:spMkLst>
            <pc:docMk/>
            <pc:sldMk cId="2532330270" sldId="267"/>
            <ac:spMk id="2" creationId="{B730816C-98F5-4A94-9DE1-EA3821E06A75}"/>
          </ac:spMkLst>
        </pc:spChg>
        <pc:spChg chg="add del mod">
          <ac:chgData name="Trung Ngo" userId="45e6b644100c0147" providerId="LiveId" clId="{DCBA7B00-6231-415B-8F92-1A0894799EB7}" dt="2017-10-08T15:33:52.722" v="2873" actId="20577"/>
          <ac:spMkLst>
            <pc:docMk/>
            <pc:sldMk cId="2532330270" sldId="267"/>
            <ac:spMk id="3" creationId="{D25364E6-5862-4D03-9A8E-4128291C105D}"/>
          </ac:spMkLst>
        </pc:spChg>
        <pc:spChg chg="add del mod">
          <ac:chgData name="Trung Ngo" userId="45e6b644100c0147" providerId="LiveId" clId="{DCBA7B00-6231-415B-8F92-1A0894799EB7}" dt="2017-10-08T15:34:12.818" v="2885" actId="14100"/>
          <ac:spMkLst>
            <pc:docMk/>
            <pc:sldMk cId="2532330270" sldId="267"/>
            <ac:spMk id="5" creationId="{8946E463-299D-4EB4-8083-0CDA5A803FC9}"/>
          </ac:spMkLst>
        </pc:spChg>
        <pc:graphicFrameChg chg="add del mod">
          <ac:chgData name="Trung Ngo" userId="45e6b644100c0147" providerId="LiveId" clId="{DCBA7B00-6231-415B-8F92-1A0894799EB7}" dt="2017-10-08T10:58:12.167" v="2074" actId="14100"/>
          <ac:graphicFrameMkLst>
            <pc:docMk/>
            <pc:sldMk cId="2532330270" sldId="267"/>
            <ac:graphicFrameMk id="4" creationId="{42DC11BA-6B12-4136-A9C0-DCBAEB296BAC}"/>
          </ac:graphicFrameMkLst>
        </pc:graphicFrameChg>
      </pc:sldChg>
      <pc:sldChg chg="modSp del">
        <pc:chgData name="Trung Ngo" userId="45e6b644100c0147" providerId="LiveId" clId="{DCBA7B00-6231-415B-8F92-1A0894799EB7}" dt="2017-10-09T01:51:06.698" v="3368" actId="20577"/>
        <pc:sldMkLst>
          <pc:docMk/>
          <pc:sldMk cId="389658939" sldId="268"/>
        </pc:sldMkLst>
        <pc:spChg chg="mod">
          <ac:chgData name="Trung Ngo" userId="45e6b644100c0147" providerId="LiveId" clId="{DCBA7B00-6231-415B-8F92-1A0894799EB7}" dt="2017-10-08T11:08:57.120" v="2213" actId="20577"/>
          <ac:spMkLst>
            <pc:docMk/>
            <pc:sldMk cId="389658939" sldId="268"/>
            <ac:spMk id="2" creationId="{0A56B1B4-EFC4-4109-B631-A351A3E7582A}"/>
          </ac:spMkLst>
        </pc:spChg>
        <pc:spChg chg="mod">
          <ac:chgData name="Trung Ngo" userId="45e6b644100c0147" providerId="LiveId" clId="{DCBA7B00-6231-415B-8F92-1A0894799EB7}" dt="2017-10-09T01:51:06.698" v="3368" actId="20577"/>
          <ac:spMkLst>
            <pc:docMk/>
            <pc:sldMk cId="389658939" sldId="268"/>
            <ac:spMk id="3" creationId="{B7304C17-7E1B-4A8B-9039-1C4115FAA04F}"/>
          </ac:spMkLst>
        </pc:spChg>
      </pc:sldChg>
      <pc:sldChg chg="del">
        <pc:chgData name="Trung Ngo" userId="45e6b644100c0147" providerId="LiveId" clId="{DCBA7B00-6231-415B-8F92-1A0894799EB7}" dt="2017-10-07T10:50:40.135" v="93" actId="2696"/>
        <pc:sldMkLst>
          <pc:docMk/>
          <pc:sldMk cId="3501249039" sldId="269"/>
        </pc:sldMkLst>
        <pc:spChg chg="mod">
          <ac:chgData name="Trung Ngo" userId="45e6b644100c0147" providerId="LiveId" clId="{DCBA7B00-6231-415B-8F92-1A0894799EB7}" dt="2017-10-08T11:28:53.933" v="2388" actId="5793"/>
          <ac:spMkLst>
            <pc:docMk/>
            <pc:sldMk cId="3501249039" sldId="269"/>
            <ac:spMk id="2" creationId="{1FE1D7AB-1817-4FA6-A36E-4C548EE2C8A7}"/>
          </ac:spMkLst>
        </pc:spChg>
        <pc:spChg chg="del">
          <ac:chgData name="Trung Ngo" userId="45e6b644100c0147" providerId="LiveId" clId="{DCBA7B00-6231-415B-8F92-1A0894799EB7}" dt="2017-10-08T11:29:42.487" v="2389" actId="478"/>
          <ac:spMkLst>
            <pc:docMk/>
            <pc:sldMk cId="3501249039" sldId="269"/>
            <ac:spMk id="3" creationId="{3D78E1E3-4B0C-4538-876E-8870EF7D1B9D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5" creationId="{19F02D9D-138F-450B-9161-85C4AB82504C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6" creationId="{5482FBC3-12D1-48A2-AAB5-5A8C0C5F1539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7" creationId="{069C90AF-439A-41B5-B44D-F13349145BF1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8" creationId="{0C17A246-CA85-4319-BE8E-22C9E22F2868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9" creationId="{3474EFF8-20D6-4841-9F67-F485C1B16E94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10" creationId="{10194275-99EC-41C0-A39A-2A72FCC01DCF}"/>
          </ac:spMkLst>
        </pc:spChg>
        <pc:picChg chg="add mod modCrop">
          <ac:chgData name="Trung Ngo" userId="45e6b644100c0147" providerId="LiveId" clId="{DCBA7B00-6231-415B-8F92-1A0894799EB7}" dt="2017-10-08T11:31:40.249" v="2392" actId="14100"/>
          <ac:picMkLst>
            <pc:docMk/>
            <pc:sldMk cId="3501249039" sldId="269"/>
            <ac:picMk id="4" creationId="{EB3F1332-3482-47E0-A9F7-4579735CEA6A}"/>
          </ac:picMkLst>
        </pc:picChg>
        <pc:picChg chg="add mod">
          <ac:chgData name="Trung Ngo" userId="45e6b644100c0147" providerId="LiveId" clId="{DCBA7B00-6231-415B-8F92-1A0894799EB7}" dt="2017-10-08T11:41:00.555" v="2464" actId="14100"/>
          <ac:picMkLst>
            <pc:docMk/>
            <pc:sldMk cId="3501249039" sldId="269"/>
            <ac:picMk id="11" creationId="{23939CDC-F0DA-492D-BEFC-0B855B249E9B}"/>
          </ac:picMkLst>
        </pc:picChg>
      </pc:sldChg>
      <pc:sldChg chg="modSp add">
        <pc:chgData name="Trung Ngo" userId="45e6b644100c0147" providerId="LiveId" clId="{DCBA7B00-6231-415B-8F92-1A0894799EB7}" dt="2017-10-08T15:07:34.214" v="2614" actId="20577"/>
        <pc:sldMkLst>
          <pc:docMk/>
          <pc:sldMk cId="3486364846" sldId="270"/>
        </pc:sldMkLst>
        <pc:spChg chg="mod">
          <ac:chgData name="Trung Ngo" userId="45e6b644100c0147" providerId="LiveId" clId="{DCBA7B00-6231-415B-8F92-1A0894799EB7}" dt="2017-10-08T14:51:13.925" v="2474" actId="5793"/>
          <ac:spMkLst>
            <pc:docMk/>
            <pc:sldMk cId="3486364846" sldId="270"/>
            <ac:spMk id="2" creationId="{48D384B3-96A7-4108-BDE4-1F582CAC41C6}"/>
          </ac:spMkLst>
        </pc:spChg>
        <pc:spChg chg="mod">
          <ac:chgData name="Trung Ngo" userId="45e6b644100c0147" providerId="LiveId" clId="{DCBA7B00-6231-415B-8F92-1A0894799EB7}" dt="2017-10-08T15:07:34.214" v="2614" actId="20577"/>
          <ac:spMkLst>
            <pc:docMk/>
            <pc:sldMk cId="3486364846" sldId="270"/>
            <ac:spMk id="3" creationId="{D75B02EB-FAB3-49C8-A882-C4F3F8461336}"/>
          </ac:spMkLst>
        </pc:spChg>
      </pc:sldChg>
      <pc:sldChg chg="modSp del">
        <pc:chgData name="Trung Ngo" userId="45e6b644100c0147" providerId="LiveId" clId="{DCBA7B00-6231-415B-8F92-1A0894799EB7}" dt="2017-10-09T02:05:13.006" v="3433" actId="20577"/>
        <pc:sldMkLst>
          <pc:docMk/>
          <pc:sldMk cId="51162026" sldId="271"/>
        </pc:sldMkLst>
        <pc:spChg chg="mod">
          <ac:chgData name="Trung Ngo" userId="45e6b644100c0147" providerId="LiveId" clId="{DCBA7B00-6231-415B-8F92-1A0894799EB7}" dt="2017-10-08T15:13:06.937" v="2635" actId="20577"/>
          <ac:spMkLst>
            <pc:docMk/>
            <pc:sldMk cId="51162026" sldId="271"/>
            <ac:spMk id="2" creationId="{01FA3D76-A77D-4A9B-9E95-C90B1616643B}"/>
          </ac:spMkLst>
        </pc:spChg>
        <pc:spChg chg="mod">
          <ac:chgData name="Trung Ngo" userId="45e6b644100c0147" providerId="LiveId" clId="{DCBA7B00-6231-415B-8F92-1A0894799EB7}" dt="2017-10-09T02:05:13.006" v="3433" actId="20577"/>
          <ac:spMkLst>
            <pc:docMk/>
            <pc:sldMk cId="51162026" sldId="271"/>
            <ac:spMk id="3" creationId="{0F4CFF5B-D390-4A31-8D05-8E3BB40CD4FF}"/>
          </ac:spMkLst>
        </pc:spChg>
      </pc:sldChg>
      <pc:sldChg chg="del">
        <pc:chgData name="Trung Ngo" userId="45e6b644100c0147" providerId="LiveId" clId="{DCBA7B00-6231-415B-8F92-1A0894799EB7}" dt="2017-10-07T10:50:40.151" v="96" actId="2696"/>
        <pc:sldMkLst>
          <pc:docMk/>
          <pc:sldMk cId="3237428283" sldId="272"/>
        </pc:sldMkLst>
        <pc:spChg chg="mod">
          <ac:chgData name="Trung Ngo" userId="45e6b644100c0147" providerId="LiveId" clId="{DCBA7B00-6231-415B-8F92-1A0894799EB7}" dt="2017-10-08T15:35:32.424" v="2899" actId="5793"/>
          <ac:spMkLst>
            <pc:docMk/>
            <pc:sldMk cId="3237428283" sldId="272"/>
            <ac:spMk id="2" creationId="{2B44A2CD-BFA4-4042-BB02-CCBA7C6B4053}"/>
          </ac:spMkLst>
        </pc:spChg>
        <pc:spChg chg="mod">
          <ac:chgData name="Trung Ngo" userId="45e6b644100c0147" providerId="LiveId" clId="{DCBA7B00-6231-415B-8F92-1A0894799EB7}" dt="2017-10-08T15:38:00.910" v="2965" actId="20577"/>
          <ac:spMkLst>
            <pc:docMk/>
            <pc:sldMk cId="3237428283" sldId="272"/>
            <ac:spMk id="3" creationId="{E7AAC7AD-775A-44C5-B02D-99CE73E754ED}"/>
          </ac:spMkLst>
        </pc:spChg>
        <pc:spChg chg="add del">
          <ac:chgData name="Trung Ngo" userId="45e6b644100c0147" providerId="LiveId" clId="{DCBA7B00-6231-415B-8F92-1A0894799EB7}" dt="2017-10-08T15:37:22.147" v="2933" actId="20577"/>
          <ac:spMkLst>
            <pc:docMk/>
            <pc:sldMk cId="3237428283" sldId="272"/>
            <ac:spMk id="4" creationId="{C46F0626-A010-478E-ABFA-DD539183B864}"/>
          </ac:spMkLst>
        </pc:spChg>
      </pc:sldChg>
      <pc:sldChg chg="del">
        <pc:chgData name="Trung Ngo" userId="45e6b644100c0147" providerId="LiveId" clId="{DCBA7B00-6231-415B-8F92-1A0894799EB7}" dt="2017-10-07T10:50:40.167" v="97" actId="2696"/>
        <pc:sldMkLst>
          <pc:docMk/>
          <pc:sldMk cId="4064857229" sldId="273"/>
        </pc:sldMkLst>
        <pc:spChg chg="mod">
          <ac:chgData name="Trung Ngo" userId="45e6b644100c0147" providerId="LiveId" clId="{DCBA7B00-6231-415B-8F92-1A0894799EB7}" dt="2017-10-08T15:46:07.368" v="3216" actId="20577"/>
          <ac:spMkLst>
            <pc:docMk/>
            <pc:sldMk cId="4064857229" sldId="273"/>
            <ac:spMk id="2" creationId="{9DEFA01D-F984-4D05-AAD1-4E058DC6DA21}"/>
          </ac:spMkLst>
        </pc:spChg>
        <pc:spChg chg="mod">
          <ac:chgData name="Trung Ngo" userId="45e6b644100c0147" providerId="LiveId" clId="{DCBA7B00-6231-415B-8F92-1A0894799EB7}" dt="2017-10-08T15:47:18.816" v="3367" actId="14100"/>
          <ac:spMkLst>
            <pc:docMk/>
            <pc:sldMk cId="4064857229" sldId="273"/>
            <ac:spMk id="3" creationId="{232D4927-7D71-47BF-AECE-51232763159E}"/>
          </ac:spMkLst>
        </pc:spChg>
      </pc:sldChg>
      <pc:sldChg chg="modSp add">
        <pc:chgData name="Trung Ngo" userId="45e6b644100c0147" providerId="LiveId" clId="{DCBA7B00-6231-415B-8F92-1A0894799EB7}" dt="2017-10-09T02:10:49.785" v="3437" actId="14100"/>
        <pc:sldMkLst>
          <pc:docMk/>
          <pc:sldMk cId="458622399" sldId="274"/>
        </pc:sldMkLst>
        <pc:spChg chg="mod">
          <ac:chgData name="Trung Ngo" userId="45e6b644100c0147" providerId="LiveId" clId="{DCBA7B00-6231-415B-8F92-1A0894799EB7}" dt="2017-10-09T02:10:49.785" v="3437" actId="14100"/>
          <ac:spMkLst>
            <pc:docMk/>
            <pc:sldMk cId="458622399" sldId="274"/>
            <ac:spMk id="3" creationId="{38EA7BCB-3540-4A85-876A-95C0CCDBFF93}"/>
          </ac:spMkLst>
        </pc:spChg>
      </pc:sldChg>
      <pc:sldChg chg="del">
        <pc:chgData name="Trung Ngo" userId="45e6b644100c0147" providerId="LiveId" clId="{DCBA7B00-6231-415B-8F92-1A0894799EB7}" dt="2017-10-07T10:50:40.182" v="99" actId="2696"/>
        <pc:sldMkLst>
          <pc:docMk/>
          <pc:sldMk cId="1628234153" sldId="275"/>
        </pc:sldMkLst>
      </pc:sldChg>
      <pc:sldChg chg="del">
        <pc:chgData name="Trung Ngo" userId="45e6b644100c0147" providerId="LiveId" clId="{DCBA7B00-6231-415B-8F92-1A0894799EB7}" dt="2017-10-07T10:50:40.182" v="100" actId="2696"/>
        <pc:sldMkLst>
          <pc:docMk/>
          <pc:sldMk cId="2650645143" sldId="276"/>
        </pc:sldMkLst>
      </pc:sldChg>
      <pc:sldChg chg="del">
        <pc:chgData name="Trung Ngo" userId="45e6b644100c0147" providerId="LiveId" clId="{DCBA7B00-6231-415B-8F92-1A0894799EB7}" dt="2017-10-07T10:50:40.198" v="101" actId="2696"/>
        <pc:sldMkLst>
          <pc:docMk/>
          <pc:sldMk cId="3349936324" sldId="277"/>
        </pc:sldMkLst>
      </pc:sldChg>
      <pc:sldChg chg="del">
        <pc:chgData name="Trung Ngo" userId="45e6b644100c0147" providerId="LiveId" clId="{DCBA7B00-6231-415B-8F92-1A0894799EB7}" dt="2017-10-07T10:50:40.198" v="102" actId="2696"/>
        <pc:sldMkLst>
          <pc:docMk/>
          <pc:sldMk cId="1788085670" sldId="278"/>
        </pc:sldMkLst>
      </pc:sldChg>
      <pc:sldChg chg="del">
        <pc:chgData name="Trung Ngo" userId="45e6b644100c0147" providerId="LiveId" clId="{DCBA7B00-6231-415B-8F92-1A0894799EB7}" dt="2017-10-07T10:50:40.213" v="103" actId="2696"/>
        <pc:sldMkLst>
          <pc:docMk/>
          <pc:sldMk cId="1086361368" sldId="279"/>
        </pc:sldMkLst>
      </pc:sldChg>
      <pc:sldChg chg="del">
        <pc:chgData name="Trung Ngo" userId="45e6b644100c0147" providerId="LiveId" clId="{DCBA7B00-6231-415B-8F92-1A0894799EB7}" dt="2017-10-07T10:50:40.236" v="104" actId="2696"/>
        <pc:sldMkLst>
          <pc:docMk/>
          <pc:sldMk cId="2719517922" sldId="280"/>
        </pc:sldMkLst>
      </pc:sldChg>
      <pc:sldChg chg="del">
        <pc:chgData name="Trung Ngo" userId="45e6b644100c0147" providerId="LiveId" clId="{DCBA7B00-6231-415B-8F92-1A0894799EB7}" dt="2017-10-07T10:50:40.252" v="105" actId="2696"/>
        <pc:sldMkLst>
          <pc:docMk/>
          <pc:sldMk cId="1282771094" sldId="281"/>
        </pc:sldMkLst>
      </pc:sldChg>
      <pc:sldChg chg="del">
        <pc:chgData name="Trung Ngo" userId="45e6b644100c0147" providerId="LiveId" clId="{DCBA7B00-6231-415B-8F92-1A0894799EB7}" dt="2017-10-07T10:50:40.267" v="107" actId="2696"/>
        <pc:sldMkLst>
          <pc:docMk/>
          <pc:sldMk cId="0" sldId="282"/>
        </pc:sldMkLst>
      </pc:sldChg>
      <pc:sldChg chg="del">
        <pc:chgData name="Trung Ngo" userId="45e6b644100c0147" providerId="LiveId" clId="{DCBA7B00-6231-415B-8F92-1A0894799EB7}" dt="2017-10-07T10:50:40.267" v="108" actId="2696"/>
        <pc:sldMkLst>
          <pc:docMk/>
          <pc:sldMk cId="0" sldId="283"/>
        </pc:sldMkLst>
      </pc:sldChg>
      <pc:sldChg chg="del">
        <pc:chgData name="Trung Ngo" userId="45e6b644100c0147" providerId="LiveId" clId="{DCBA7B00-6231-415B-8F92-1A0894799EB7}" dt="2017-10-07T10:50:40.283" v="109" actId="2696"/>
        <pc:sldMkLst>
          <pc:docMk/>
          <pc:sldMk cId="0" sldId="284"/>
        </pc:sldMkLst>
      </pc:sldChg>
      <pc:sldChg chg="del">
        <pc:chgData name="Trung Ngo" userId="45e6b644100c0147" providerId="LiveId" clId="{DCBA7B00-6231-415B-8F92-1A0894799EB7}" dt="2017-10-07T10:50:40.283" v="110" actId="2696"/>
        <pc:sldMkLst>
          <pc:docMk/>
          <pc:sldMk cId="0" sldId="285"/>
        </pc:sldMkLst>
      </pc:sldChg>
      <pc:sldChg chg="del">
        <pc:chgData name="Trung Ngo" userId="45e6b644100c0147" providerId="LiveId" clId="{DCBA7B00-6231-415B-8F92-1A0894799EB7}" dt="2017-10-07T11:12:55.850" v="192" actId="2696"/>
        <pc:sldMkLst>
          <pc:docMk/>
          <pc:sldMk cId="0" sldId="286"/>
        </pc:sldMkLst>
      </pc:sldChg>
      <pc:sldChg chg="del">
        <pc:chgData name="Trung Ngo" userId="45e6b644100c0147" providerId="LiveId" clId="{DCBA7B00-6231-415B-8F92-1A0894799EB7}" dt="2017-10-07T11:12:55.882" v="193" actId="2696"/>
        <pc:sldMkLst>
          <pc:docMk/>
          <pc:sldMk cId="0" sldId="287"/>
        </pc:sldMkLst>
      </pc:sldChg>
      <pc:sldChg chg="del">
        <pc:chgData name="Trung Ngo" userId="45e6b644100c0147" providerId="LiveId" clId="{DCBA7B00-6231-415B-8F92-1A0894799EB7}" dt="2017-10-07T11:12:55.897" v="194" actId="2696"/>
        <pc:sldMkLst>
          <pc:docMk/>
          <pc:sldMk cId="0" sldId="288"/>
        </pc:sldMkLst>
      </pc:sldChg>
      <pc:sldChg chg="del">
        <pc:chgData name="Trung Ngo" userId="45e6b644100c0147" providerId="LiveId" clId="{DCBA7B00-6231-415B-8F92-1A0894799EB7}" dt="2017-10-07T10:50:40.252" v="106" actId="2696"/>
        <pc:sldMkLst>
          <pc:docMk/>
          <pc:sldMk cId="0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5575FB7-FA8C-43B3-833F-E98E749F1E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3C8360E-8ABE-478E-A954-7CE0122F9D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AE6A711D-7935-4D3D-AADE-F718353ABE0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64EC13AE-9E8A-4B03-A99F-7BA552CEE2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6E52EE-073F-4E26-97E1-92FB5F4D7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9FE75-C122-4DC6-838A-148C730A95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7C7A-D067-4E76-A127-BFCD9E55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4936C832-4311-47F9-845C-F2463C38F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63222FFE-0DCA-4CF8-B484-895AB660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ADEB3809-6A8B-4263-9B6E-ABAB38E2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B3D601D7-D347-4133-9C74-A9306A08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B40245B-87B6-4023-BE4C-09D9E624A1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AB18D4-F165-4924-85D7-8234E11B1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FF39588-6F20-4CD1-AD81-F2C01444BC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B285294-9E60-4822-AFC6-F92A64646D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02FD21E-58AE-4EE1-A516-4404874F6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65D53-B988-4B1D-819B-FF20501C3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30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D753-BBE4-4261-B125-AAF322E3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9D24-3BDC-4955-987D-C555DAA8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F8CD95-BF32-4793-BB07-830B38F354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B65CB0-0C95-4929-A94A-56E002C05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365FFF-1616-4A76-97CD-052DD99BB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9F6E-EC3A-4F1B-B743-D09037ED6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5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A6858-3107-47A9-9A37-4D04C47E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AF329-0218-40AF-A8FA-24D417CA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E5CE50-ED9C-4882-9BA3-33B293FA5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7D164C-4179-46E7-99F4-6D8D7DB6C1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D02106-F9B1-43A4-B950-AC29C1E28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CD3F6-3412-4C73-A019-2B07DE826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3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470-28DC-40B9-B9A7-94FA5934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2098-BD53-4C66-AB7A-18C683D8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2BB376-760A-4EEC-86EB-E4B82E57D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372273-E64A-4DAA-B1D5-0FCCBED80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D1A40B-BA5C-4656-97B8-16AFE43B5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6B67F-E05A-4D2F-A651-925D299C4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6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214F-52FD-47AB-B355-F81EBF7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50C7-7014-4BE6-B170-7F20DDBE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471FC7-8932-41F9-9AFA-01F875314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C21223-ED23-40DD-9B6A-D949481C1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74681-DEC7-45F5-99DB-7B16BFAFA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F3A5C-A694-45FE-8821-444758982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84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BD6F-0EBB-412D-B924-06CA340E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80D3-E9DF-49AD-A4C4-C0B57D43F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1784-13AA-4686-B9F1-BCC9E0F2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EA896-61B3-4694-A2FE-789350B0F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69F2B-8033-4402-B38B-829D5CB70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4AB66-ECA2-49D8-87E9-F474129909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12D25-BB8A-466B-B31D-4F9DCEE33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3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7DE-1C93-4522-94E9-C9007996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0171-80C4-4F27-B8CB-581B7271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BD284-663A-45A3-BA69-1B28B0F7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8345D-5E66-4D81-835C-A3312A189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F4F6D-3C97-4ACE-B428-24217A5F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D4AA63-C0EF-4F60-83DF-39CE6DA17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FA0855-8098-4B2A-ACC2-8CB0B38E9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E97DC4-3006-4F93-A80E-984FBC745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08BA1-2E55-42F0-A6C0-CA7B9F4A5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0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F390-9C1B-43C8-8B2F-63B90B10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341C43-B779-49D4-9884-9D8494BB86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3C5A73-83ED-4578-A0C7-9BE0AB260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50322D-813C-4874-A8B6-8E1B4F924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8967-17C3-4570-9D02-1E729EE64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2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58CB02-A76A-4904-8F2B-AFE92A2EB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DED1E0-FCF1-47D5-9E7C-C6F76AAD9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67E2C8-EC86-4764-A66C-74965CD13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E49B8-8011-4A4D-B15B-2DB4456A3A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83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6E8C-0586-4A1D-9472-6EF0323A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897B-490D-4606-9395-BEE48E42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4C004-D274-4F08-942D-C302BC01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94897-C723-4465-9205-3F9264D14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DFBD3-AA3E-4A8C-A5F0-4E7404F1C8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90FE7-39A0-485A-B48C-20A2174EC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A7652-1866-4904-9544-850F483E1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6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E670-2033-43A9-BD86-8820D445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F8441-376D-4091-AFD2-4CF2DB77D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C601C-CD72-4C7E-9B43-DDCF7103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8B449-9D84-4087-8333-418BF6894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47163-EE92-45F1-99C7-2258436B7B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57371-DBF6-4F1C-B4CC-0DC553E4A0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CEF8C-D123-427E-8FBD-E24D3228D9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8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224346-971A-4BFD-A4B2-043400EC4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440DDA-3AE1-4F4E-A2F3-092BEEB57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AEA09039-B270-47F7-9485-F0106CC4E2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C95D9353-CF87-4530-9CF7-66C597232B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AD6147AB-16BE-47B6-A397-3293DE3536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3D30C5A-861F-4234-BCA6-76F79A00C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0CC9B16-DC70-4ACF-AE69-FE53CC9D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917EBCB5-DD59-4BA8-9A5D-E1CE5F760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A2FB8659-9D54-4D3C-9D6E-5ED88207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C16593A6-6663-4836-B7AD-600EAA59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DCD53B-D17F-4DD8-95EB-317110B17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.Net Programming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7258B9-8058-4DD7-9CE4-DCEF0FD56E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Ngo Lam Trung</a:t>
            </a:r>
          </a:p>
          <a:p>
            <a:pPr eaLnBrk="1" hangingPunct="1"/>
            <a:r>
              <a:rPr lang="en-US" altLang="en-US" sz="2000"/>
              <a:t>School of Information and Communication Technology</a:t>
            </a:r>
          </a:p>
          <a:p>
            <a:pPr eaLnBrk="1" hangingPunct="1"/>
            <a:r>
              <a:rPr lang="en-US" altLang="en-US" sz="2000"/>
              <a:t>Office: 505-B1</a:t>
            </a:r>
          </a:p>
          <a:p>
            <a:pPr eaLnBrk="1" hangingPunct="1"/>
            <a:r>
              <a:rPr lang="en-US" altLang="en-US" sz="2000"/>
              <a:t>E-mail: trungnl@soict.hust.edu.vn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F34F-893D-49E4-B449-8C6DAC39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1"/>
            <a:ext cx="7010400" cy="1028700"/>
          </a:xfrm>
        </p:spPr>
        <p:txBody>
          <a:bodyPr/>
          <a:lstStyle/>
          <a:p>
            <a:r>
              <a:rPr lang="en-US" dirty="0"/>
              <a:t>Sample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CDC16-EB95-41DE-8F8F-C4824344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0" y="1057275"/>
            <a:ext cx="66675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8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438D-04E3-40E3-BA6E-B84B1FD1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C23B-914D-4D39-9BF8-12210A42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B35DD-5022-4962-8AD0-09024CF1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686"/>
            <a:ext cx="8402080" cy="38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5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A690-5AF2-4D26-BFB3-BA954475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Sample 2: enumerating files and file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3888-5532-4B44-A161-88182EC5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29CF7-A746-41C4-B5C6-024F917B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04975"/>
            <a:ext cx="79533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1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30A7-E950-46AE-93B8-96486115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4E84-FF32-49FB-BA3A-DDF7D914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BB31B-54F7-4618-86B4-432328AD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4118"/>
            <a:ext cx="6291584" cy="45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3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DEE7-086D-432F-B16B-1E7BC443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3: Manipulating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CC2A-DAFD-4702-9268-CF4CBC57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1F5E2-1365-4CDF-A6CF-3241D3B5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0460"/>
            <a:ext cx="8467080" cy="36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3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2B97-793B-4AED-999E-2E52199D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FileInfo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035D-2F6B-40D4-9505-508762D8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A5588-5D6E-44E0-8DB6-D3BC4060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44B6-A705-4DD2-87BC-AA33021A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opening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FEF0-C191-41B2-8F6A-A7EE2582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 is much better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EA2EF-988C-4DC1-B148-D0C675466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43200"/>
            <a:ext cx="4410075" cy="1914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A0CA5-9083-4937-B5A4-13054E1D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2739887"/>
            <a:ext cx="4362450" cy="176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DF0C9-8193-4C56-8BE6-5299C681C803}"/>
              </a:ext>
            </a:extLst>
          </p:cNvPr>
          <p:cNvSpPr txBox="1"/>
          <p:nvPr/>
        </p:nvSpPr>
        <p:spPr>
          <a:xfrm>
            <a:off x="1524000" y="48152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Method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1208B-A9EE-4C81-81AC-92D1451408A7}"/>
              </a:ext>
            </a:extLst>
          </p:cNvPr>
          <p:cNvSpPr txBox="1"/>
          <p:nvPr/>
        </p:nvSpPr>
        <p:spPr>
          <a:xfrm>
            <a:off x="6154343" y="48152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162823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F9A0-19F7-4646-9CE4-8CC41D1A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 existing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8DEA5-8ED5-4AF9-9F28-D30B74DF6622}"/>
              </a:ext>
            </a:extLst>
          </p:cNvPr>
          <p:cNvSpPr/>
          <p:nvPr/>
        </p:nvSpPr>
        <p:spPr>
          <a:xfrm>
            <a:off x="304800" y="192387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@"myMessage.dat"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FileAccess.ReadWrite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FileShare.None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2B282-DD55-4B02-9602-1208BD58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3636935"/>
            <a:ext cx="2514600" cy="155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F2A08-1600-4797-B2CF-DBEF4F2D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581400"/>
            <a:ext cx="2343150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B3F9E-7990-45EA-961E-E94D4777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3657600"/>
            <a:ext cx="2228850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FB30BB-6F20-496A-BE94-70D451E0AC83}"/>
              </a:ext>
            </a:extLst>
          </p:cNvPr>
          <p:cNvSpPr txBox="1"/>
          <p:nvPr/>
        </p:nvSpPr>
        <p:spPr>
          <a:xfrm>
            <a:off x="172906" y="6290846"/>
            <a:ext cx="843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See MSDN https://msdn.microsoft.com/en-us/library/system.io.fileinfo.open(v=vs.110).aspx</a:t>
            </a:r>
          </a:p>
        </p:txBody>
      </p:sp>
    </p:spTree>
    <p:extLst>
      <p:ext uri="{BB962C8B-B14F-4D97-AF65-F5344CB8AC3E}">
        <p14:creationId xmlns:p14="http://schemas.microsoft.com/office/powerpoint/2010/main" val="265064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AFCA-585E-4CA5-B61B-BBD845B0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open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7FD7F-D76C-4723-861E-0BB85897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795462"/>
            <a:ext cx="6038850" cy="326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6CA03-6B9C-4BE6-ABF0-45057968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5169176"/>
            <a:ext cx="4476750" cy="1504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7A9F4-C62E-4B7F-8FED-22001E61676D}"/>
              </a:ext>
            </a:extLst>
          </p:cNvPr>
          <p:cNvSpPr txBox="1"/>
          <p:nvPr/>
        </p:nvSpPr>
        <p:spPr>
          <a:xfrm>
            <a:off x="6400800" y="1795462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Open file for read only access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Open file for write only access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Open file to read text</a:t>
            </a:r>
          </a:p>
        </p:txBody>
      </p:sp>
    </p:spTree>
    <p:extLst>
      <p:ext uri="{BB962C8B-B14F-4D97-AF65-F5344CB8AC3E}">
        <p14:creationId xmlns:p14="http://schemas.microsoft.com/office/powerpoint/2010/main" val="334993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FD5B-8571-46F3-A699-D24899ED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to write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77F1-3067-4A28-9E71-1FCCEC47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4F298-A812-4508-BA1F-AE03AEE4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26" y="2033587"/>
            <a:ext cx="7092014" cy="37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8694DDD-3751-44FB-941B-349CAE493B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6: File I/O and Object Serialization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51ACC12-448F-4E4F-963A-16434778E9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3733800"/>
            <a:ext cx="8153400" cy="2743200"/>
          </a:xfrm>
        </p:spPr>
        <p:txBody>
          <a:bodyPr/>
          <a:lstStyle/>
          <a:p>
            <a:pPr eaLnBrk="1" hangingPunct="1"/>
            <a:r>
              <a:rPr lang="en-US" altLang="en-US" dirty="0"/>
              <a:t>Regex</a:t>
            </a:r>
          </a:p>
          <a:p>
            <a:pPr eaLnBrk="1" hangingPunct="1"/>
            <a:r>
              <a:rPr lang="en-US" altLang="en-US" dirty="0"/>
              <a:t>	- System.IO namespace</a:t>
            </a:r>
          </a:p>
          <a:p>
            <a:pPr eaLnBrk="1" hangingPunct="1"/>
            <a:r>
              <a:rPr lang="en-US" altLang="en-US" dirty="0"/>
              <a:t>	- File/</a:t>
            </a:r>
            <a:r>
              <a:rPr lang="en-US" altLang="en-US" dirty="0" err="1"/>
              <a:t>FileInfo</a:t>
            </a:r>
            <a:r>
              <a:rPr lang="en-US" altLang="en-US" dirty="0"/>
              <a:t> and Directory/</a:t>
            </a:r>
            <a:r>
              <a:rPr lang="en-US" altLang="en-US" dirty="0" err="1"/>
              <a:t>DirectoryInfo</a:t>
            </a:r>
            <a:endParaRPr lang="en-US" altLang="en-US" dirty="0"/>
          </a:p>
          <a:p>
            <a:pPr eaLnBrk="1" hangingPunct="1"/>
            <a:r>
              <a:rPr lang="en-US" altLang="en-US" dirty="0"/>
              <a:t>	- Stream/Reader/Writer</a:t>
            </a:r>
          </a:p>
          <a:p>
            <a:pPr eaLnBrk="1" hangingPunct="1"/>
            <a:r>
              <a:rPr lang="en-US" altLang="en-US" dirty="0"/>
              <a:t>	- Object serialization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D802-5A88-48E5-8004-A45E3E5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vs </a:t>
            </a:r>
            <a:r>
              <a:rPr lang="en-US" dirty="0" err="1"/>
              <a:t>FileInfo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CB45-7113-4F0C-B4BB-1AC41C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FileInfo</a:t>
            </a:r>
            <a:r>
              <a:rPr lang="en-US" dirty="0"/>
              <a:t>: requires instantiation</a:t>
            </a:r>
          </a:p>
          <a:p>
            <a:r>
              <a:rPr lang="en-US" dirty="0"/>
              <a:t>File: access via static methods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BED58-4D4A-4CEB-A21E-2116BBB2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3200400"/>
            <a:ext cx="6734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6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7E7F-4FFE-417C-B4B6-A36C8C5B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B3E8-976C-4882-B671-04024C9A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DirectoryInfo</a:t>
            </a:r>
            <a:r>
              <a:rPr lang="en-US" dirty="0"/>
              <a:t> and </a:t>
            </a:r>
            <a:r>
              <a:rPr lang="en-US" dirty="0" err="1"/>
              <a:t>FileInfo’s</a:t>
            </a:r>
            <a:r>
              <a:rPr lang="en-US" dirty="0"/>
              <a:t> buffer are created at the creation time. When querying changing properties such as file size, access time…, calling Refresh() is necessary to get updated result</a:t>
            </a:r>
          </a:p>
        </p:txBody>
      </p:sp>
    </p:spTree>
    <p:extLst>
      <p:ext uri="{BB962C8B-B14F-4D97-AF65-F5344CB8AC3E}">
        <p14:creationId xmlns:p14="http://schemas.microsoft.com/office/powerpoint/2010/main" val="271951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113A-6853-4CFB-8958-EC3B3250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File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F83E-7FA4-4246-8514-D820B024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395DF-22DC-4F2F-88E3-95B83133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8648"/>
            <a:ext cx="9144000" cy="35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7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AD72-3F59-44D5-996F-190947D8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 stream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EB68-875A-430E-A12C-97B3FB0D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43D48-1549-41FE-800F-604FEE81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9662"/>
            <a:ext cx="7620000" cy="51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9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4F28-EA6B-400B-A8F9-5804295E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DEC8-018C-4DD6-9096-8EC0FAD5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from Stream to read/write bytes from/to file</a:t>
            </a:r>
          </a:p>
          <a:p>
            <a:r>
              <a:rPr lang="en-US" dirty="0">
                <a:sym typeface="Wingdings" panose="05000000000000000000" pitchFamily="2" charset="2"/>
              </a:rPr>
              <a:t> require conversion from byte or byte array to other data type if necessary</a:t>
            </a:r>
          </a:p>
          <a:p>
            <a:r>
              <a:rPr lang="en-US" dirty="0">
                <a:sym typeface="Wingdings" panose="05000000000000000000" pitchFamily="2" charset="2"/>
              </a:rPr>
              <a:t>Sample: </a:t>
            </a:r>
            <a:r>
              <a:rPr lang="en-US" dirty="0" err="1">
                <a:sym typeface="Wingdings" panose="05000000000000000000" pitchFamily="2" charset="2"/>
              </a:rPr>
              <a:t>FileStream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28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31-DDCF-4E96-A751-B11ADFF3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Sample: </a:t>
            </a:r>
            <a:r>
              <a:rPr lang="en-US" dirty="0" err="1"/>
              <a:t>FileStream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063D4-4A60-4C7B-89E8-FE986275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0" y="1536149"/>
            <a:ext cx="5791200" cy="155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CE8B1-F96A-431C-8FB4-6EC9438ED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3124200"/>
            <a:ext cx="65246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6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9713-6C42-4386-84EE-D2867590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StreamWriter</a:t>
            </a:r>
            <a:r>
              <a:rPr lang="en-US" dirty="0"/>
              <a:t>/</a:t>
            </a:r>
            <a:r>
              <a:rPr lang="en-US" dirty="0" err="1"/>
              <a:t>StreamReader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6660-9E86-495F-9207-90718937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FileStream</a:t>
            </a:r>
            <a:r>
              <a:rPr lang="en-US" dirty="0"/>
              <a:t>, work on text data type</a:t>
            </a:r>
          </a:p>
          <a:p>
            <a:r>
              <a:rPr lang="en-US" dirty="0"/>
              <a:t>Sample: </a:t>
            </a:r>
            <a:r>
              <a:rPr lang="en-US" dirty="0" err="1"/>
              <a:t>StringReaderWriter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0B4C7-F80D-45FA-B8E1-676B6BED6CA9}"/>
              </a:ext>
            </a:extLst>
          </p:cNvPr>
          <p:cNvSpPr/>
          <p:nvPr/>
        </p:nvSpPr>
        <p:spPr>
          <a:xfrm>
            <a:off x="457200" y="3690878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File.CreateText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"reminders.txt"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Đừng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quên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ngày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học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kỳ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Insert a new line.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writer.NewLine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4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4425-1D4C-433A-B0C8-40D30ECF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classes: </a:t>
            </a:r>
            <a:r>
              <a:rPr lang="en-US" dirty="0" err="1"/>
              <a:t>StringReader</a:t>
            </a:r>
            <a:r>
              <a:rPr lang="en-US" dirty="0"/>
              <a:t>/</a:t>
            </a:r>
            <a:r>
              <a:rPr lang="en-US" dirty="0" err="1"/>
              <a:t>StringWriter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1270-8C86-4C2C-AF22-A67963D4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StreamReader</a:t>
            </a:r>
            <a:r>
              <a:rPr lang="en-US" dirty="0"/>
              <a:t>/</a:t>
            </a:r>
            <a:r>
              <a:rPr lang="en-US" dirty="0" err="1"/>
              <a:t>StreamWriter</a:t>
            </a:r>
            <a:endParaRPr lang="en-US" dirty="0"/>
          </a:p>
          <a:p>
            <a:r>
              <a:rPr lang="en-US" dirty="0"/>
              <a:t>Work with in-memory data, not file</a:t>
            </a:r>
          </a:p>
        </p:txBody>
      </p:sp>
    </p:spTree>
    <p:extLst>
      <p:ext uri="{BB962C8B-B14F-4D97-AF65-F5344CB8AC3E}">
        <p14:creationId xmlns:p14="http://schemas.microsoft.com/office/powerpoint/2010/main" val="168349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861B-A48D-4F9B-B5DC-B3227597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BinaryWriter</a:t>
            </a:r>
            <a:r>
              <a:rPr lang="en-US" dirty="0"/>
              <a:t>/</a:t>
            </a:r>
            <a:r>
              <a:rPr lang="en-US" dirty="0" err="1"/>
              <a:t>BinaryReader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CD55-61EC-48C9-945C-F61452A3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binary file</a:t>
            </a:r>
          </a:p>
          <a:p>
            <a:r>
              <a:rPr lang="en-US" dirty="0"/>
              <a:t>Read/write binary data and convert to specific types if necessary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20032-9FF5-4AD8-8B20-177A8BBEF474}"/>
              </a:ext>
            </a:extLst>
          </p:cNvPr>
          <p:cNvSpPr/>
          <p:nvPr/>
        </p:nvSpPr>
        <p:spPr>
          <a:xfrm>
            <a:off x="914400" y="3570665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f.OpenWrite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1234.67;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34567;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"A, B, 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Write the 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bw.Write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bw.Write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bw.Write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9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C9C-98B3-41B2-BABE-4D1B0009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3803-D76E-4B38-B20C-BCDA1FAF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object sharing/persisting is required</a:t>
            </a:r>
          </a:p>
          <a:p>
            <a:pPr lvl="1"/>
            <a:r>
              <a:rPr lang="en-US" dirty="0"/>
              <a:t>Distributed system, remote function call</a:t>
            </a:r>
          </a:p>
          <a:p>
            <a:pPr lvl="1"/>
            <a:r>
              <a:rPr lang="en-US" dirty="0"/>
              <a:t>App tombstoning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saving object to disk</a:t>
            </a:r>
          </a:p>
          <a:p>
            <a:r>
              <a:rPr lang="en-US" dirty="0"/>
              <a:t>Object needs to be serialized/</a:t>
            </a:r>
            <a:r>
              <a:rPr lang="en-US" dirty="0" err="1"/>
              <a:t>deserialized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10B4-DE89-4B57-9EC8-5957294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1D1B-0369-460F-A7E1-BB686D75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Persisting data is a fundamental requirement</a:t>
            </a:r>
          </a:p>
          <a:p>
            <a:pPr lvl="1"/>
            <a:r>
              <a:rPr lang="en-US" dirty="0"/>
              <a:t>Writing to disk/mem data store</a:t>
            </a:r>
          </a:p>
          <a:p>
            <a:pPr lvl="1"/>
            <a:r>
              <a:rPr lang="en-US" dirty="0"/>
              <a:t>Reading from disk/mem data store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Objects </a:t>
            </a:r>
          </a:p>
        </p:txBody>
      </p:sp>
    </p:spTree>
    <p:extLst>
      <p:ext uri="{BB962C8B-B14F-4D97-AF65-F5344CB8AC3E}">
        <p14:creationId xmlns:p14="http://schemas.microsoft.com/office/powerpoint/2010/main" val="2120868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837D-A7C9-4741-81A3-8B2EB6C9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serialization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41A19-BF49-45B9-98F9-C5574772EFA1}"/>
              </a:ext>
            </a:extLst>
          </p:cNvPr>
          <p:cNvSpPr/>
          <p:nvPr/>
        </p:nvSpPr>
        <p:spPr bwMode="auto">
          <a:xfrm>
            <a:off x="685800" y="2667000"/>
            <a:ext cx="16764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Original object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670F0-70E0-450A-AF92-FEE47DD1874F}"/>
              </a:ext>
            </a:extLst>
          </p:cNvPr>
          <p:cNvSpPr/>
          <p:nvPr/>
        </p:nvSpPr>
        <p:spPr bwMode="auto">
          <a:xfrm>
            <a:off x="4038600" y="2667000"/>
            <a:ext cx="16764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Binary/Text stream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7DF3E7E-45F4-41CC-B97D-C683BE7EE9A1}"/>
              </a:ext>
            </a:extLst>
          </p:cNvPr>
          <p:cNvSpPr/>
          <p:nvPr/>
        </p:nvSpPr>
        <p:spPr bwMode="auto">
          <a:xfrm>
            <a:off x="7848600" y="3505200"/>
            <a:ext cx="990600" cy="8382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Storage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094116-BB81-4544-8AD1-A84F4F7CE749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>
            <a:off x="2362200" y="31623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8EA164-4537-4A1C-8E3C-2EE50BCD0A38}"/>
              </a:ext>
            </a:extLst>
          </p:cNvPr>
          <p:cNvSpPr txBox="1"/>
          <p:nvPr/>
        </p:nvSpPr>
        <p:spPr>
          <a:xfrm>
            <a:off x="2590800" y="2819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Serializing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6250A6-FE2F-4184-933A-EE5E7EF895E8}"/>
              </a:ext>
            </a:extLst>
          </p:cNvPr>
          <p:cNvCxnSpPr>
            <a:cxnSpLocks/>
          </p:cNvCxnSpPr>
          <p:nvPr/>
        </p:nvCxnSpPr>
        <p:spPr bwMode="auto">
          <a:xfrm>
            <a:off x="5715000" y="3162300"/>
            <a:ext cx="2133600" cy="583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51B71F-1155-44F1-AFAC-559A3C232285}"/>
              </a:ext>
            </a:extLst>
          </p:cNvPr>
          <p:cNvSpPr txBox="1"/>
          <p:nvPr/>
        </p:nvSpPr>
        <p:spPr>
          <a:xfrm>
            <a:off x="6233470" y="29776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Persisting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8DB5F5-5D64-4221-A98F-DA64DD49DB2A}"/>
              </a:ext>
            </a:extLst>
          </p:cNvPr>
          <p:cNvSpPr/>
          <p:nvPr/>
        </p:nvSpPr>
        <p:spPr bwMode="auto">
          <a:xfrm>
            <a:off x="685800" y="4328557"/>
            <a:ext cx="16764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Reconstructed  object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E1EAA-2B95-4E4D-9F54-E40A38AFF626}"/>
              </a:ext>
            </a:extLst>
          </p:cNvPr>
          <p:cNvSpPr/>
          <p:nvPr/>
        </p:nvSpPr>
        <p:spPr bwMode="auto">
          <a:xfrm>
            <a:off x="4038600" y="4328557"/>
            <a:ext cx="16764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Binary/Text stream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0BB163-EDEA-416F-BF45-0F9000A18566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2362200" y="4823857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70901D-A717-4123-951A-61E6030D893A}"/>
              </a:ext>
            </a:extLst>
          </p:cNvPr>
          <p:cNvSpPr txBox="1"/>
          <p:nvPr/>
        </p:nvSpPr>
        <p:spPr>
          <a:xfrm>
            <a:off x="2590800" y="448095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Serializing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FC7EFE-D710-47EE-BAE4-35D63943030F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5000" y="4152900"/>
            <a:ext cx="2133600" cy="670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A39313-4261-4E48-9E4A-1C6830427BDA}"/>
              </a:ext>
            </a:extLst>
          </p:cNvPr>
          <p:cNvSpPr txBox="1"/>
          <p:nvPr/>
        </p:nvSpPr>
        <p:spPr>
          <a:xfrm>
            <a:off x="6233470" y="463919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Loading</a:t>
            </a:r>
          </a:p>
        </p:txBody>
      </p:sp>
    </p:spTree>
    <p:extLst>
      <p:ext uri="{BB962C8B-B14F-4D97-AF65-F5344CB8AC3E}">
        <p14:creationId xmlns:p14="http://schemas.microsoft.com/office/powerpoint/2010/main" val="291468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A5B0-8680-43F5-81EB-E61DCB98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object for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B84F-9808-4D4A-9376-75D1CC8C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Decorate the class/struct with [Serializable]/[</a:t>
            </a:r>
            <a:r>
              <a:rPr lang="en-US" dirty="0" err="1"/>
              <a:t>NonSerialized</a:t>
            </a: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485A1-ADE4-4358-BF33-2F09BF61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86150"/>
            <a:ext cx="4029075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631D2-DE32-4922-B9A0-0678E308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65" y="3438939"/>
            <a:ext cx="40290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95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F875-625E-4171-A291-96902383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8FB8-6B80-4164-B356-E4A63A0F6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/>
          <a:lstStyle/>
          <a:p>
            <a:r>
              <a:rPr lang="en-US" sz="2400" dirty="0" err="1"/>
              <a:t>.Net</a:t>
            </a:r>
            <a:r>
              <a:rPr lang="en-US" sz="2400" dirty="0"/>
              <a:t> provides 3 </a:t>
            </a:r>
            <a:r>
              <a:rPr lang="en-US" sz="2400" dirty="0" err="1"/>
              <a:t>serializer</a:t>
            </a:r>
            <a:endParaRPr lang="en-US" sz="2400" dirty="0"/>
          </a:p>
          <a:p>
            <a:pPr lvl="1"/>
            <a:r>
              <a:rPr lang="en-US" sz="2000" dirty="0" err="1"/>
              <a:t>BinaryFormatter</a:t>
            </a:r>
            <a:r>
              <a:rPr lang="en-US" sz="2000" dirty="0"/>
              <a:t>: binary stream output</a:t>
            </a:r>
          </a:p>
          <a:p>
            <a:pPr lvl="1"/>
            <a:r>
              <a:rPr lang="en-US" sz="2000" dirty="0" err="1"/>
              <a:t>SoapFormatter</a:t>
            </a:r>
            <a:r>
              <a:rPr lang="en-US" sz="2000" dirty="0"/>
              <a:t>: text stream output as a SOAP message</a:t>
            </a:r>
          </a:p>
          <a:p>
            <a:pPr lvl="1"/>
            <a:r>
              <a:rPr lang="en-US" sz="2000" dirty="0" err="1"/>
              <a:t>XmlSerializer</a:t>
            </a:r>
            <a:r>
              <a:rPr lang="en-US" sz="2000" dirty="0"/>
              <a:t>: text stream output, XML standard</a:t>
            </a:r>
          </a:p>
          <a:p>
            <a:r>
              <a:rPr lang="en-US" sz="2400" dirty="0"/>
              <a:t>Binary and Soap: serializing all object members (except </a:t>
            </a:r>
            <a:r>
              <a:rPr lang="en-US" sz="2400" dirty="0" err="1"/>
              <a:t>NonSerialized</a:t>
            </a:r>
            <a:r>
              <a:rPr lang="en-US" sz="2400" dirty="0"/>
              <a:t>)</a:t>
            </a:r>
          </a:p>
          <a:p>
            <a:r>
              <a:rPr lang="en-US" sz="2400" dirty="0"/>
              <a:t>Xml: only serializing public members, private members needs to be exposed via public properties.</a:t>
            </a:r>
          </a:p>
        </p:txBody>
      </p:sp>
    </p:spTree>
    <p:extLst>
      <p:ext uri="{BB962C8B-B14F-4D97-AF65-F5344CB8AC3E}">
        <p14:creationId xmlns:p14="http://schemas.microsoft.com/office/powerpoint/2010/main" val="2961796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1215-8E2C-43CC-9EBD-F153B459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59D2-965B-4DFA-8A90-DFB20988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Similar for </a:t>
            </a:r>
            <a:r>
              <a:rPr lang="en-US" dirty="0" err="1">
                <a:sym typeface="Wingdings" panose="05000000000000000000" pitchFamily="2" charset="2"/>
              </a:rPr>
              <a:t>SoapFormatter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err="1">
                <a:sym typeface="Wingdings" panose="05000000000000000000" pitchFamily="2" charset="2"/>
              </a:rPr>
              <a:t>XmlSerializer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1DDA1-B59E-46B0-8D08-AD26FF532425}"/>
              </a:ext>
            </a:extLst>
          </p:cNvPr>
          <p:cNvSpPr/>
          <p:nvPr/>
        </p:nvSpPr>
        <p:spPr>
          <a:xfrm>
            <a:off x="762000" y="25908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Save object to a file named CarData.dat in binary.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(Stream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FileAccess.Write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FileShare.None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binFormat.Serialize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objGraph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76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AF72-BD3C-4BA9-950B-C04DEE7A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Deserializing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92BF-18D5-4442-B8C4-1799525C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A1165-34D8-4B83-9C2B-4663607EBF8D}"/>
              </a:ext>
            </a:extLst>
          </p:cNvPr>
          <p:cNvSpPr/>
          <p:nvPr/>
        </p:nvSpPr>
        <p:spPr>
          <a:xfrm>
            <a:off x="228600" y="2547878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(Stream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File.OpenRead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JamesBondCar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carFromDisk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	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JamesBondCar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binFormat.Deserialize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"Can this car fly? :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		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carFromDisk.canFly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55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52FBF8A-FD6F-4559-B162-AA9595CE6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 for next class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18CDFD5-A153-4DFD-B99B-017303CDE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Garbage collection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5F83-018A-46E0-A5A3-B49A48F0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System.IO namespace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A277E-2FDC-4A49-A591-1D202B91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1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4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4654-95AF-4E7A-B738-11BD7EC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System.IO namespace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5233F-0576-45A4-89E6-91F8A9BA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545"/>
            <a:ext cx="9144000" cy="42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4E80-14B0-4498-90C0-65805A68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files and directories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9F6DD-16DF-4B52-AF0D-DA0638C65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565" y="3124200"/>
            <a:ext cx="7010400" cy="33887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FE4E0A-7F6C-4B14-B437-69714F68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/>
              <a:t>File/</a:t>
            </a:r>
            <a:r>
              <a:rPr lang="en-US" altLang="en-US" dirty="0" err="1"/>
              <a:t>FileInfo</a:t>
            </a:r>
            <a:endParaRPr lang="en-US" altLang="en-US" dirty="0"/>
          </a:p>
          <a:p>
            <a:pPr eaLnBrk="1" hangingPunct="1"/>
            <a:r>
              <a:rPr lang="en-US" altLang="en-US" dirty="0"/>
              <a:t>Directory/</a:t>
            </a:r>
            <a:r>
              <a:rPr lang="en-US" altLang="en-US" dirty="0" err="1"/>
              <a:t>DirectoryInfo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35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3C1C-D2CC-4BB7-9983-429B0CA4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 </a:t>
            </a:r>
            <a:r>
              <a:rPr lang="en-US" dirty="0" err="1"/>
              <a:t>FileSystemInfo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1C2C-7337-4C0B-AD0C-EDBFBC23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4BB78-84A3-4831-94E3-B818309C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9025"/>
            <a:ext cx="9144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4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50CC-7D16-4D1A-A0E6-9024F30C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DirectoryInfo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1325-0273-4922-BC60-B4A7756D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methods to manipulate directories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4FDE4-D2A3-488B-8F5B-442873783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6269"/>
            <a:ext cx="9144000" cy="36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7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4059-529D-4A29-AEB9-2535635E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FBAF-5FED-48BE-A811-1B605635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// Bind to the current working directory.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DirectoryInfo</a:t>
            </a:r>
            <a:r>
              <a:rPr lang="en-US" sz="2400" dirty="0">
                <a:latin typeface="Consolas" panose="020B0609020204030204" pitchFamily="49" charset="0"/>
              </a:rPr>
              <a:t> dir1 = new </a:t>
            </a:r>
            <a:r>
              <a:rPr lang="en-US" sz="2400" dirty="0" err="1">
                <a:latin typeface="Consolas" panose="020B0609020204030204" pitchFamily="49" charset="0"/>
              </a:rPr>
              <a:t>DirectoryInfo</a:t>
            </a:r>
            <a:r>
              <a:rPr lang="en-US" sz="2400" dirty="0">
                <a:latin typeface="Consolas" panose="020B0609020204030204" pitchFamily="49" charset="0"/>
              </a:rPr>
              <a:t>(".");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// Bind to C:\Windows,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DirectoryInfo</a:t>
            </a:r>
            <a:r>
              <a:rPr lang="en-US" sz="2400" dirty="0">
                <a:latin typeface="Consolas" panose="020B0609020204030204" pitchFamily="49" charset="0"/>
              </a:rPr>
              <a:t> dir2 = new 				 			</a:t>
            </a:r>
            <a:r>
              <a:rPr lang="en-US" sz="2400" dirty="0" err="1">
                <a:latin typeface="Consolas" panose="020B0609020204030204" pitchFamily="49" charset="0"/>
              </a:rPr>
              <a:t>DirectoryInfo</a:t>
            </a:r>
            <a:r>
              <a:rPr lang="en-US" sz="2400" dirty="0">
                <a:latin typeface="Consolas" panose="020B0609020204030204" pitchFamily="49" charset="0"/>
              </a:rPr>
              <a:t>(@"C:\Windows");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// Bind to a nonexistent directory, then create it.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DirectoryInfo</a:t>
            </a:r>
            <a:r>
              <a:rPr lang="en-US" sz="2400" dirty="0">
                <a:latin typeface="Consolas" panose="020B0609020204030204" pitchFamily="49" charset="0"/>
              </a:rPr>
              <a:t> dir3 = new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DirectoryInfo</a:t>
            </a:r>
            <a:r>
              <a:rPr lang="en-US" sz="2400" dirty="0">
                <a:latin typeface="Consolas" panose="020B0609020204030204" pitchFamily="49" charset="0"/>
              </a:rPr>
              <a:t>(@"C:\MyCode\Testing");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dir3.Create();</a:t>
            </a:r>
          </a:p>
        </p:txBody>
      </p:sp>
    </p:spTree>
    <p:extLst>
      <p:ext uri="{BB962C8B-B14F-4D97-AF65-F5344CB8AC3E}">
        <p14:creationId xmlns:p14="http://schemas.microsoft.com/office/powerpoint/2010/main" val="2528793740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3352</TotalTime>
  <Words>576</Words>
  <Application>Microsoft Office PowerPoint</Application>
  <PresentationFormat>On-screen Show (4:3)</PresentationFormat>
  <Paragraphs>163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Times New Roman</vt:lpstr>
      <vt:lpstr>Wingdings</vt:lpstr>
      <vt:lpstr>Echo</vt:lpstr>
      <vt:lpstr>.Net Programming</vt:lpstr>
      <vt:lpstr>Week 6: File I/O and Object Serialization</vt:lpstr>
      <vt:lpstr>Overview </vt:lpstr>
      <vt:lpstr>System.IO namespace</vt:lpstr>
      <vt:lpstr>System.IO namespace</vt:lpstr>
      <vt:lpstr>Manipulating files and directories</vt:lpstr>
      <vt:lpstr>The abstract FileSystemInfo</vt:lpstr>
      <vt:lpstr>DirectoryInfo</vt:lpstr>
      <vt:lpstr>Usage </vt:lpstr>
      <vt:lpstr>Sample 1</vt:lpstr>
      <vt:lpstr>Sample 1 output</vt:lpstr>
      <vt:lpstr>Sample 2: enumerating files and file properties</vt:lpstr>
      <vt:lpstr>Sample 2 output</vt:lpstr>
      <vt:lpstr>Sample 3: Manipulating directories</vt:lpstr>
      <vt:lpstr>FileInfo class</vt:lpstr>
      <vt:lpstr>Creating and opening a file</vt:lpstr>
      <vt:lpstr>Opening an existing file</vt:lpstr>
      <vt:lpstr>Other ways to open file</vt:lpstr>
      <vt:lpstr>Open file to write text</vt:lpstr>
      <vt:lpstr>File vs FileInfo</vt:lpstr>
      <vt:lpstr>Notes </vt:lpstr>
      <vt:lpstr>Some useful File methods</vt:lpstr>
      <vt:lpstr>The abstract stream object</vt:lpstr>
      <vt:lpstr>FileStream</vt:lpstr>
      <vt:lpstr>Sample: FileStream</vt:lpstr>
      <vt:lpstr>StreamWriter/StreamReader</vt:lpstr>
      <vt:lpstr>Special classes: StringReader/StringWriter</vt:lpstr>
      <vt:lpstr>BinaryWriter/BinaryReader </vt:lpstr>
      <vt:lpstr>Object serialization</vt:lpstr>
      <vt:lpstr>Object serialization</vt:lpstr>
      <vt:lpstr>Defining object for serialization</vt:lpstr>
      <vt:lpstr>Choosing serializer</vt:lpstr>
      <vt:lpstr>Serializing object</vt:lpstr>
      <vt:lpstr>Deserializing object</vt:lpstr>
      <vt:lpstr>Topic for next class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</dc:title>
  <dc:creator>Ngo Lam Trung</dc:creator>
  <cp:lastModifiedBy>Trung Ngo</cp:lastModifiedBy>
  <cp:revision>77</cp:revision>
  <dcterms:created xsi:type="dcterms:W3CDTF">2004-08-26T15:29:10Z</dcterms:created>
  <dcterms:modified xsi:type="dcterms:W3CDTF">2017-11-19T17:23:02Z</dcterms:modified>
</cp:coreProperties>
</file>