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269" r:id="rId4"/>
    <p:sldId id="270" r:id="rId5"/>
    <p:sldId id="261" r:id="rId6"/>
    <p:sldId id="262" r:id="rId7"/>
    <p:sldId id="271" r:id="rId8"/>
    <p:sldId id="263" r:id="rId9"/>
    <p:sldId id="266" r:id="rId10"/>
    <p:sldId id="272" r:id="rId11"/>
    <p:sldId id="273" r:id="rId12"/>
    <p:sldId id="264" r:id="rId13"/>
    <p:sldId id="275" r:id="rId14"/>
    <p:sldId id="274" r:id="rId15"/>
    <p:sldId id="265" r:id="rId16"/>
    <p:sldId id="276" r:id="rId17"/>
    <p:sldId id="267" r:id="rId18"/>
    <p:sldId id="277" r:id="rId19"/>
    <p:sldId id="268" r:id="rId20"/>
    <p:sldId id="27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70920" autoAdjust="0"/>
  </p:normalViewPr>
  <p:slideViewPr>
    <p:cSldViewPr>
      <p:cViewPr varScale="1">
        <p:scale>
          <a:sx n="72" d="100"/>
          <a:sy n="72" d="100"/>
        </p:scale>
        <p:origin x="19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o" userId="45e6b644100c0147" providerId="LiveId" clId="{DCBA7B00-6231-415B-8F92-1A0894799EB7}"/>
    <pc:docChg chg="undo custSel addSld delSld modSld sldOrd">
      <pc:chgData name="Trung Ngo" userId="45e6b644100c0147" providerId="LiveId" clId="{DCBA7B00-6231-415B-8F92-1A0894799EB7}" dt="2017-10-09T02:10:49.785" v="3437" actId="14100"/>
      <pc:docMkLst>
        <pc:docMk/>
      </pc:docMkLst>
      <pc:sldChg chg="modSp">
        <pc:chgData name="Trung Ngo" userId="45e6b644100c0147" providerId="LiveId" clId="{DCBA7B00-6231-415B-8F92-1A0894799EB7}" dt="2017-10-08T15:45:43.275" v="3196" actId="20577"/>
        <pc:sldMkLst>
          <pc:docMk/>
          <pc:sldMk cId="0" sldId="260"/>
        </pc:sldMkLst>
        <pc:spChg chg="mod">
          <ac:chgData name="Trung Ngo" userId="45e6b644100c0147" providerId="LiveId" clId="{DCBA7B00-6231-415B-8F92-1A0894799EB7}" dt="2017-10-08T15:30:45.359" v="2725" actId="20577"/>
          <ac:spMkLst>
            <pc:docMk/>
            <pc:sldMk cId="0" sldId="260"/>
            <ac:spMk id="5122" creationId="{38694DDD-3751-44FB-941B-349CAE493BA1}"/>
          </ac:spMkLst>
        </pc:spChg>
        <pc:spChg chg="mod">
          <ac:chgData name="Trung Ngo" userId="45e6b644100c0147" providerId="LiveId" clId="{DCBA7B00-6231-415B-8F92-1A0894799EB7}" dt="2017-10-08T15:45:43.275" v="3196" actId="20577"/>
          <ac:spMkLst>
            <pc:docMk/>
            <pc:sldMk cId="0" sldId="260"/>
            <ac:spMk id="5123" creationId="{051ACC12-448F-4E4F-963A-16434778E99C}"/>
          </ac:spMkLst>
        </pc:spChg>
      </pc:sldChg>
      <pc:sldChg chg="modSp">
        <pc:chgData name="Trung Ngo" userId="45e6b644100c0147" providerId="LiveId" clId="{DCBA7B00-6231-415B-8F92-1A0894799EB7}" dt="2017-10-07T11:00:47.129" v="191" actId="20577"/>
        <pc:sldMkLst>
          <pc:docMk/>
          <pc:sldMk cId="1980505982" sldId="261"/>
        </pc:sldMkLst>
        <pc:spChg chg="mod">
          <ac:chgData name="Trung Ngo" userId="45e6b644100c0147" providerId="LiveId" clId="{DCBA7B00-6231-415B-8F92-1A0894799EB7}" dt="2017-10-07T11:00:47.129" v="191" actId="20577"/>
          <ac:spMkLst>
            <pc:docMk/>
            <pc:sldMk cId="1980505982" sldId="261"/>
            <ac:spMk id="34819" creationId="{E18CDFD5-A153-4DFD-B99B-017303CDEA83}"/>
          </ac:spMkLst>
        </pc:spChg>
      </pc:sldChg>
      <pc:sldChg chg="modSp add del">
        <pc:chgData name="Trung Ngo" userId="45e6b644100c0147" providerId="LiveId" clId="{DCBA7B00-6231-415B-8F92-1A0894799EB7}" dt="2017-10-08T15:44:23.314" v="3142" actId="2696"/>
        <pc:sldMkLst>
          <pc:docMk/>
          <pc:sldMk cId="434357312" sldId="262"/>
        </pc:sldMkLst>
        <pc:spChg chg="mod">
          <ac:chgData name="Trung Ngo" userId="45e6b644100c0147" providerId="LiveId" clId="{DCBA7B00-6231-415B-8F92-1A0894799EB7}" dt="2017-10-07T11:13:08.912" v="220" actId="20577"/>
          <ac:spMkLst>
            <pc:docMk/>
            <pc:sldMk cId="434357312" sldId="262"/>
            <ac:spMk id="2" creationId="{79526364-1C56-44A1-B83C-275B7A62F433}"/>
          </ac:spMkLst>
        </pc:spChg>
        <pc:spChg chg="mod">
          <ac:chgData name="Trung Ngo" userId="45e6b644100c0147" providerId="LiveId" clId="{DCBA7B00-6231-415B-8F92-1A0894799EB7}" dt="2017-10-07T11:13:20.231" v="234" actId="20577"/>
          <ac:spMkLst>
            <pc:docMk/>
            <pc:sldMk cId="434357312" sldId="262"/>
            <ac:spMk id="3" creationId="{9A23EA5C-086D-4E34-BC35-9CBCC7ADE95D}"/>
          </ac:spMkLst>
        </pc:spChg>
      </pc:sldChg>
      <pc:sldChg chg="addSp delSp modSp add">
        <pc:chgData name="Trung Ngo" userId="45e6b644100c0147" providerId="LiveId" clId="{DCBA7B00-6231-415B-8F92-1A0894799EB7}" dt="2017-10-08T02:26:02.605" v="744" actId="313"/>
        <pc:sldMkLst>
          <pc:docMk/>
          <pc:sldMk cId="3270578808" sldId="263"/>
        </pc:sldMkLst>
        <pc:spChg chg="mod">
          <ac:chgData name="Trung Ngo" userId="45e6b644100c0147" providerId="LiveId" clId="{DCBA7B00-6231-415B-8F92-1A0894799EB7}" dt="2017-10-07T11:19:02.219" v="332" actId="20577"/>
          <ac:spMkLst>
            <pc:docMk/>
            <pc:sldMk cId="3270578808" sldId="263"/>
            <ac:spMk id="2" creationId="{74A22F5E-F7A9-4852-BE87-19F503634903}"/>
          </ac:spMkLst>
        </pc:spChg>
        <pc:spChg chg="mod">
          <ac:chgData name="Trung Ngo" userId="45e6b644100c0147" providerId="LiveId" clId="{DCBA7B00-6231-415B-8F92-1A0894799EB7}" dt="2017-10-08T02:26:02.605" v="744" actId="313"/>
          <ac:spMkLst>
            <pc:docMk/>
            <pc:sldMk cId="3270578808" sldId="263"/>
            <ac:spMk id="3" creationId="{126A0ADD-DFAA-4B74-8F25-298B2AA6835E}"/>
          </ac:spMkLst>
        </pc:spChg>
        <pc:spChg chg="add del mod">
          <ac:chgData name="Trung Ngo" userId="45e6b644100c0147" providerId="LiveId" clId="{DCBA7B00-6231-415B-8F92-1A0894799EB7}" dt="2017-10-08T15:44:47.686" v="3146" actId="313"/>
          <ac:spMkLst>
            <pc:docMk/>
            <pc:sldMk cId="3270578808" sldId="263"/>
            <ac:spMk id="4" creationId="{CF465DBB-507D-476C-9636-08C7FA4DA99C}"/>
          </ac:spMkLst>
        </pc:spChg>
        <pc:spChg chg="add del mod">
          <ac:chgData name="Trung Ngo" userId="45e6b644100c0147" providerId="LiveId" clId="{DCBA7B00-6231-415B-8F92-1A0894799EB7}" dt="2017-10-08T02:19:30.361" v="464" actId="478"/>
          <ac:spMkLst>
            <pc:docMk/>
            <pc:sldMk cId="3270578808" sldId="263"/>
            <ac:spMk id="4" creationId="{D5AED9CD-A391-424C-B81B-4AB90CC8E6B7}"/>
          </ac:spMkLst>
        </pc:spChg>
      </pc:sldChg>
      <pc:sldChg chg="del">
        <pc:chgData name="Trung Ngo" userId="45e6b644100c0147" providerId="LiveId" clId="{DCBA7B00-6231-415B-8F92-1A0894799EB7}" dt="2017-10-07T10:50:40.083" v="88" actId="2696"/>
        <pc:sldMkLst>
          <pc:docMk/>
          <pc:sldMk cId="1052518441" sldId="264"/>
        </pc:sldMkLst>
        <pc:spChg chg="mod">
          <ac:chgData name="Trung Ngo" userId="45e6b644100c0147" providerId="LiveId" clId="{DCBA7B00-6231-415B-8F92-1A0894799EB7}" dt="2017-10-08T02:14:47.856" v="360" actId="20577"/>
          <ac:spMkLst>
            <pc:docMk/>
            <pc:sldMk cId="1052518441" sldId="264"/>
            <ac:spMk id="2" creationId="{38B37732-AC9E-4192-8DD6-AECB66487DDB}"/>
          </ac:spMkLst>
        </pc:spChg>
        <pc:spChg chg="mod">
          <ac:chgData name="Trung Ngo" userId="45e6b644100c0147" providerId="LiveId" clId="{DCBA7B00-6231-415B-8F92-1A0894799EB7}" dt="2017-10-08T15:43:24.644" v="3141" actId="14100"/>
          <ac:spMkLst>
            <pc:docMk/>
            <pc:sldMk cId="1052518441" sldId="264"/>
            <ac:spMk id="3" creationId="{2B581DE0-6FD1-44DA-B35F-6A31308B655E}"/>
          </ac:spMkLst>
        </pc:spChg>
      </pc:sldChg>
      <pc:sldChg chg="modSp add">
        <pc:chgData name="Trung Ngo" userId="45e6b644100c0147" providerId="LiveId" clId="{DCBA7B00-6231-415B-8F92-1A0894799EB7}" dt="2017-10-08T03:51:50.636" v="1183" actId="20577"/>
        <pc:sldMkLst>
          <pc:docMk/>
          <pc:sldMk cId="4232139291" sldId="265"/>
        </pc:sldMkLst>
        <pc:spChg chg="mod">
          <ac:chgData name="Trung Ngo" userId="45e6b644100c0147" providerId="LiveId" clId="{DCBA7B00-6231-415B-8F92-1A0894799EB7}" dt="2017-10-08T03:22:08.376" v="781" actId="404"/>
          <ac:spMkLst>
            <pc:docMk/>
            <pc:sldMk cId="4232139291" sldId="265"/>
            <ac:spMk id="2" creationId="{1A0D0AD5-9F7B-4075-94CD-09D2F26DBCC8}"/>
          </ac:spMkLst>
        </pc:spChg>
        <pc:spChg chg="mod">
          <ac:chgData name="Trung Ngo" userId="45e6b644100c0147" providerId="LiveId" clId="{DCBA7B00-6231-415B-8F92-1A0894799EB7}" dt="2017-10-08T03:51:50.636" v="1183" actId="20577"/>
          <ac:spMkLst>
            <pc:docMk/>
            <pc:sldMk cId="4232139291" sldId="265"/>
            <ac:spMk id="3" creationId="{67598875-D0C1-413A-B54E-370334673B72}"/>
          </ac:spMkLst>
        </pc:spChg>
      </pc:sldChg>
      <pc:sldChg chg="modSp add">
        <pc:chgData name="Trung Ngo" userId="45e6b644100c0147" providerId="LiveId" clId="{DCBA7B00-6231-415B-8F92-1A0894799EB7}" dt="2017-10-08T10:40:25.272" v="2056" actId="20577"/>
        <pc:sldMkLst>
          <pc:docMk/>
          <pc:sldMk cId="647102525" sldId="266"/>
        </pc:sldMkLst>
        <pc:spChg chg="mod">
          <ac:chgData name="Trung Ngo" userId="45e6b644100c0147" providerId="LiveId" clId="{DCBA7B00-6231-415B-8F92-1A0894799EB7}" dt="2017-10-08T10:19:22.394" v="1236" actId="20577"/>
          <ac:spMkLst>
            <pc:docMk/>
            <pc:sldMk cId="647102525" sldId="266"/>
            <ac:spMk id="2" creationId="{96B5F498-D845-4FEC-8105-C5916A2A2704}"/>
          </ac:spMkLst>
        </pc:spChg>
        <pc:spChg chg="mod">
          <ac:chgData name="Trung Ngo" userId="45e6b644100c0147" providerId="LiveId" clId="{DCBA7B00-6231-415B-8F92-1A0894799EB7}" dt="2017-10-08T10:40:25.272" v="2056" actId="20577"/>
          <ac:spMkLst>
            <pc:docMk/>
            <pc:sldMk cId="647102525" sldId="266"/>
            <ac:spMk id="3" creationId="{DE63EA9F-2FA5-4DC6-B5D4-33E75133CC3E}"/>
          </ac:spMkLst>
        </pc:spChg>
      </pc:sldChg>
      <pc:sldChg chg="del">
        <pc:chgData name="Trung Ngo" userId="45e6b644100c0147" providerId="LiveId" clId="{DCBA7B00-6231-415B-8F92-1A0894799EB7}" dt="2017-10-07T10:50:40.114" v="91" actId="2696"/>
        <pc:sldMkLst>
          <pc:docMk/>
          <pc:sldMk cId="2532330270" sldId="267"/>
        </pc:sldMkLst>
        <pc:spChg chg="mod">
          <ac:chgData name="Trung Ngo" userId="45e6b644100c0147" providerId="LiveId" clId="{DCBA7B00-6231-415B-8F92-1A0894799EB7}" dt="2017-10-08T10:55:59.709" v="2069" actId="20577"/>
          <ac:spMkLst>
            <pc:docMk/>
            <pc:sldMk cId="2532330270" sldId="267"/>
            <ac:spMk id="2" creationId="{B730816C-98F5-4A94-9DE1-EA3821E06A75}"/>
          </ac:spMkLst>
        </pc:spChg>
        <pc:spChg chg="add del mod">
          <ac:chgData name="Trung Ngo" userId="45e6b644100c0147" providerId="LiveId" clId="{DCBA7B00-6231-415B-8F92-1A0894799EB7}" dt="2017-10-08T15:33:52.722" v="2873" actId="20577"/>
          <ac:spMkLst>
            <pc:docMk/>
            <pc:sldMk cId="2532330270" sldId="267"/>
            <ac:spMk id="3" creationId="{D25364E6-5862-4D03-9A8E-4128291C105D}"/>
          </ac:spMkLst>
        </pc:spChg>
        <pc:spChg chg="add del mod">
          <ac:chgData name="Trung Ngo" userId="45e6b644100c0147" providerId="LiveId" clId="{DCBA7B00-6231-415B-8F92-1A0894799EB7}" dt="2017-10-08T15:34:12.818" v="2885" actId="14100"/>
          <ac:spMkLst>
            <pc:docMk/>
            <pc:sldMk cId="2532330270" sldId="267"/>
            <ac:spMk id="5" creationId="{8946E463-299D-4EB4-8083-0CDA5A803FC9}"/>
          </ac:spMkLst>
        </pc:spChg>
        <pc:graphicFrameChg chg="add del mod">
          <ac:chgData name="Trung Ngo" userId="45e6b644100c0147" providerId="LiveId" clId="{DCBA7B00-6231-415B-8F92-1A0894799EB7}" dt="2017-10-08T10:58:12.167" v="2074" actId="14100"/>
          <ac:graphicFrameMkLst>
            <pc:docMk/>
            <pc:sldMk cId="2532330270" sldId="267"/>
            <ac:graphicFrameMk id="4" creationId="{42DC11BA-6B12-4136-A9C0-DCBAEB296BAC}"/>
          </ac:graphicFrameMkLst>
        </pc:graphicFrameChg>
      </pc:sldChg>
      <pc:sldChg chg="modSp del">
        <pc:chgData name="Trung Ngo" userId="45e6b644100c0147" providerId="LiveId" clId="{DCBA7B00-6231-415B-8F92-1A0894799EB7}" dt="2017-10-09T01:51:06.698" v="3368" actId="20577"/>
        <pc:sldMkLst>
          <pc:docMk/>
          <pc:sldMk cId="389658939" sldId="268"/>
        </pc:sldMkLst>
        <pc:spChg chg="mod">
          <ac:chgData name="Trung Ngo" userId="45e6b644100c0147" providerId="LiveId" clId="{DCBA7B00-6231-415B-8F92-1A0894799EB7}" dt="2017-10-08T11:08:57.120" v="2213" actId="20577"/>
          <ac:spMkLst>
            <pc:docMk/>
            <pc:sldMk cId="389658939" sldId="268"/>
            <ac:spMk id="2" creationId="{0A56B1B4-EFC4-4109-B631-A351A3E7582A}"/>
          </ac:spMkLst>
        </pc:spChg>
        <pc:spChg chg="mod">
          <ac:chgData name="Trung Ngo" userId="45e6b644100c0147" providerId="LiveId" clId="{DCBA7B00-6231-415B-8F92-1A0894799EB7}" dt="2017-10-09T01:51:06.698" v="3368" actId="20577"/>
          <ac:spMkLst>
            <pc:docMk/>
            <pc:sldMk cId="389658939" sldId="268"/>
            <ac:spMk id="3" creationId="{B7304C17-7E1B-4A8B-9039-1C4115FAA04F}"/>
          </ac:spMkLst>
        </pc:spChg>
      </pc:sldChg>
      <pc:sldChg chg="del">
        <pc:chgData name="Trung Ngo" userId="45e6b644100c0147" providerId="LiveId" clId="{DCBA7B00-6231-415B-8F92-1A0894799EB7}" dt="2017-10-07T10:50:40.135" v="93" actId="2696"/>
        <pc:sldMkLst>
          <pc:docMk/>
          <pc:sldMk cId="3501249039" sldId="269"/>
        </pc:sldMkLst>
        <pc:spChg chg="mod">
          <ac:chgData name="Trung Ngo" userId="45e6b644100c0147" providerId="LiveId" clId="{DCBA7B00-6231-415B-8F92-1A0894799EB7}" dt="2017-10-08T11:28:53.933" v="2388" actId="5793"/>
          <ac:spMkLst>
            <pc:docMk/>
            <pc:sldMk cId="3501249039" sldId="269"/>
            <ac:spMk id="2" creationId="{1FE1D7AB-1817-4FA6-A36E-4C548EE2C8A7}"/>
          </ac:spMkLst>
        </pc:spChg>
        <pc:spChg chg="del">
          <ac:chgData name="Trung Ngo" userId="45e6b644100c0147" providerId="LiveId" clId="{DCBA7B00-6231-415B-8F92-1A0894799EB7}" dt="2017-10-08T11:29:42.487" v="2389" actId="478"/>
          <ac:spMkLst>
            <pc:docMk/>
            <pc:sldMk cId="3501249039" sldId="269"/>
            <ac:spMk id="3" creationId="{3D78E1E3-4B0C-4538-876E-8870EF7D1B9D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5" creationId="{19F02D9D-138F-450B-9161-85C4AB82504C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6" creationId="{5482FBC3-12D1-48A2-AAB5-5A8C0C5F1539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7" creationId="{069C90AF-439A-41B5-B44D-F13349145BF1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8" creationId="{0C17A246-CA85-4319-BE8E-22C9E22F2868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9" creationId="{3474EFF8-20D6-4841-9F67-F485C1B16E94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10" creationId="{10194275-99EC-41C0-A39A-2A72FCC01DCF}"/>
          </ac:spMkLst>
        </pc:spChg>
        <pc:picChg chg="add mod modCrop">
          <ac:chgData name="Trung Ngo" userId="45e6b644100c0147" providerId="LiveId" clId="{DCBA7B00-6231-415B-8F92-1A0894799EB7}" dt="2017-10-08T11:31:40.249" v="2392" actId="14100"/>
          <ac:picMkLst>
            <pc:docMk/>
            <pc:sldMk cId="3501249039" sldId="269"/>
            <ac:picMk id="4" creationId="{EB3F1332-3482-47E0-A9F7-4579735CEA6A}"/>
          </ac:picMkLst>
        </pc:picChg>
        <pc:picChg chg="add mod">
          <ac:chgData name="Trung Ngo" userId="45e6b644100c0147" providerId="LiveId" clId="{DCBA7B00-6231-415B-8F92-1A0894799EB7}" dt="2017-10-08T11:41:00.555" v="2464" actId="14100"/>
          <ac:picMkLst>
            <pc:docMk/>
            <pc:sldMk cId="3501249039" sldId="269"/>
            <ac:picMk id="11" creationId="{23939CDC-F0DA-492D-BEFC-0B855B249E9B}"/>
          </ac:picMkLst>
        </pc:picChg>
      </pc:sldChg>
      <pc:sldChg chg="modSp add">
        <pc:chgData name="Trung Ngo" userId="45e6b644100c0147" providerId="LiveId" clId="{DCBA7B00-6231-415B-8F92-1A0894799EB7}" dt="2017-10-08T15:07:34.214" v="2614" actId="20577"/>
        <pc:sldMkLst>
          <pc:docMk/>
          <pc:sldMk cId="3486364846" sldId="270"/>
        </pc:sldMkLst>
        <pc:spChg chg="mod">
          <ac:chgData name="Trung Ngo" userId="45e6b644100c0147" providerId="LiveId" clId="{DCBA7B00-6231-415B-8F92-1A0894799EB7}" dt="2017-10-08T14:51:13.925" v="2474" actId="5793"/>
          <ac:spMkLst>
            <pc:docMk/>
            <pc:sldMk cId="3486364846" sldId="270"/>
            <ac:spMk id="2" creationId="{48D384B3-96A7-4108-BDE4-1F582CAC41C6}"/>
          </ac:spMkLst>
        </pc:spChg>
        <pc:spChg chg="mod">
          <ac:chgData name="Trung Ngo" userId="45e6b644100c0147" providerId="LiveId" clId="{DCBA7B00-6231-415B-8F92-1A0894799EB7}" dt="2017-10-08T15:07:34.214" v="2614" actId="20577"/>
          <ac:spMkLst>
            <pc:docMk/>
            <pc:sldMk cId="3486364846" sldId="270"/>
            <ac:spMk id="3" creationId="{D75B02EB-FAB3-49C8-A882-C4F3F8461336}"/>
          </ac:spMkLst>
        </pc:spChg>
      </pc:sldChg>
      <pc:sldChg chg="modSp del">
        <pc:chgData name="Trung Ngo" userId="45e6b644100c0147" providerId="LiveId" clId="{DCBA7B00-6231-415B-8F92-1A0894799EB7}" dt="2017-10-09T02:05:13.006" v="3433" actId="20577"/>
        <pc:sldMkLst>
          <pc:docMk/>
          <pc:sldMk cId="51162026" sldId="271"/>
        </pc:sldMkLst>
        <pc:spChg chg="mod">
          <ac:chgData name="Trung Ngo" userId="45e6b644100c0147" providerId="LiveId" clId="{DCBA7B00-6231-415B-8F92-1A0894799EB7}" dt="2017-10-08T15:13:06.937" v="2635" actId="20577"/>
          <ac:spMkLst>
            <pc:docMk/>
            <pc:sldMk cId="51162026" sldId="271"/>
            <ac:spMk id="2" creationId="{01FA3D76-A77D-4A9B-9E95-C90B1616643B}"/>
          </ac:spMkLst>
        </pc:spChg>
        <pc:spChg chg="mod">
          <ac:chgData name="Trung Ngo" userId="45e6b644100c0147" providerId="LiveId" clId="{DCBA7B00-6231-415B-8F92-1A0894799EB7}" dt="2017-10-09T02:05:13.006" v="3433" actId="20577"/>
          <ac:spMkLst>
            <pc:docMk/>
            <pc:sldMk cId="51162026" sldId="271"/>
            <ac:spMk id="3" creationId="{0F4CFF5B-D390-4A31-8D05-8E3BB40CD4FF}"/>
          </ac:spMkLst>
        </pc:spChg>
      </pc:sldChg>
      <pc:sldChg chg="del">
        <pc:chgData name="Trung Ngo" userId="45e6b644100c0147" providerId="LiveId" clId="{DCBA7B00-6231-415B-8F92-1A0894799EB7}" dt="2017-10-07T10:50:40.151" v="96" actId="2696"/>
        <pc:sldMkLst>
          <pc:docMk/>
          <pc:sldMk cId="3237428283" sldId="272"/>
        </pc:sldMkLst>
        <pc:spChg chg="mod">
          <ac:chgData name="Trung Ngo" userId="45e6b644100c0147" providerId="LiveId" clId="{DCBA7B00-6231-415B-8F92-1A0894799EB7}" dt="2017-10-08T15:35:32.424" v="2899" actId="5793"/>
          <ac:spMkLst>
            <pc:docMk/>
            <pc:sldMk cId="3237428283" sldId="272"/>
            <ac:spMk id="2" creationId="{2B44A2CD-BFA4-4042-BB02-CCBA7C6B4053}"/>
          </ac:spMkLst>
        </pc:spChg>
        <pc:spChg chg="mod">
          <ac:chgData name="Trung Ngo" userId="45e6b644100c0147" providerId="LiveId" clId="{DCBA7B00-6231-415B-8F92-1A0894799EB7}" dt="2017-10-08T15:38:00.910" v="2965" actId="20577"/>
          <ac:spMkLst>
            <pc:docMk/>
            <pc:sldMk cId="3237428283" sldId="272"/>
            <ac:spMk id="3" creationId="{E7AAC7AD-775A-44C5-B02D-99CE73E754ED}"/>
          </ac:spMkLst>
        </pc:spChg>
        <pc:spChg chg="add del">
          <ac:chgData name="Trung Ngo" userId="45e6b644100c0147" providerId="LiveId" clId="{DCBA7B00-6231-415B-8F92-1A0894799EB7}" dt="2017-10-08T15:37:22.147" v="2933" actId="20577"/>
          <ac:spMkLst>
            <pc:docMk/>
            <pc:sldMk cId="3237428283" sldId="272"/>
            <ac:spMk id="4" creationId="{C46F0626-A010-478E-ABFA-DD539183B864}"/>
          </ac:spMkLst>
        </pc:spChg>
      </pc:sldChg>
      <pc:sldChg chg="del">
        <pc:chgData name="Trung Ngo" userId="45e6b644100c0147" providerId="LiveId" clId="{DCBA7B00-6231-415B-8F92-1A0894799EB7}" dt="2017-10-07T10:50:40.167" v="97" actId="2696"/>
        <pc:sldMkLst>
          <pc:docMk/>
          <pc:sldMk cId="4064857229" sldId="273"/>
        </pc:sldMkLst>
        <pc:spChg chg="mod">
          <ac:chgData name="Trung Ngo" userId="45e6b644100c0147" providerId="LiveId" clId="{DCBA7B00-6231-415B-8F92-1A0894799EB7}" dt="2017-10-08T15:46:07.368" v="3216" actId="20577"/>
          <ac:spMkLst>
            <pc:docMk/>
            <pc:sldMk cId="4064857229" sldId="273"/>
            <ac:spMk id="2" creationId="{9DEFA01D-F984-4D05-AAD1-4E058DC6DA21}"/>
          </ac:spMkLst>
        </pc:spChg>
        <pc:spChg chg="mod">
          <ac:chgData name="Trung Ngo" userId="45e6b644100c0147" providerId="LiveId" clId="{DCBA7B00-6231-415B-8F92-1A0894799EB7}" dt="2017-10-08T15:47:18.816" v="3367" actId="14100"/>
          <ac:spMkLst>
            <pc:docMk/>
            <pc:sldMk cId="4064857229" sldId="273"/>
            <ac:spMk id="3" creationId="{232D4927-7D71-47BF-AECE-51232763159E}"/>
          </ac:spMkLst>
        </pc:spChg>
      </pc:sldChg>
      <pc:sldChg chg="del">
        <pc:chgData name="Trung Ngo" userId="45e6b644100c0147" providerId="LiveId" clId="{DCBA7B00-6231-415B-8F92-1A0894799EB7}" dt="2017-10-07T10:50:40.167" v="98" actId="2696"/>
        <pc:sldMkLst>
          <pc:docMk/>
          <pc:sldMk cId="458622399" sldId="274"/>
        </pc:sldMkLst>
        <pc:spChg chg="mod">
          <ac:chgData name="Trung Ngo" userId="45e6b644100c0147" providerId="LiveId" clId="{DCBA7B00-6231-415B-8F92-1A0894799EB7}" dt="2017-10-09T02:10:49.785" v="3437" actId="14100"/>
          <ac:spMkLst>
            <pc:docMk/>
            <pc:sldMk cId="458622399" sldId="274"/>
            <ac:spMk id="3" creationId="{38EA7BCB-3540-4A85-876A-95C0CCDBFF93}"/>
          </ac:spMkLst>
        </pc:spChg>
      </pc:sldChg>
      <pc:sldChg chg="del">
        <pc:chgData name="Trung Ngo" userId="45e6b644100c0147" providerId="LiveId" clId="{DCBA7B00-6231-415B-8F92-1A0894799EB7}" dt="2017-10-07T10:50:40.182" v="99" actId="2696"/>
        <pc:sldMkLst>
          <pc:docMk/>
          <pc:sldMk cId="3496541842" sldId="275"/>
        </pc:sldMkLst>
      </pc:sldChg>
      <pc:sldChg chg="del">
        <pc:chgData name="Trung Ngo" userId="45e6b644100c0147" providerId="LiveId" clId="{DCBA7B00-6231-415B-8F92-1A0894799EB7}" dt="2017-10-07T10:50:40.182" v="100" actId="2696"/>
        <pc:sldMkLst>
          <pc:docMk/>
          <pc:sldMk cId="1845665407" sldId="276"/>
        </pc:sldMkLst>
      </pc:sldChg>
      <pc:sldChg chg="del">
        <pc:chgData name="Trung Ngo" userId="45e6b644100c0147" providerId="LiveId" clId="{DCBA7B00-6231-415B-8F92-1A0894799EB7}" dt="2017-10-07T10:50:40.198" v="101" actId="2696"/>
        <pc:sldMkLst>
          <pc:docMk/>
          <pc:sldMk cId="1922492095" sldId="277"/>
        </pc:sldMkLst>
      </pc:sldChg>
      <pc:sldChg chg="del">
        <pc:chgData name="Trung Ngo" userId="45e6b644100c0147" providerId="LiveId" clId="{DCBA7B00-6231-415B-8F92-1A0894799EB7}" dt="2017-10-07T10:50:40.198" v="102" actId="2696"/>
        <pc:sldMkLst>
          <pc:docMk/>
          <pc:sldMk cId="459603339" sldId="278"/>
        </pc:sldMkLst>
      </pc:sldChg>
      <pc:sldChg chg="del">
        <pc:chgData name="Trung Ngo" userId="45e6b644100c0147" providerId="LiveId" clId="{DCBA7B00-6231-415B-8F92-1A0894799EB7}" dt="2017-10-07T10:50:40.213" v="103" actId="2696"/>
        <pc:sldMkLst>
          <pc:docMk/>
          <pc:sldMk cId="0" sldId="279"/>
        </pc:sldMkLst>
      </pc:sldChg>
      <pc:sldChg chg="del">
        <pc:chgData name="Trung Ngo" userId="45e6b644100c0147" providerId="LiveId" clId="{DCBA7B00-6231-415B-8F92-1A0894799EB7}" dt="2017-10-07T10:50:40.236" v="104" actId="2696"/>
        <pc:sldMkLst>
          <pc:docMk/>
          <pc:sldMk cId="0" sldId="280"/>
        </pc:sldMkLst>
      </pc:sldChg>
      <pc:sldChg chg="del">
        <pc:chgData name="Trung Ngo" userId="45e6b644100c0147" providerId="LiveId" clId="{DCBA7B00-6231-415B-8F92-1A0894799EB7}" dt="2017-10-07T10:50:40.252" v="105" actId="2696"/>
        <pc:sldMkLst>
          <pc:docMk/>
          <pc:sldMk cId="0" sldId="281"/>
        </pc:sldMkLst>
      </pc:sldChg>
      <pc:sldChg chg="del">
        <pc:chgData name="Trung Ngo" userId="45e6b644100c0147" providerId="LiveId" clId="{DCBA7B00-6231-415B-8F92-1A0894799EB7}" dt="2017-10-07T10:50:40.267" v="107" actId="2696"/>
        <pc:sldMkLst>
          <pc:docMk/>
          <pc:sldMk cId="0" sldId="282"/>
        </pc:sldMkLst>
      </pc:sldChg>
      <pc:sldChg chg="del">
        <pc:chgData name="Trung Ngo" userId="45e6b644100c0147" providerId="LiveId" clId="{DCBA7B00-6231-415B-8F92-1A0894799EB7}" dt="2017-10-07T10:50:40.267" v="108" actId="2696"/>
        <pc:sldMkLst>
          <pc:docMk/>
          <pc:sldMk cId="0" sldId="283"/>
        </pc:sldMkLst>
      </pc:sldChg>
      <pc:sldChg chg="del">
        <pc:chgData name="Trung Ngo" userId="45e6b644100c0147" providerId="LiveId" clId="{DCBA7B00-6231-415B-8F92-1A0894799EB7}" dt="2017-10-07T10:50:40.283" v="109" actId="2696"/>
        <pc:sldMkLst>
          <pc:docMk/>
          <pc:sldMk cId="0" sldId="284"/>
        </pc:sldMkLst>
      </pc:sldChg>
      <pc:sldChg chg="del">
        <pc:chgData name="Trung Ngo" userId="45e6b644100c0147" providerId="LiveId" clId="{DCBA7B00-6231-415B-8F92-1A0894799EB7}" dt="2017-10-07T10:50:40.283" v="110" actId="2696"/>
        <pc:sldMkLst>
          <pc:docMk/>
          <pc:sldMk cId="0" sldId="285"/>
        </pc:sldMkLst>
      </pc:sldChg>
      <pc:sldChg chg="del">
        <pc:chgData name="Trung Ngo" userId="45e6b644100c0147" providerId="LiveId" clId="{DCBA7B00-6231-415B-8F92-1A0894799EB7}" dt="2017-10-07T11:12:55.850" v="192" actId="2696"/>
        <pc:sldMkLst>
          <pc:docMk/>
          <pc:sldMk cId="0" sldId="286"/>
        </pc:sldMkLst>
      </pc:sldChg>
      <pc:sldChg chg="del">
        <pc:chgData name="Trung Ngo" userId="45e6b644100c0147" providerId="LiveId" clId="{DCBA7B00-6231-415B-8F92-1A0894799EB7}" dt="2017-10-07T11:12:55.882" v="193" actId="2696"/>
        <pc:sldMkLst>
          <pc:docMk/>
          <pc:sldMk cId="0" sldId="287"/>
        </pc:sldMkLst>
      </pc:sldChg>
      <pc:sldChg chg="del">
        <pc:chgData name="Trung Ngo" userId="45e6b644100c0147" providerId="LiveId" clId="{DCBA7B00-6231-415B-8F92-1A0894799EB7}" dt="2017-10-07T11:12:55.897" v="194" actId="2696"/>
        <pc:sldMkLst>
          <pc:docMk/>
          <pc:sldMk cId="0" sldId="288"/>
        </pc:sldMkLst>
      </pc:sldChg>
      <pc:sldChg chg="del">
        <pc:chgData name="Trung Ngo" userId="45e6b644100c0147" providerId="LiveId" clId="{DCBA7B00-6231-415B-8F92-1A0894799EB7}" dt="2017-10-07T10:50:40.252" v="106" actId="2696"/>
        <pc:sldMkLst>
          <pc:docMk/>
          <pc:sldMk cId="0" sldId="289"/>
        </pc:sldMkLst>
      </pc:sldChg>
    </pc:docChg>
  </pc:docChgLst>
  <pc:docChgLst>
    <pc:chgData name="Trung Ngo" userId="45e6b644100c0147" providerId="LiveId" clId="{59B715AF-9269-47D7-A3C8-C5E51719B338}"/>
    <pc:docChg chg="custSel addSld delSld modSld sldOrd">
      <pc:chgData name="Trung Ngo" userId="45e6b644100c0147" providerId="LiveId" clId="{59B715AF-9269-47D7-A3C8-C5E51719B338}" dt="2017-12-03T17:40:05.363" v="2791" actId="1076"/>
      <pc:docMkLst>
        <pc:docMk/>
      </pc:docMkLst>
      <pc:sldChg chg="modSp">
        <pc:chgData name="Trung Ngo" userId="45e6b644100c0147" providerId="LiveId" clId="{59B715AF-9269-47D7-A3C8-C5E51719B338}" dt="2017-12-03T13:24:00.880" v="53" actId="20577"/>
        <pc:sldMkLst>
          <pc:docMk/>
          <pc:sldMk cId="0" sldId="260"/>
        </pc:sldMkLst>
        <pc:spChg chg="mod">
          <ac:chgData name="Trung Ngo" userId="45e6b644100c0147" providerId="LiveId" clId="{59B715AF-9269-47D7-A3C8-C5E51719B338}" dt="2017-12-03T13:24:00.880" v="53" actId="20577"/>
          <ac:spMkLst>
            <pc:docMk/>
            <pc:sldMk cId="0" sldId="260"/>
            <ac:spMk id="5122" creationId="{38694DDD-3751-44FB-941B-349CAE493BA1}"/>
          </ac:spMkLst>
        </pc:spChg>
      </pc:sldChg>
      <pc:sldChg chg="del">
        <pc:chgData name="Trung Ngo" userId="45e6b644100c0147" providerId="LiveId" clId="{59B715AF-9269-47D7-A3C8-C5E51719B338}" dt="2017-12-03T13:23:45.536" v="12" actId="2696"/>
        <pc:sldMkLst>
          <pc:docMk/>
          <pc:sldMk cId="1980505982" sldId="261"/>
        </pc:sldMkLst>
      </pc:sldChg>
      <pc:sldChg chg="addSp delSp modSp add ord">
        <pc:chgData name="Trung Ngo" userId="45e6b644100c0147" providerId="LiveId" clId="{59B715AF-9269-47D7-A3C8-C5E51719B338}" dt="2017-12-03T16:51:57.160" v="612" actId="1076"/>
        <pc:sldMkLst>
          <pc:docMk/>
          <pc:sldMk cId="1980505982" sldId="261"/>
        </pc:sldMkLst>
        <pc:spChg chg="mod">
          <ac:chgData name="Trung Ngo" userId="45e6b644100c0147" providerId="LiveId" clId="{59B715AF-9269-47D7-A3C8-C5E51719B338}" dt="2017-12-03T13:25:22.719" v="83" actId="20577"/>
          <ac:spMkLst>
            <pc:docMk/>
            <pc:sldMk cId="1980505982" sldId="261"/>
            <ac:spMk id="2" creationId="{0B61BAD4-5822-45B4-B16A-2268874674DF}"/>
          </ac:spMkLst>
        </pc:spChg>
        <pc:spChg chg="del">
          <ac:chgData name="Trung Ngo" userId="45e6b644100c0147" providerId="LiveId" clId="{59B715AF-9269-47D7-A3C8-C5E51719B338}" dt="2017-12-03T13:58:33.139" v="87" actId="1076"/>
          <ac:spMkLst>
            <pc:docMk/>
            <pc:sldMk cId="1980505982" sldId="261"/>
            <ac:spMk id="3" creationId="{A173C55E-E8E6-492C-A578-7F763A627F56}"/>
          </ac:spMkLst>
        </pc:spChg>
        <pc:spChg chg="add del mod">
          <ac:chgData name="Trung Ngo" userId="45e6b644100c0147" providerId="LiveId" clId="{59B715AF-9269-47D7-A3C8-C5E51719B338}" dt="2017-12-03T13:58:10.830" v="86" actId="1076"/>
          <ac:spMkLst>
            <pc:docMk/>
            <pc:sldMk cId="1980505982" sldId="261"/>
            <ac:spMk id="4" creationId="{800015C7-9E5E-46E4-A819-F2306B6D86F4}"/>
          </ac:spMkLst>
        </pc:spChg>
        <pc:spChg chg="add mod">
          <ac:chgData name="Trung Ngo" userId="45e6b644100c0147" providerId="LiveId" clId="{59B715AF-9269-47D7-A3C8-C5E51719B338}" dt="2017-12-03T16:51:57.160" v="612" actId="1076"/>
          <ac:spMkLst>
            <pc:docMk/>
            <pc:sldMk cId="1980505982" sldId="261"/>
            <ac:spMk id="7" creationId="{630D879A-63D2-40C7-BBF0-CD114C85014C}"/>
          </ac:spMkLst>
        </pc:spChg>
        <pc:picChg chg="add mod">
          <ac:chgData name="Trung Ngo" userId="45e6b644100c0147" providerId="LiveId" clId="{59B715AF-9269-47D7-A3C8-C5E51719B338}" dt="2017-12-03T16:51:28.098" v="579" actId="1076"/>
          <ac:picMkLst>
            <pc:docMk/>
            <pc:sldMk cId="1980505982" sldId="261"/>
            <ac:picMk id="6" creationId="{0FF71C01-883A-4675-B313-B8A328357AE1}"/>
          </ac:picMkLst>
        </pc:picChg>
      </pc:sldChg>
      <pc:sldChg chg="addSp delSp modSp add">
        <pc:chgData name="Trung Ngo" userId="45e6b644100c0147" providerId="LiveId" clId="{59B715AF-9269-47D7-A3C8-C5E51719B338}" dt="2017-12-03T16:59:25.431" v="1050" actId="1035"/>
        <pc:sldMkLst>
          <pc:docMk/>
          <pc:sldMk cId="3076948834" sldId="262"/>
        </pc:sldMkLst>
        <pc:spChg chg="mod">
          <ac:chgData name="Trung Ngo" userId="45e6b644100c0147" providerId="LiveId" clId="{59B715AF-9269-47D7-A3C8-C5E51719B338}" dt="2017-12-03T16:53:08.497" v="669" actId="20577"/>
          <ac:spMkLst>
            <pc:docMk/>
            <pc:sldMk cId="3076948834" sldId="262"/>
            <ac:spMk id="2" creationId="{2BA6D9D5-FFCE-4224-A7F2-E354EA297D2E}"/>
          </ac:spMkLst>
        </pc:spChg>
        <pc:spChg chg="mod">
          <ac:chgData name="Trung Ngo" userId="45e6b644100c0147" providerId="LiveId" clId="{59B715AF-9269-47D7-A3C8-C5E51719B338}" dt="2017-12-03T16:59:25.431" v="1050" actId="1035"/>
          <ac:spMkLst>
            <pc:docMk/>
            <pc:sldMk cId="3076948834" sldId="262"/>
            <ac:spMk id="3" creationId="{90D091C5-2B5D-4AB1-A3D3-3823C98546CD}"/>
          </ac:spMkLst>
        </pc:spChg>
        <pc:picChg chg="add del mod">
          <ac:chgData name="Trung Ngo" userId="45e6b644100c0147" providerId="LiveId" clId="{59B715AF-9269-47D7-A3C8-C5E51719B338}" dt="2017-12-03T16:54:02.823" v="670" actId="478"/>
          <ac:picMkLst>
            <pc:docMk/>
            <pc:sldMk cId="3076948834" sldId="262"/>
            <ac:picMk id="4" creationId="{02D36F13-FCC1-4FDC-B582-C3EFFCF870B0}"/>
          </ac:picMkLst>
        </pc:picChg>
      </pc:sldChg>
      <pc:sldChg chg="del">
        <pc:chgData name="Trung Ngo" userId="45e6b644100c0147" providerId="LiveId" clId="{59B715AF-9269-47D7-A3C8-C5E51719B338}" dt="2017-12-03T13:23:45.435" v="0" actId="2696"/>
        <pc:sldMkLst>
          <pc:docMk/>
          <pc:sldMk cId="3270578808" sldId="263"/>
        </pc:sldMkLst>
      </pc:sldChg>
      <pc:sldChg chg="modSp add">
        <pc:chgData name="Trung Ngo" userId="45e6b644100c0147" providerId="LiveId" clId="{59B715AF-9269-47D7-A3C8-C5E51719B338}" dt="2017-12-03T17:03:37.990" v="1296" actId="20577"/>
        <pc:sldMkLst>
          <pc:docMk/>
          <pc:sldMk cId="3765934319" sldId="263"/>
        </pc:sldMkLst>
        <pc:spChg chg="mod">
          <ac:chgData name="Trung Ngo" userId="45e6b644100c0147" providerId="LiveId" clId="{59B715AF-9269-47D7-A3C8-C5E51719B338}" dt="2017-12-03T14:01:09.010" v="114" actId="20577"/>
          <ac:spMkLst>
            <pc:docMk/>
            <pc:sldMk cId="3765934319" sldId="263"/>
            <ac:spMk id="2" creationId="{F2E6E714-8EF8-4B30-A675-4A915A4B269D}"/>
          </ac:spMkLst>
        </pc:spChg>
        <pc:spChg chg="mod">
          <ac:chgData name="Trung Ngo" userId="45e6b644100c0147" providerId="LiveId" clId="{59B715AF-9269-47D7-A3C8-C5E51719B338}" dt="2017-12-03T17:03:37.990" v="1296" actId="20577"/>
          <ac:spMkLst>
            <pc:docMk/>
            <pc:sldMk cId="3765934319" sldId="263"/>
            <ac:spMk id="3" creationId="{ABD8217A-A842-431C-AAA2-288AEB03BAEA}"/>
          </ac:spMkLst>
        </pc:spChg>
      </pc:sldChg>
      <pc:sldChg chg="del">
        <pc:chgData name="Trung Ngo" userId="45e6b644100c0147" providerId="LiveId" clId="{59B715AF-9269-47D7-A3C8-C5E51719B338}" dt="2017-12-03T13:23:45.531" v="11" actId="2696"/>
        <pc:sldMkLst>
          <pc:docMk/>
          <pc:sldMk cId="1052518441" sldId="264"/>
        </pc:sldMkLst>
      </pc:sldChg>
      <pc:sldChg chg="addSp modSp add">
        <pc:chgData name="Trung Ngo" userId="45e6b644100c0147" providerId="LiveId" clId="{59B715AF-9269-47D7-A3C8-C5E51719B338}" dt="2017-12-03T17:28:03.033" v="2222" actId="5793"/>
        <pc:sldMkLst>
          <pc:docMk/>
          <pc:sldMk cId="2717738309" sldId="264"/>
        </pc:sldMkLst>
        <pc:spChg chg="mod">
          <ac:chgData name="Trung Ngo" userId="45e6b644100c0147" providerId="LiveId" clId="{59B715AF-9269-47D7-A3C8-C5E51719B338}" dt="2017-12-03T17:20:20.554" v="1781" actId="20577"/>
          <ac:spMkLst>
            <pc:docMk/>
            <pc:sldMk cId="2717738309" sldId="264"/>
            <ac:spMk id="2" creationId="{90B2780E-FEBF-4C1B-9499-8CE30A41266C}"/>
          </ac:spMkLst>
        </pc:spChg>
        <pc:spChg chg="mod">
          <ac:chgData name="Trung Ngo" userId="45e6b644100c0147" providerId="LiveId" clId="{59B715AF-9269-47D7-A3C8-C5E51719B338}" dt="2017-12-03T17:28:03.033" v="2222" actId="5793"/>
          <ac:spMkLst>
            <pc:docMk/>
            <pc:sldMk cId="2717738309" sldId="264"/>
            <ac:spMk id="3" creationId="{4D23F2F1-3AEA-44A8-9C3D-647961BF9F6E}"/>
          </ac:spMkLst>
        </pc:spChg>
        <pc:picChg chg="add mod">
          <ac:chgData name="Trung Ngo" userId="45e6b644100c0147" providerId="LiveId" clId="{59B715AF-9269-47D7-A3C8-C5E51719B338}" dt="2017-12-03T17:22:15.640" v="1912" actId="1036"/>
          <ac:picMkLst>
            <pc:docMk/>
            <pc:sldMk cId="2717738309" sldId="264"/>
            <ac:picMk id="4" creationId="{FE8F288B-538A-4456-B527-68423BB3AE51}"/>
          </ac:picMkLst>
        </pc:picChg>
      </pc:sldChg>
      <pc:sldChg chg="modSp add">
        <pc:chgData name="Trung Ngo" userId="45e6b644100c0147" providerId="LiveId" clId="{59B715AF-9269-47D7-A3C8-C5E51719B338}" dt="2017-12-03T15:30:48.224" v="177" actId="20577"/>
        <pc:sldMkLst>
          <pc:docMk/>
          <pc:sldMk cId="4056879881" sldId="265"/>
        </pc:sldMkLst>
        <pc:spChg chg="mod">
          <ac:chgData name="Trung Ngo" userId="45e6b644100c0147" providerId="LiveId" clId="{59B715AF-9269-47D7-A3C8-C5E51719B338}" dt="2017-12-03T15:30:48.224" v="177" actId="20577"/>
          <ac:spMkLst>
            <pc:docMk/>
            <pc:sldMk cId="4056879881" sldId="265"/>
            <ac:spMk id="2" creationId="{948C3E23-4412-4399-81A8-8AF356C2063F}"/>
          </ac:spMkLst>
        </pc:spChg>
      </pc:sldChg>
      <pc:sldChg chg="del">
        <pc:chgData name="Trung Ngo" userId="45e6b644100c0147" providerId="LiveId" clId="{59B715AF-9269-47D7-A3C8-C5E51719B338}" dt="2017-12-03T13:23:45.457" v="2" actId="2696"/>
        <pc:sldMkLst>
          <pc:docMk/>
          <pc:sldMk cId="4232139291" sldId="265"/>
        </pc:sldMkLst>
      </pc:sldChg>
      <pc:sldChg chg="del">
        <pc:chgData name="Trung Ngo" userId="45e6b644100c0147" providerId="LiveId" clId="{59B715AF-9269-47D7-A3C8-C5E51719B338}" dt="2017-12-03T13:23:45.466" v="3" actId="2696"/>
        <pc:sldMkLst>
          <pc:docMk/>
          <pc:sldMk cId="647102525" sldId="266"/>
        </pc:sldMkLst>
      </pc:sldChg>
      <pc:sldChg chg="modSp add">
        <pc:chgData name="Trung Ngo" userId="45e6b644100c0147" providerId="LiveId" clId="{59B715AF-9269-47D7-A3C8-C5E51719B338}" dt="2017-12-03T17:04:33.796" v="1377" actId="20577"/>
        <pc:sldMkLst>
          <pc:docMk/>
          <pc:sldMk cId="3339075490" sldId="266"/>
        </pc:sldMkLst>
        <pc:spChg chg="mod">
          <ac:chgData name="Trung Ngo" userId="45e6b644100c0147" providerId="LiveId" clId="{59B715AF-9269-47D7-A3C8-C5E51719B338}" dt="2017-12-03T15:30:38.253" v="168" actId="20577"/>
          <ac:spMkLst>
            <pc:docMk/>
            <pc:sldMk cId="3339075490" sldId="266"/>
            <ac:spMk id="2" creationId="{619E20C0-C14A-4F4A-9966-BC1E8142C5EC}"/>
          </ac:spMkLst>
        </pc:spChg>
        <pc:spChg chg="mod">
          <ac:chgData name="Trung Ngo" userId="45e6b644100c0147" providerId="LiveId" clId="{59B715AF-9269-47D7-A3C8-C5E51719B338}" dt="2017-12-03T17:04:33.796" v="1377" actId="20577"/>
          <ac:spMkLst>
            <pc:docMk/>
            <pc:sldMk cId="3339075490" sldId="266"/>
            <ac:spMk id="3" creationId="{2384AB27-8EEA-4AEE-AD1E-B7CB85798D36}"/>
          </ac:spMkLst>
        </pc:spChg>
      </pc:sldChg>
      <pc:sldChg chg="del">
        <pc:chgData name="Trung Ngo" userId="45e6b644100c0147" providerId="LiveId" clId="{59B715AF-9269-47D7-A3C8-C5E51719B338}" dt="2017-12-03T13:23:45.489" v="5" actId="2696"/>
        <pc:sldMkLst>
          <pc:docMk/>
          <pc:sldMk cId="2532330270" sldId="267"/>
        </pc:sldMkLst>
      </pc:sldChg>
      <pc:sldChg chg="addSp modSp add">
        <pc:chgData name="Trung Ngo" userId="45e6b644100c0147" providerId="LiveId" clId="{59B715AF-9269-47D7-A3C8-C5E51719B338}" dt="2017-12-03T17:35:58.139" v="2499" actId="14100"/>
        <pc:sldMkLst>
          <pc:docMk/>
          <pc:sldMk cId="2633715586" sldId="267"/>
        </pc:sldMkLst>
        <pc:spChg chg="mod">
          <ac:chgData name="Trung Ngo" userId="45e6b644100c0147" providerId="LiveId" clId="{59B715AF-9269-47D7-A3C8-C5E51719B338}" dt="2017-12-03T15:34:26.639" v="197" actId="20577"/>
          <ac:spMkLst>
            <pc:docMk/>
            <pc:sldMk cId="2633715586" sldId="267"/>
            <ac:spMk id="2" creationId="{B88E38A5-DDD0-4698-AE3A-B48A194CF589}"/>
          </ac:spMkLst>
        </pc:spChg>
        <pc:spChg chg="mod">
          <ac:chgData name="Trung Ngo" userId="45e6b644100c0147" providerId="LiveId" clId="{59B715AF-9269-47D7-A3C8-C5E51719B338}" dt="2017-12-03T17:35:13.078" v="2496" actId="20577"/>
          <ac:spMkLst>
            <pc:docMk/>
            <pc:sldMk cId="2633715586" sldId="267"/>
            <ac:spMk id="3" creationId="{9596163E-1EF5-439C-8C84-74EF0B37D366}"/>
          </ac:spMkLst>
        </pc:spChg>
        <pc:picChg chg="add mod">
          <ac:chgData name="Trung Ngo" userId="45e6b644100c0147" providerId="LiveId" clId="{59B715AF-9269-47D7-A3C8-C5E51719B338}" dt="2017-12-03T17:35:58.139" v="2499" actId="14100"/>
          <ac:picMkLst>
            <pc:docMk/>
            <pc:sldMk cId="2633715586" sldId="267"/>
            <ac:picMk id="4" creationId="{7F90CB8C-1687-4603-BF65-1186A828B48C}"/>
          </ac:picMkLst>
        </pc:picChg>
      </pc:sldChg>
      <pc:sldChg chg="modSp add">
        <pc:chgData name="Trung Ngo" userId="45e6b644100c0147" providerId="LiveId" clId="{59B715AF-9269-47D7-A3C8-C5E51719B338}" dt="2017-12-03T17:39:07.086" v="2787" actId="20577"/>
        <pc:sldMkLst>
          <pc:docMk/>
          <pc:sldMk cId="237501256" sldId="268"/>
        </pc:sldMkLst>
        <pc:spChg chg="mod">
          <ac:chgData name="Trung Ngo" userId="45e6b644100c0147" providerId="LiveId" clId="{59B715AF-9269-47D7-A3C8-C5E51719B338}" dt="2017-12-03T15:34:36.705" v="224" actId="20577"/>
          <ac:spMkLst>
            <pc:docMk/>
            <pc:sldMk cId="237501256" sldId="268"/>
            <ac:spMk id="2" creationId="{2AAFCE88-DE7D-45CE-BD57-AC333A5AA267}"/>
          </ac:spMkLst>
        </pc:spChg>
        <pc:spChg chg="mod">
          <ac:chgData name="Trung Ngo" userId="45e6b644100c0147" providerId="LiveId" clId="{59B715AF-9269-47D7-A3C8-C5E51719B338}" dt="2017-12-03T17:39:07.086" v="2787" actId="20577"/>
          <ac:spMkLst>
            <pc:docMk/>
            <pc:sldMk cId="237501256" sldId="268"/>
            <ac:spMk id="3" creationId="{B7A4F12B-3E7C-48A1-A79B-D3E7BC2562DC}"/>
          </ac:spMkLst>
        </pc:spChg>
      </pc:sldChg>
      <pc:sldChg chg="del">
        <pc:chgData name="Trung Ngo" userId="45e6b644100c0147" providerId="LiveId" clId="{59B715AF-9269-47D7-A3C8-C5E51719B338}" dt="2017-12-03T13:23:45.496" v="6" actId="2696"/>
        <pc:sldMkLst>
          <pc:docMk/>
          <pc:sldMk cId="389658939" sldId="268"/>
        </pc:sldMkLst>
      </pc:sldChg>
      <pc:sldChg chg="addSp modSp add ord">
        <pc:chgData name="Trung Ngo" userId="45e6b644100c0147" providerId="LiveId" clId="{59B715AF-9269-47D7-A3C8-C5E51719B338}" dt="2017-12-03T16:42:28.041" v="383" actId="1076"/>
        <pc:sldMkLst>
          <pc:docMk/>
          <pc:sldMk cId="862892407" sldId="269"/>
        </pc:sldMkLst>
        <pc:spChg chg="mod">
          <ac:chgData name="Trung Ngo" userId="45e6b644100c0147" providerId="LiveId" clId="{59B715AF-9269-47D7-A3C8-C5E51719B338}" dt="2017-12-03T16:39:32.902" v="255" actId="20577"/>
          <ac:spMkLst>
            <pc:docMk/>
            <pc:sldMk cId="862892407" sldId="269"/>
            <ac:spMk id="2" creationId="{AB9C2092-7907-4C17-A2F2-96D785258384}"/>
          </ac:spMkLst>
        </pc:spChg>
        <pc:spChg chg="mod">
          <ac:chgData name="Trung Ngo" userId="45e6b644100c0147" providerId="LiveId" clId="{59B715AF-9269-47D7-A3C8-C5E51719B338}" dt="2017-12-03T16:41:11.910" v="374" actId="20577"/>
          <ac:spMkLst>
            <pc:docMk/>
            <pc:sldMk cId="862892407" sldId="269"/>
            <ac:spMk id="3" creationId="{3C7D9792-CF45-4F43-AC4B-B4C457465C3D}"/>
          </ac:spMkLst>
        </pc:spChg>
        <pc:picChg chg="add mod">
          <ac:chgData name="Trung Ngo" userId="45e6b644100c0147" providerId="LiveId" clId="{59B715AF-9269-47D7-A3C8-C5E51719B338}" dt="2017-12-03T16:42:10.257" v="377" actId="1076"/>
          <ac:picMkLst>
            <pc:docMk/>
            <pc:sldMk cId="862892407" sldId="269"/>
            <ac:picMk id="4" creationId="{BEBA6DD6-6AB4-4CB9-812F-2ABB27F4554D}"/>
          </ac:picMkLst>
        </pc:picChg>
        <pc:picChg chg="add mod">
          <ac:chgData name="Trung Ngo" userId="45e6b644100c0147" providerId="LiveId" clId="{59B715AF-9269-47D7-A3C8-C5E51719B338}" dt="2017-12-03T16:42:28.041" v="383" actId="1076"/>
          <ac:picMkLst>
            <pc:docMk/>
            <pc:sldMk cId="862892407" sldId="269"/>
            <ac:picMk id="5" creationId="{E2AE04D1-A392-4016-B253-BD1764360AA8}"/>
          </ac:picMkLst>
        </pc:picChg>
      </pc:sldChg>
      <pc:sldChg chg="del">
        <pc:chgData name="Trung Ngo" userId="45e6b644100c0147" providerId="LiveId" clId="{59B715AF-9269-47D7-A3C8-C5E51719B338}" dt="2017-12-03T13:23:45.481" v="4" actId="2696"/>
        <pc:sldMkLst>
          <pc:docMk/>
          <pc:sldMk cId="3501249039" sldId="269"/>
        </pc:sldMkLst>
      </pc:sldChg>
      <pc:sldChg chg="addSp modSp add">
        <pc:chgData name="Trung Ngo" userId="45e6b644100c0147" providerId="LiveId" clId="{59B715AF-9269-47D7-A3C8-C5E51719B338}" dt="2017-12-03T16:50:51.828" v="576" actId="6549"/>
        <pc:sldMkLst>
          <pc:docMk/>
          <pc:sldMk cId="2528747707" sldId="270"/>
        </pc:sldMkLst>
        <pc:spChg chg="mod">
          <ac:chgData name="Trung Ngo" userId="45e6b644100c0147" providerId="LiveId" clId="{59B715AF-9269-47D7-A3C8-C5E51719B338}" dt="2017-12-03T16:41:30.787" v="376" actId="6549"/>
          <ac:spMkLst>
            <pc:docMk/>
            <pc:sldMk cId="2528747707" sldId="270"/>
            <ac:spMk id="2" creationId="{92AA4485-E3BD-4A63-9F37-F4E7EA4296D3}"/>
          </ac:spMkLst>
        </pc:spChg>
        <pc:spChg chg="mod">
          <ac:chgData name="Trung Ngo" userId="45e6b644100c0147" providerId="LiveId" clId="{59B715AF-9269-47D7-A3C8-C5E51719B338}" dt="2017-12-03T16:50:51.828" v="576" actId="6549"/>
          <ac:spMkLst>
            <pc:docMk/>
            <pc:sldMk cId="2528747707" sldId="270"/>
            <ac:spMk id="3" creationId="{7867AB90-A9F9-4ABD-BDD3-6696112831E1}"/>
          </ac:spMkLst>
        </pc:spChg>
        <pc:picChg chg="add mod">
          <ac:chgData name="Trung Ngo" userId="45e6b644100c0147" providerId="LiveId" clId="{59B715AF-9269-47D7-A3C8-C5E51719B338}" dt="2017-12-03T16:50:47.302" v="575" actId="1076"/>
          <ac:picMkLst>
            <pc:docMk/>
            <pc:sldMk cId="2528747707" sldId="270"/>
            <ac:picMk id="4" creationId="{8A4F2B75-28D5-4CA0-9739-F5B2066029B8}"/>
          </ac:picMkLst>
        </pc:picChg>
      </pc:sldChg>
      <pc:sldChg chg="del">
        <pc:chgData name="Trung Ngo" userId="45e6b644100c0147" providerId="LiveId" clId="{59B715AF-9269-47D7-A3C8-C5E51719B338}" dt="2017-12-03T13:23:45.512" v="8" actId="2696"/>
        <pc:sldMkLst>
          <pc:docMk/>
          <pc:sldMk cId="3486364846" sldId="270"/>
        </pc:sldMkLst>
      </pc:sldChg>
      <pc:sldChg chg="del">
        <pc:chgData name="Trung Ngo" userId="45e6b644100c0147" providerId="LiveId" clId="{59B715AF-9269-47D7-A3C8-C5E51719B338}" dt="2017-12-03T13:23:45.518" v="9" actId="2696"/>
        <pc:sldMkLst>
          <pc:docMk/>
          <pc:sldMk cId="51162026" sldId="271"/>
        </pc:sldMkLst>
      </pc:sldChg>
      <pc:sldChg chg="addSp delSp modSp add">
        <pc:chgData name="Trung Ngo" userId="45e6b644100c0147" providerId="LiveId" clId="{59B715AF-9269-47D7-A3C8-C5E51719B338}" dt="2017-12-03T16:59:15.236" v="1048" actId="1036"/>
        <pc:sldMkLst>
          <pc:docMk/>
          <pc:sldMk cId="1399931611" sldId="271"/>
        </pc:sldMkLst>
        <pc:spChg chg="mod">
          <ac:chgData name="Trung Ngo" userId="45e6b644100c0147" providerId="LiveId" clId="{59B715AF-9269-47D7-A3C8-C5E51719B338}" dt="2017-12-03T16:57:42.462" v="1038" actId="20577"/>
          <ac:spMkLst>
            <pc:docMk/>
            <pc:sldMk cId="1399931611" sldId="271"/>
            <ac:spMk id="2" creationId="{4EC29B20-404A-4E28-9CC1-63FFDA7433FE}"/>
          </ac:spMkLst>
        </pc:spChg>
        <pc:spChg chg="del">
          <ac:chgData name="Trung Ngo" userId="45e6b644100c0147" providerId="LiveId" clId="{59B715AF-9269-47D7-A3C8-C5E51719B338}" dt="2017-12-03T16:57:50.729" v="1040" actId="478"/>
          <ac:spMkLst>
            <pc:docMk/>
            <pc:sldMk cId="1399931611" sldId="271"/>
            <ac:spMk id="3" creationId="{D35AC3C3-587A-4834-A577-83ADDBFF4583}"/>
          </ac:spMkLst>
        </pc:spChg>
        <pc:picChg chg="add mod">
          <ac:chgData name="Trung Ngo" userId="45e6b644100c0147" providerId="LiveId" clId="{59B715AF-9269-47D7-A3C8-C5E51719B338}" dt="2017-12-03T16:59:10.563" v="1045" actId="1035"/>
          <ac:picMkLst>
            <pc:docMk/>
            <pc:sldMk cId="1399931611" sldId="271"/>
            <ac:picMk id="4" creationId="{5BAC7EA9-BE87-499D-84A0-C44D9EE9347A}"/>
          </ac:picMkLst>
        </pc:picChg>
        <pc:picChg chg="add mod">
          <ac:chgData name="Trung Ngo" userId="45e6b644100c0147" providerId="LiveId" clId="{59B715AF-9269-47D7-A3C8-C5E51719B338}" dt="2017-12-03T16:59:15.236" v="1048" actId="1036"/>
          <ac:picMkLst>
            <pc:docMk/>
            <pc:sldMk cId="1399931611" sldId="271"/>
            <ac:picMk id="5" creationId="{79B75420-4F08-4A61-B3AF-319ED81894B6}"/>
          </ac:picMkLst>
        </pc:picChg>
      </pc:sldChg>
      <pc:sldChg chg="modSp add">
        <pc:chgData name="Trung Ngo" userId="45e6b644100c0147" providerId="LiveId" clId="{59B715AF-9269-47D7-A3C8-C5E51719B338}" dt="2017-12-03T17:08:04.832" v="1544" actId="20577"/>
        <pc:sldMkLst>
          <pc:docMk/>
          <pc:sldMk cId="1185567624" sldId="272"/>
        </pc:sldMkLst>
        <pc:spChg chg="mod">
          <ac:chgData name="Trung Ngo" userId="45e6b644100c0147" providerId="LiveId" clId="{59B715AF-9269-47D7-A3C8-C5E51719B338}" dt="2017-12-03T17:08:04.832" v="1544" actId="20577"/>
          <ac:spMkLst>
            <pc:docMk/>
            <pc:sldMk cId="1185567624" sldId="272"/>
            <ac:spMk id="3" creationId="{2384AB27-8EEA-4AEE-AD1E-B7CB85798D36}"/>
          </ac:spMkLst>
        </pc:spChg>
      </pc:sldChg>
      <pc:sldChg chg="del">
        <pc:chgData name="Trung Ngo" userId="45e6b644100c0147" providerId="LiveId" clId="{59B715AF-9269-47D7-A3C8-C5E51719B338}" dt="2017-12-03T13:23:45.502" v="7" actId="2696"/>
        <pc:sldMkLst>
          <pc:docMk/>
          <pc:sldMk cId="3237428283" sldId="272"/>
        </pc:sldMkLst>
      </pc:sldChg>
      <pc:sldChg chg="addSp delSp modSp add">
        <pc:chgData name="Trung Ngo" userId="45e6b644100c0147" providerId="LiveId" clId="{59B715AF-9269-47D7-A3C8-C5E51719B338}" dt="2017-12-03T17:14:10.629" v="1772" actId="20577"/>
        <pc:sldMkLst>
          <pc:docMk/>
          <pc:sldMk cId="3037139027" sldId="273"/>
        </pc:sldMkLst>
        <pc:spChg chg="mod">
          <ac:chgData name="Trung Ngo" userId="45e6b644100c0147" providerId="LiveId" clId="{59B715AF-9269-47D7-A3C8-C5E51719B338}" dt="2017-12-03T17:11:45.907" v="1569" actId="20577"/>
          <ac:spMkLst>
            <pc:docMk/>
            <pc:sldMk cId="3037139027" sldId="273"/>
            <ac:spMk id="2" creationId="{0D573E2D-A2CF-43F6-95D6-7D3DED433D69}"/>
          </ac:spMkLst>
        </pc:spChg>
        <pc:spChg chg="del">
          <ac:chgData name="Trung Ngo" userId="45e6b644100c0147" providerId="LiveId" clId="{59B715AF-9269-47D7-A3C8-C5E51719B338}" dt="2017-12-03T17:10:46.357" v="1546" actId="20577"/>
          <ac:spMkLst>
            <pc:docMk/>
            <pc:sldMk cId="3037139027" sldId="273"/>
            <ac:spMk id="3" creationId="{BDF948A4-2796-47EA-87D6-950CCCBA5482}"/>
          </ac:spMkLst>
        </pc:spChg>
        <pc:spChg chg="add mod">
          <ac:chgData name="Trung Ngo" userId="45e6b644100c0147" providerId="LiveId" clId="{59B715AF-9269-47D7-A3C8-C5E51719B338}" dt="2017-12-03T17:14:10.629" v="1772" actId="20577"/>
          <ac:spMkLst>
            <pc:docMk/>
            <pc:sldMk cId="3037139027" sldId="273"/>
            <ac:spMk id="6" creationId="{4598533C-5C1B-4BD8-82EE-EE4D9FF48455}"/>
          </ac:spMkLst>
        </pc:spChg>
        <pc:picChg chg="add mod">
          <ac:chgData name="Trung Ngo" userId="45e6b644100c0147" providerId="LiveId" clId="{59B715AF-9269-47D7-A3C8-C5E51719B338}" dt="2017-12-03T17:13:32.878" v="1719" actId="1035"/>
          <ac:picMkLst>
            <pc:docMk/>
            <pc:sldMk cId="3037139027" sldId="273"/>
            <ac:picMk id="4" creationId="{3456BB38-D2F4-4E10-A1F2-CD8B1547174C}"/>
          </ac:picMkLst>
        </pc:picChg>
        <pc:picChg chg="add mod">
          <ac:chgData name="Trung Ngo" userId="45e6b644100c0147" providerId="LiveId" clId="{59B715AF-9269-47D7-A3C8-C5E51719B338}" dt="2017-12-03T17:13:32.878" v="1719" actId="1035"/>
          <ac:picMkLst>
            <pc:docMk/>
            <pc:sldMk cId="3037139027" sldId="273"/>
            <ac:picMk id="5" creationId="{F8D083A0-3D66-44DB-A6BB-37996B9E29B8}"/>
          </ac:picMkLst>
        </pc:picChg>
      </pc:sldChg>
      <pc:sldChg chg="del">
        <pc:chgData name="Trung Ngo" userId="45e6b644100c0147" providerId="LiveId" clId="{59B715AF-9269-47D7-A3C8-C5E51719B338}" dt="2017-12-03T13:23:45.447" v="1" actId="2696"/>
        <pc:sldMkLst>
          <pc:docMk/>
          <pc:sldMk cId="4064857229" sldId="273"/>
        </pc:sldMkLst>
      </pc:sldChg>
      <pc:sldChg chg="del">
        <pc:chgData name="Trung Ngo" userId="45e6b644100c0147" providerId="LiveId" clId="{59B715AF-9269-47D7-A3C8-C5E51719B338}" dt="2017-12-03T13:23:45.525" v="10" actId="2696"/>
        <pc:sldMkLst>
          <pc:docMk/>
          <pc:sldMk cId="458622399" sldId="274"/>
        </pc:sldMkLst>
      </pc:sldChg>
      <pc:sldChg chg="addSp delSp modSp add">
        <pc:chgData name="Trung Ngo" userId="45e6b644100c0147" providerId="LiveId" clId="{59B715AF-9269-47D7-A3C8-C5E51719B338}" dt="2017-12-03T17:24:07.659" v="1976" actId="20577"/>
        <pc:sldMkLst>
          <pc:docMk/>
          <pc:sldMk cId="3676465294" sldId="274"/>
        </pc:sldMkLst>
        <pc:spChg chg="mod">
          <ac:chgData name="Trung Ngo" userId="45e6b644100c0147" providerId="LiveId" clId="{59B715AF-9269-47D7-A3C8-C5E51719B338}" dt="2017-12-03T17:24:07.659" v="1976" actId="20577"/>
          <ac:spMkLst>
            <pc:docMk/>
            <pc:sldMk cId="3676465294" sldId="274"/>
            <ac:spMk id="2" creationId="{75D61752-9B0B-42CA-B5DE-4EDA4DB6B759}"/>
          </ac:spMkLst>
        </pc:spChg>
        <pc:spChg chg="del">
          <ac:chgData name="Trung Ngo" userId="45e6b644100c0147" providerId="LiveId" clId="{59B715AF-9269-47D7-A3C8-C5E51719B338}" dt="2017-12-03T17:23:48.488" v="1960" actId="20577"/>
          <ac:spMkLst>
            <pc:docMk/>
            <pc:sldMk cId="3676465294" sldId="274"/>
            <ac:spMk id="3" creationId="{F06EF69D-1FD7-4495-8768-A04826A160C3}"/>
          </ac:spMkLst>
        </pc:spChg>
        <pc:picChg chg="add mod">
          <ac:chgData name="Trung Ngo" userId="45e6b644100c0147" providerId="LiveId" clId="{59B715AF-9269-47D7-A3C8-C5E51719B338}" dt="2017-12-03T17:24:01.388" v="1969" actId="1037"/>
          <ac:picMkLst>
            <pc:docMk/>
            <pc:sldMk cId="3676465294" sldId="274"/>
            <ac:picMk id="4" creationId="{8B5B6887-3C52-4F4D-863E-42939AB88A23}"/>
          </ac:picMkLst>
        </pc:picChg>
      </pc:sldChg>
      <pc:sldChg chg="addSp modSp add">
        <pc:chgData name="Trung Ngo" userId="45e6b644100c0147" providerId="LiveId" clId="{59B715AF-9269-47D7-A3C8-C5E51719B338}" dt="2017-12-03T17:28:49.147" v="2226" actId="14100"/>
        <pc:sldMkLst>
          <pc:docMk/>
          <pc:sldMk cId="3496541842" sldId="275"/>
        </pc:sldMkLst>
        <pc:spChg chg="mod">
          <ac:chgData name="Trung Ngo" userId="45e6b644100c0147" providerId="LiveId" clId="{59B715AF-9269-47D7-A3C8-C5E51719B338}" dt="2017-12-03T17:25:03.303" v="2000" actId="20577"/>
          <ac:spMkLst>
            <pc:docMk/>
            <pc:sldMk cId="3496541842" sldId="275"/>
            <ac:spMk id="2" creationId="{60E07B72-4434-4ED1-9C2B-72D58EF148E4}"/>
          </ac:spMkLst>
        </pc:spChg>
        <pc:spChg chg="mod">
          <ac:chgData name="Trung Ngo" userId="45e6b644100c0147" providerId="LiveId" clId="{59B715AF-9269-47D7-A3C8-C5E51719B338}" dt="2017-12-03T17:26:11.614" v="2129" actId="20577"/>
          <ac:spMkLst>
            <pc:docMk/>
            <pc:sldMk cId="3496541842" sldId="275"/>
            <ac:spMk id="3" creationId="{08DD7FDA-9206-4DDC-A5B6-26F7C6B9168E}"/>
          </ac:spMkLst>
        </pc:spChg>
        <pc:picChg chg="add mod">
          <ac:chgData name="Trung Ngo" userId="45e6b644100c0147" providerId="LiveId" clId="{59B715AF-9269-47D7-A3C8-C5E51719B338}" dt="2017-12-03T17:28:49.147" v="2226" actId="14100"/>
          <ac:picMkLst>
            <pc:docMk/>
            <pc:sldMk cId="3496541842" sldId="275"/>
            <ac:picMk id="4" creationId="{0C6BC9ED-854A-470C-A848-23D298D2CFF6}"/>
          </ac:picMkLst>
        </pc:picChg>
      </pc:sldChg>
      <pc:sldChg chg="addSp modSp add">
        <pc:chgData name="Trung Ngo" userId="45e6b644100c0147" providerId="LiveId" clId="{59B715AF-9269-47D7-A3C8-C5E51719B338}" dt="2017-12-03T17:33:50.327" v="2375" actId="20577"/>
        <pc:sldMkLst>
          <pc:docMk/>
          <pc:sldMk cId="1845665407" sldId="276"/>
        </pc:sldMkLst>
        <pc:spChg chg="mod">
          <ac:chgData name="Trung Ngo" userId="45e6b644100c0147" providerId="LiveId" clId="{59B715AF-9269-47D7-A3C8-C5E51719B338}" dt="2017-12-03T17:29:44.441" v="2254" actId="20577"/>
          <ac:spMkLst>
            <pc:docMk/>
            <pc:sldMk cId="1845665407" sldId="276"/>
            <ac:spMk id="2" creationId="{9ED1D90D-8628-48D6-A8DC-81D823330693}"/>
          </ac:spMkLst>
        </pc:spChg>
        <pc:spChg chg="mod">
          <ac:chgData name="Trung Ngo" userId="45e6b644100c0147" providerId="LiveId" clId="{59B715AF-9269-47D7-A3C8-C5E51719B338}" dt="2017-12-03T17:33:50.327" v="2375" actId="20577"/>
          <ac:spMkLst>
            <pc:docMk/>
            <pc:sldMk cId="1845665407" sldId="276"/>
            <ac:spMk id="3" creationId="{856B2CCF-2FC4-463C-831A-6C2B01A91A8C}"/>
          </ac:spMkLst>
        </pc:spChg>
        <pc:picChg chg="add mod">
          <ac:chgData name="Trung Ngo" userId="45e6b644100c0147" providerId="LiveId" clId="{59B715AF-9269-47D7-A3C8-C5E51719B338}" dt="2017-12-03T17:32:09.607" v="2258" actId="14100"/>
          <ac:picMkLst>
            <pc:docMk/>
            <pc:sldMk cId="1845665407" sldId="276"/>
            <ac:picMk id="4" creationId="{3B7D559E-02C6-481D-A040-EFB45AD1D28C}"/>
          </ac:picMkLst>
        </pc:picChg>
      </pc:sldChg>
      <pc:sldChg chg="modSp add">
        <pc:chgData name="Trung Ngo" userId="45e6b644100c0147" providerId="LiveId" clId="{59B715AF-9269-47D7-A3C8-C5E51719B338}" dt="2017-12-03T17:36:50.816" v="2522" actId="20577"/>
        <pc:sldMkLst>
          <pc:docMk/>
          <pc:sldMk cId="1922492095" sldId="277"/>
        </pc:sldMkLst>
        <pc:spChg chg="mod">
          <ac:chgData name="Trung Ngo" userId="45e6b644100c0147" providerId="LiveId" clId="{59B715AF-9269-47D7-A3C8-C5E51719B338}" dt="2017-12-03T17:36:44.570" v="2501" actId="20577"/>
          <ac:spMkLst>
            <pc:docMk/>
            <pc:sldMk cId="1922492095" sldId="277"/>
            <ac:spMk id="2" creationId="{5C4BE35B-F635-4D60-9362-AF828955523D}"/>
          </ac:spMkLst>
        </pc:spChg>
        <pc:spChg chg="mod">
          <ac:chgData name="Trung Ngo" userId="45e6b644100c0147" providerId="LiveId" clId="{59B715AF-9269-47D7-A3C8-C5E51719B338}" dt="2017-12-03T17:36:50.816" v="2522" actId="20577"/>
          <ac:spMkLst>
            <pc:docMk/>
            <pc:sldMk cId="1922492095" sldId="277"/>
            <ac:spMk id="3" creationId="{861C587C-2CBD-405C-B2B2-3A950071D665}"/>
          </ac:spMkLst>
        </pc:spChg>
      </pc:sldChg>
      <pc:sldChg chg="addSp modSp add">
        <pc:chgData name="Trung Ngo" userId="45e6b644100c0147" providerId="LiveId" clId="{59B715AF-9269-47D7-A3C8-C5E51719B338}" dt="2017-12-03T17:40:05.363" v="2791" actId="1076"/>
        <pc:sldMkLst>
          <pc:docMk/>
          <pc:sldMk cId="459603339" sldId="278"/>
        </pc:sldMkLst>
        <pc:spChg chg="mod">
          <ac:chgData name="Trung Ngo" userId="45e6b644100c0147" providerId="LiveId" clId="{59B715AF-9269-47D7-A3C8-C5E51719B338}" dt="2017-12-03T17:39:29.604" v="2789" actId="1076"/>
          <ac:spMkLst>
            <pc:docMk/>
            <pc:sldMk cId="459603339" sldId="278"/>
            <ac:spMk id="2" creationId="{840F3D39-281F-4EB4-A22C-EF6BD4D291FC}"/>
          </ac:spMkLst>
        </pc:spChg>
        <pc:picChg chg="add mod">
          <ac:chgData name="Trung Ngo" userId="45e6b644100c0147" providerId="LiveId" clId="{59B715AF-9269-47D7-A3C8-C5E51719B338}" dt="2017-12-03T17:40:05.363" v="2791" actId="1076"/>
          <ac:picMkLst>
            <pc:docMk/>
            <pc:sldMk cId="459603339" sldId="278"/>
            <ac:picMk id="4" creationId="{A475EF12-F5AC-4B1F-94CB-D14101909EC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5575FB7-FA8C-43B3-833F-E98E749F1E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3C8360E-8ABE-478E-A954-7CE0122F9D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AE6A711D-7935-4D3D-AADE-F718353ABE0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64EC13AE-9E8A-4B03-A99F-7BA552CEE2F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6E52EE-073F-4E26-97E1-92FB5F4D7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9FE75-C122-4DC6-838A-148C730A958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B7C7A-D067-4E76-A127-BFCD9E55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4936C832-4311-47F9-845C-F2463C38F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63222FFE-0DCA-4CF8-B484-895AB660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ADEB3809-6A8B-4263-9B6E-ABAB38E2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B3D601D7-D347-4133-9C74-A9306A08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B40245B-87B6-4023-BE4C-09D9E624A1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AB18D4-F165-4924-85D7-8234E11B10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FF39588-6F20-4CD1-AD81-F2C01444BC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B285294-9E60-4822-AFC6-F92A64646D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02FD21E-58AE-4EE1-A516-4404874F6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65D53-B988-4B1D-819B-FF20501C3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30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D753-BBE4-4261-B125-AAF322E3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C9D24-3BDC-4955-987D-C555DAA84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F8CD95-BF32-4793-BB07-830B38F354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B65CB0-0C95-4929-A94A-56E002C05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365FFF-1616-4A76-97CD-052DD99BB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D9F6E-EC3A-4F1B-B743-D09037ED6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55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A6858-3107-47A9-9A37-4D04C47E7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AF329-0218-40AF-A8FA-24D417CA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E5CE50-ED9C-4882-9BA3-33B293FA54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7D164C-4179-46E7-99F4-6D8D7DB6C1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D02106-F9B1-43A4-B950-AC29C1E28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CD3F6-3412-4C73-A019-2B07DE826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31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470-28DC-40B9-B9A7-94FA5934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2098-BD53-4C66-AB7A-18C683D8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2BB376-760A-4EEC-86EB-E4B82E57D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372273-E64A-4DAA-B1D5-0FCCBED80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D1A40B-BA5C-4656-97B8-16AFE43B53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6B67F-E05A-4D2F-A651-925D299C4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6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214F-52FD-47AB-B355-F81EBF7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650C7-7014-4BE6-B170-7F20DDBE3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471FC7-8932-41F9-9AFA-01F875314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C21223-ED23-40DD-9B6A-D949481C1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B74681-DEC7-45F5-99DB-7B16BFAFA3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F3A5C-A694-45FE-8821-444758982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84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BD6F-0EBB-412D-B924-06CA340E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80D3-E9DF-49AD-A4C4-C0B57D43F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1784-13AA-4686-B9F1-BCC9E0F2F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EA896-61B3-4694-A2FE-789350B0F4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69F2B-8033-4402-B38B-829D5CB70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4AB66-ECA2-49D8-87E9-F474129909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12D25-BB8A-466B-B31D-4F9DCEE33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35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7DE-1C93-4522-94E9-C9007996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0171-80C4-4F27-B8CB-581B7271B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BD284-663A-45A3-BA69-1B28B0F7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8345D-5E66-4D81-835C-A3312A189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F4F6D-3C97-4ACE-B428-24217A5FB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D4AA63-C0EF-4F60-83DF-39CE6DA17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FA0855-8098-4B2A-ACC2-8CB0B38E9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E97DC4-3006-4F93-A80E-984FBC745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08BA1-2E55-42F0-A6C0-CA7B9F4A5E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0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F390-9C1B-43C8-8B2F-63B90B10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341C43-B779-49D4-9884-9D8494BB86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3C5A73-83ED-4578-A0C7-9BE0AB260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50322D-813C-4874-A8B6-8E1B4F924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08967-17C3-4570-9D02-1E729EE642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2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58CB02-A76A-4904-8F2B-AFE92A2EB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DED1E0-FCF1-47D5-9E7C-C6F76AAD9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67E2C8-EC86-4764-A66C-74965CD13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E49B8-8011-4A4D-B15B-2DB4456A3A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83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6E8C-0586-4A1D-9472-6EF0323A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897B-490D-4606-9395-BEE48E42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4C004-D274-4F08-942D-C302BC01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94897-C723-4465-9205-3F9264D14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DFBD3-AA3E-4A8C-A5F0-4E7404F1C8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90FE7-39A0-485A-B48C-20A2174EC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A7652-1866-4904-9544-850F483E1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67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E670-2033-43A9-BD86-8820D445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F8441-376D-4091-AFD2-4CF2DB77D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C601C-CD72-4C7E-9B43-DDCF7103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8B449-9D84-4087-8333-418BF6894C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47163-EE92-45F1-99C7-2258436B7B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57371-DBF6-4F1C-B4CC-0DC553E4A0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CEF8C-D123-427E-8FBD-E24D3228D9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8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3224346-971A-4BFD-A4B2-043400EC4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440DDA-3AE1-4F4E-A2F3-092BEEB57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AEA09039-B270-47F7-9485-F0106CC4E2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C95D9353-CF87-4530-9CF7-66C597232B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AD6147AB-16BE-47B6-A397-3293DE3536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3D30C5A-861F-4234-BCA6-76F79A00C3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0CC9B16-DC70-4ACF-AE69-FE53CC9D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917EBCB5-DD59-4BA8-9A5D-E1CE5F760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A2FB8659-9D54-4D3C-9D6E-5ED88207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C16593A6-6663-4836-B7AD-600EAA59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DCD53B-D17F-4DD8-95EB-317110B17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.Net Programming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7258B9-8058-4DD7-9CE4-DCEF0FD56E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Ngo Lam Trung</a:t>
            </a:r>
          </a:p>
          <a:p>
            <a:pPr eaLnBrk="1" hangingPunct="1"/>
            <a:r>
              <a:rPr lang="en-US" altLang="en-US" sz="2000"/>
              <a:t>School of Information and Communication Technology</a:t>
            </a:r>
          </a:p>
          <a:p>
            <a:pPr eaLnBrk="1" hangingPunct="1"/>
            <a:r>
              <a:rPr lang="en-US" altLang="en-US" sz="2000"/>
              <a:t>Office: 505-B1</a:t>
            </a:r>
          </a:p>
          <a:p>
            <a:pPr eaLnBrk="1" hangingPunct="1"/>
            <a:r>
              <a:rPr lang="en-US" altLang="en-US" sz="2000"/>
              <a:t>E-mail: trungnl@soict.hust.edu.vn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20C0-C14A-4F4A-9966-BC1E8142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GC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AB27-8EEA-4AEE-AD1E-B7CB8579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 happens</a:t>
            </a:r>
          </a:p>
          <a:p>
            <a:pPr lvl="1"/>
            <a:r>
              <a:rPr lang="en-US" dirty="0"/>
              <a:t>When heap is “full”, new object cannot be allocated</a:t>
            </a:r>
          </a:p>
          <a:p>
            <a:r>
              <a:rPr lang="en-US" dirty="0"/>
              <a:t>Which object will be removed?</a:t>
            </a:r>
          </a:p>
          <a:p>
            <a:pPr lvl="1"/>
            <a:r>
              <a:rPr lang="en-US" dirty="0"/>
              <a:t>Objects that have 0 rooted reference</a:t>
            </a:r>
          </a:p>
          <a:p>
            <a:r>
              <a:rPr lang="en-US" dirty="0"/>
              <a:t>How to remove garbage? </a:t>
            </a:r>
          </a:p>
          <a:p>
            <a:pPr lvl="1"/>
            <a:r>
              <a:rPr lang="en-US" dirty="0"/>
              <a:t>Mark the mem as free, defragment if necessary</a:t>
            </a:r>
          </a:p>
        </p:txBody>
      </p:sp>
    </p:spTree>
    <p:extLst>
      <p:ext uri="{BB962C8B-B14F-4D97-AF65-F5344CB8AC3E}">
        <p14:creationId xmlns:p14="http://schemas.microsoft.com/office/powerpoint/2010/main" val="118556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3E2D-A2CF-43F6-95D6-7D3DED4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GC 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6BB38-D2F4-4E10-A1F2-CD8B15471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100" y="4038600"/>
            <a:ext cx="4394100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083A0-3D66-44DB-A6BB-37996B9E2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038600"/>
            <a:ext cx="3372522" cy="21717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98533C-5C1B-4BD8-82EE-EE4D9FF48455}"/>
              </a:ext>
            </a:extLst>
          </p:cNvPr>
          <p:cNvSpPr txBox="1">
            <a:spLocks/>
          </p:cNvSpPr>
          <p:nvPr/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Object graph is built from application root</a:t>
            </a:r>
          </a:p>
          <a:p>
            <a:r>
              <a:rPr lang="en-US" sz="2400" dirty="0"/>
              <a:t>Objects not found in the graph will be terminated</a:t>
            </a:r>
          </a:p>
          <a:p>
            <a:r>
              <a:rPr lang="en-US" sz="2400" dirty="0"/>
              <a:t>Heap will be compacted (defragmented)</a:t>
            </a:r>
          </a:p>
        </p:txBody>
      </p:sp>
    </p:spTree>
    <p:extLst>
      <p:ext uri="{BB962C8B-B14F-4D97-AF65-F5344CB8AC3E}">
        <p14:creationId xmlns:p14="http://schemas.microsoft.com/office/powerpoint/2010/main" val="303713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780E-FEBF-4C1B-9499-8CE30A41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F2F1-3AEA-44A8-9C3D-647961BF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7620000" cy="4114800"/>
          </a:xfrm>
        </p:spPr>
        <p:txBody>
          <a:bodyPr/>
          <a:lstStyle/>
          <a:p>
            <a:r>
              <a:rPr lang="en-US" dirty="0"/>
              <a:t>GC defines 3 object groups (generation)</a:t>
            </a:r>
          </a:p>
          <a:p>
            <a:r>
              <a:rPr lang="en-US" dirty="0"/>
              <a:t>GC process Gen 0 first, if memory is not sufficient, then proceed with Gen 1, then Gen 2…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F288B-538A-4456-B527-68423BB3A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155202"/>
            <a:ext cx="8915400" cy="25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3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7B72-4434-4ED1-9C2B-72D58EF1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7FDA-9206-4DDC-A5B6-26F7C6B9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Object that survive a GC will be promoted to next generation</a:t>
            </a:r>
          </a:p>
          <a:p>
            <a:r>
              <a:rPr lang="en-US" sz="2800" dirty="0"/>
              <a:t>Higher generation will be more expensive to collect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BC9ED-854A-470C-A848-23D298D2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33" y="4114800"/>
            <a:ext cx="364643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4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1752-9B0B-42CA-B5DE-4EDA4DB6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System.Gc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5B6887-3C52-4F4D-863E-42939AB88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59960"/>
            <a:ext cx="7386483" cy="51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65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3E23-4412-4399-81A8-8AF356C2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E309F-33B9-4DBE-AE1B-930EE899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7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D90D-8628-48D6-A8DC-81D82333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2CCF-2FC4-463C-831A-6C2B01A9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478004"/>
            <a:ext cx="7010400" cy="2541795"/>
          </a:xfrm>
        </p:spPr>
        <p:txBody>
          <a:bodyPr/>
          <a:lstStyle/>
          <a:p>
            <a:r>
              <a:rPr lang="en-US" dirty="0"/>
              <a:t>Activate GC manually</a:t>
            </a:r>
          </a:p>
          <a:p>
            <a:r>
              <a:rPr lang="en-US" dirty="0" err="1"/>
              <a:t>GCCollectionMode.Forced</a:t>
            </a:r>
            <a:r>
              <a:rPr lang="en-US" dirty="0"/>
              <a:t>: force GC to collect immediately.</a:t>
            </a:r>
          </a:p>
          <a:p>
            <a:pPr marL="0" indent="0">
              <a:buNone/>
            </a:pPr>
            <a:r>
              <a:rPr lang="en-US" dirty="0"/>
              <a:t>Is this good or bad?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D559E-02C6-481D-A040-EFB45AD1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995280"/>
            <a:ext cx="5711221" cy="12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65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38A5-DDD0-4698-AE3A-B48A194C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Finalizable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163E-1EF5-439C-8C84-74EF0B37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that will call a special function before removal from memory</a:t>
            </a:r>
          </a:p>
          <a:p>
            <a:r>
              <a:rPr lang="en-US" dirty="0"/>
              <a:t>Implemented as destructor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0CB8C-1687-4603-BF65-1186A828B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3733800"/>
            <a:ext cx="643904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1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35B-F635-4D60-9362-AF828955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Finalizable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587C-2CBD-405C-B2B2-3A950071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good or bad?</a:t>
            </a:r>
          </a:p>
        </p:txBody>
      </p:sp>
    </p:spTree>
    <p:extLst>
      <p:ext uri="{BB962C8B-B14F-4D97-AF65-F5344CB8AC3E}">
        <p14:creationId xmlns:p14="http://schemas.microsoft.com/office/powerpoint/2010/main" val="192249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CE88-DE7D-45CE-BD57-AC333A5A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Disposable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F12B-3E7C-48A1-A79B-D3E7BC25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that can dispose the resource they used after finish that use.</a:t>
            </a:r>
          </a:p>
          <a:p>
            <a:r>
              <a:rPr lang="en-US" dirty="0"/>
              <a:t>Compare to finalizable object: disposable object may invoke the Dispose function right after using the resource. </a:t>
            </a:r>
          </a:p>
        </p:txBody>
      </p:sp>
    </p:spTree>
    <p:extLst>
      <p:ext uri="{BB962C8B-B14F-4D97-AF65-F5344CB8AC3E}">
        <p14:creationId xmlns:p14="http://schemas.microsoft.com/office/powerpoint/2010/main" val="23750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8694DDD-3751-44FB-941B-349CAE493B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Unit 8: Object lifetime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AB126-EB61-46C1-B919-5DA923A1E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3D39-281F-4EB4-A22C-EF6BD4D2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Disposable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E7691-211E-46C8-B0AB-C484E7D9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5EF12-F5AC-4B1F-94CB-D1410190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90750"/>
            <a:ext cx="5981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0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2092-7907-4C17-A2F2-96D78525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Classes, object,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9792-CF45-4F43-AC4B-B4C457465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Class: definition of an object type, how it “looks and feel” in memory</a:t>
            </a:r>
          </a:p>
          <a:p>
            <a:r>
              <a:rPr lang="en-US" dirty="0"/>
              <a:t>Class in c#: defined in a *.</a:t>
            </a:r>
            <a:r>
              <a:rPr lang="en-US" dirty="0" err="1"/>
              <a:t>cs</a:t>
            </a:r>
            <a:r>
              <a:rPr lang="en-US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A6DD6-6AB4-4CB9-812F-2ABB27F4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810000"/>
            <a:ext cx="2192582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E04D1-A392-4016-B253-BD1764360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9" y="3455504"/>
            <a:ext cx="3359271" cy="32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9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4485-E3BD-4A63-9F37-F4E7EA42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Classes, object,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AB90-A9F9-4ABD-BDD3-66961128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Object: an instance of a class</a:t>
            </a:r>
          </a:p>
          <a:p>
            <a:pPr lvl="1"/>
            <a:r>
              <a:rPr lang="en-US" dirty="0"/>
              <a:t>Real thing, with real value</a:t>
            </a:r>
          </a:p>
          <a:p>
            <a:pPr lvl="1"/>
            <a:r>
              <a:rPr lang="en-US" dirty="0"/>
              <a:t>Occupy some area in heap</a:t>
            </a:r>
          </a:p>
          <a:p>
            <a:r>
              <a:rPr lang="en-US" dirty="0"/>
              <a:t>Reference: </a:t>
            </a:r>
          </a:p>
          <a:p>
            <a:pPr lvl="1"/>
            <a:r>
              <a:rPr lang="en-US" dirty="0"/>
              <a:t>Pointer to object</a:t>
            </a:r>
          </a:p>
          <a:p>
            <a:pPr lvl="1"/>
            <a:r>
              <a:rPr lang="en-US" dirty="0"/>
              <a:t>Usually local variables, stored in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F2B75-28D5-4CA0-9739-F5B20660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04" y="5255634"/>
            <a:ext cx="4061792" cy="14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4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BAD4-5822-45B4-B16A-22688746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Classes, objects, references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F71C01-883A-4675-B313-B8A328357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04423"/>
            <a:ext cx="8583170" cy="4191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0D879A-63D2-40C7-BBF0-CD114C85014C}"/>
              </a:ext>
            </a:extLst>
          </p:cNvPr>
          <p:cNvSpPr txBox="1"/>
          <p:nvPr/>
        </p:nvSpPr>
        <p:spPr>
          <a:xfrm>
            <a:off x="5858539" y="5895423"/>
            <a:ext cx="280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Photo: stackoverflow.com</a:t>
            </a:r>
          </a:p>
        </p:txBody>
      </p:sp>
    </p:spTree>
    <p:extLst>
      <p:ext uri="{BB962C8B-B14F-4D97-AF65-F5344CB8AC3E}">
        <p14:creationId xmlns:p14="http://schemas.microsoft.com/office/powerpoint/2010/main" val="198050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D9D5-FFCE-4224-A7F2-E354EA29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allocation in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91C5-2B5D-4AB1-A3D3-3823C985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600"/>
            <a:ext cx="7010400" cy="4114800"/>
          </a:xfrm>
        </p:spPr>
        <p:txBody>
          <a:bodyPr/>
          <a:lstStyle/>
          <a:p>
            <a:r>
              <a:rPr lang="en-US" dirty="0"/>
              <a:t>Heap is the space for dynamic allocation</a:t>
            </a:r>
          </a:p>
          <a:p>
            <a:pPr lvl="1"/>
            <a:r>
              <a:rPr lang="en-US" dirty="0"/>
              <a:t>Object allocation: when new object is created (class instantiation).</a:t>
            </a:r>
          </a:p>
          <a:p>
            <a:pPr lvl="1"/>
            <a:r>
              <a:rPr lang="en-US" dirty="0"/>
              <a:t>Object deallocation: when object is deleted from memory (release memory)</a:t>
            </a:r>
          </a:p>
          <a:p>
            <a:r>
              <a:rPr lang="en-US" dirty="0"/>
              <a:t>Allocation: find an area in the heap that fits the object, return address to the reference</a:t>
            </a:r>
          </a:p>
        </p:txBody>
      </p:sp>
    </p:spTree>
    <p:extLst>
      <p:ext uri="{BB962C8B-B14F-4D97-AF65-F5344CB8AC3E}">
        <p14:creationId xmlns:p14="http://schemas.microsoft.com/office/powerpoint/2010/main" val="307694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9B20-404A-4E28-9CC1-63FFDA74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allocation in heap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C7EA9-BE87-499D-84A0-C44D9EE93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28800"/>
            <a:ext cx="7610475" cy="23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75420-4F08-4A61-B3AF-319ED818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4467225"/>
            <a:ext cx="54768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3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E714-8EF8-4B30-A675-4A915A4B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217A-A842-431C-AAA2-288AEB03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Heap size is limited</a:t>
            </a:r>
          </a:p>
          <a:p>
            <a:pPr lvl="1"/>
            <a:r>
              <a:rPr lang="en-US" dirty="0"/>
              <a:t>Object allocation occurs continuously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memory clean-up is required</a:t>
            </a:r>
          </a:p>
          <a:p>
            <a:r>
              <a:rPr lang="en-US" dirty="0">
                <a:sym typeface="Wingdings" panose="05000000000000000000" pitchFamily="2" charset="2"/>
              </a:rPr>
              <a:t>Garbage collection (GC)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Garbage: objects that are no longer in-use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Collection: re-use garbage’s mem for new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20C0-C14A-4F4A-9966-BC1E8142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GC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AB27-8EEA-4AEE-AD1E-B7CB8579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GC happens?</a:t>
            </a:r>
          </a:p>
          <a:p>
            <a:r>
              <a:rPr lang="en-US" dirty="0"/>
              <a:t>Which object will be removed?</a:t>
            </a:r>
          </a:p>
          <a:p>
            <a:r>
              <a:rPr lang="en-US" dirty="0"/>
              <a:t>How to remove garbage? </a:t>
            </a:r>
          </a:p>
        </p:txBody>
      </p:sp>
    </p:spTree>
    <p:extLst>
      <p:ext uri="{BB962C8B-B14F-4D97-AF65-F5344CB8AC3E}">
        <p14:creationId xmlns:p14="http://schemas.microsoft.com/office/powerpoint/2010/main" val="3339075490"/>
      </p:ext>
    </p:extLst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3248</TotalTime>
  <Words>430</Words>
  <Application>Microsoft Office PowerPoint</Application>
  <PresentationFormat>On-screen Show (4:3)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Echo</vt:lpstr>
      <vt:lpstr>.Net Programming</vt:lpstr>
      <vt:lpstr>Unit 8: Object lifetime</vt:lpstr>
      <vt:lpstr>Classes, object, reference</vt:lpstr>
      <vt:lpstr>Classes, object, reference</vt:lpstr>
      <vt:lpstr>Classes, objects, references</vt:lpstr>
      <vt:lpstr>Object allocation in heap</vt:lpstr>
      <vt:lpstr>Object allocation in heap</vt:lpstr>
      <vt:lpstr>Object lifetime</vt:lpstr>
      <vt:lpstr>How GC works?</vt:lpstr>
      <vt:lpstr>How GC works?</vt:lpstr>
      <vt:lpstr>How GC works</vt:lpstr>
      <vt:lpstr>Object Generations</vt:lpstr>
      <vt:lpstr>Object generations</vt:lpstr>
      <vt:lpstr>System.Gc </vt:lpstr>
      <vt:lpstr>Sample 1</vt:lpstr>
      <vt:lpstr>Forcing collection</vt:lpstr>
      <vt:lpstr>Finalizable object</vt:lpstr>
      <vt:lpstr>Finalizable object</vt:lpstr>
      <vt:lpstr>Disposable object</vt:lpstr>
      <vt:lpstr>Disposable object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</dc:title>
  <dc:creator>Ngo Lam Trung</dc:creator>
  <cp:lastModifiedBy>Trung Ngo</cp:lastModifiedBy>
  <cp:revision>80</cp:revision>
  <dcterms:created xsi:type="dcterms:W3CDTF">2004-08-26T15:29:10Z</dcterms:created>
  <dcterms:modified xsi:type="dcterms:W3CDTF">2017-12-04T02:19:03Z</dcterms:modified>
</cp:coreProperties>
</file>