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65" r:id="rId5"/>
    <p:sldId id="259" r:id="rId6"/>
    <p:sldId id="268" r:id="rId7"/>
    <p:sldId id="269" r:id="rId8"/>
    <p:sldId id="261" r:id="rId9"/>
    <p:sldId id="262" r:id="rId10"/>
    <p:sldId id="270" r:id="rId11"/>
    <p:sldId id="271"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9E4E78-BC2C-421A-876C-FBA956AAD3B6}"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D2C3F650-EF31-44DC-8DB2-3A54283F6A9B}">
      <dgm:prSet phldrT="[Text]" custT="1"/>
      <dgm:spPr/>
      <dgm:t>
        <a:bodyPr/>
        <a:lstStyle/>
        <a:p>
          <a:r>
            <a:rPr lang="en-US" sz="2400" baseline="0" err="1" smtClean="0">
              <a:latin typeface="Times New Roman" panose="02020603050405020304" pitchFamily="18" charset="0"/>
              <a:cs typeface="Times New Roman" panose="02020603050405020304" pitchFamily="18" charset="0"/>
            </a:rPr>
            <a:t>Nhóm</a:t>
          </a:r>
          <a:r>
            <a:rPr lang="en-US" sz="2400" baseline="0" smtClean="0">
              <a:latin typeface="Times New Roman" panose="02020603050405020304" pitchFamily="18" charset="0"/>
              <a:cs typeface="Times New Roman" panose="02020603050405020304" pitchFamily="18" charset="0"/>
            </a:rPr>
            <a:t> 01 – LTU12B</a:t>
          </a:r>
          <a:endParaRPr lang="en-US" sz="2400" baseline="0" dirty="0">
            <a:latin typeface="Times New Roman" panose="02020603050405020304" pitchFamily="18" charset="0"/>
            <a:cs typeface="Times New Roman" panose="02020603050405020304" pitchFamily="18" charset="0"/>
          </a:endParaRPr>
        </a:p>
      </dgm:t>
    </dgm:pt>
    <dgm:pt modelId="{B1EF7BD3-CB1E-4DA4-A4D3-CF2CDB5FF9E3}" type="parTrans" cxnId="{0CF5D5A1-27FA-4A11-87F8-5F761F51DD15}">
      <dgm:prSet/>
      <dgm:spPr/>
      <dgm:t>
        <a:bodyPr/>
        <a:lstStyle/>
        <a:p>
          <a:endParaRPr lang="en-US"/>
        </a:p>
      </dgm:t>
    </dgm:pt>
    <dgm:pt modelId="{F2B8AB1A-FB2C-4FA6-BA4C-5E98DD4BD351}" type="sibTrans" cxnId="{0CF5D5A1-27FA-4A11-87F8-5F761F51DD15}">
      <dgm:prSet/>
      <dgm:spPr/>
      <dgm:t>
        <a:bodyPr/>
        <a:lstStyle/>
        <a:p>
          <a:endParaRPr lang="en-US"/>
        </a:p>
      </dgm:t>
    </dgm:pt>
    <dgm:pt modelId="{6EB29BA6-5329-4DA3-B0DC-D9561F83C2A5}">
      <dgm:prSet phldrT="[Text]" custT="1"/>
      <dgm:spPr/>
      <dgm:t>
        <a:bodyPr/>
        <a:lstStyle/>
        <a:p>
          <a:pPr algn="l"/>
          <a:r>
            <a:rPr lang="en-US" sz="6500" dirty="0" smtClean="0"/>
            <a:t> </a:t>
          </a:r>
        </a:p>
        <a:p>
          <a:pPr algn="l"/>
          <a:r>
            <a:rPr lang="en-US" sz="1800" dirty="0" err="1" smtClean="0">
              <a:latin typeface="Times New Roman" panose="02020603050405020304" pitchFamily="18" charset="0"/>
              <a:cs typeface="Times New Roman" panose="02020603050405020304" pitchFamily="18" charset="0"/>
            </a:rPr>
            <a:t>Trưởng</a:t>
          </a:r>
          <a:r>
            <a:rPr lang="en-US" sz="1800" dirty="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Nhóm</a:t>
          </a:r>
          <a:r>
            <a:rPr lang="en-US" sz="1800" smtClean="0">
              <a:latin typeface="Times New Roman" panose="02020603050405020304" pitchFamily="18" charset="0"/>
              <a:cs typeface="Times New Roman" panose="02020603050405020304" pitchFamily="18" charset="0"/>
            </a:rPr>
            <a:t> : Nguyễn </a:t>
          </a:r>
          <a:r>
            <a:rPr lang="en-US" sz="1800" dirty="0" err="1" smtClean="0">
              <a:latin typeface="Times New Roman" panose="02020603050405020304" pitchFamily="18" charset="0"/>
              <a:cs typeface="Times New Roman" panose="02020603050405020304" pitchFamily="18" charset="0"/>
            </a:rPr>
            <a:t>Đức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Huy</a:t>
          </a:r>
          <a:endParaRPr lang="en-US" sz="1800" dirty="0" smtClean="0">
            <a:latin typeface="Times New Roman" panose="02020603050405020304" pitchFamily="18" charset="0"/>
            <a:cs typeface="Times New Roman" panose="02020603050405020304" pitchFamily="18" charset="0"/>
          </a:endParaRPr>
        </a:p>
        <a:p>
          <a:pPr algn="l"/>
          <a:r>
            <a:rPr lang="en-US" sz="1800" dirty="0" err="1" smtClean="0">
              <a:latin typeface="Times New Roman" panose="02020603050405020304" pitchFamily="18" charset="0"/>
              <a:cs typeface="Times New Roman" panose="02020603050405020304" pitchFamily="18" charset="0"/>
            </a:rPr>
            <a:t>Mssv</a:t>
          </a:r>
          <a:r>
            <a:rPr lang="en-US" sz="1800" smtClean="0">
              <a:latin typeface="Times New Roman" panose="02020603050405020304" pitchFamily="18" charset="0"/>
              <a:cs typeface="Times New Roman" panose="02020603050405020304" pitchFamily="18" charset="0"/>
            </a:rPr>
            <a:t>: 20138678</a:t>
          </a:r>
        </a:p>
        <a:p>
          <a:pPr algn="l"/>
          <a:r>
            <a:rPr lang="en-US" sz="1800" smtClean="0">
              <a:latin typeface="Times New Roman" panose="02020603050405020304" pitchFamily="18" charset="0"/>
              <a:cs typeface="Times New Roman" panose="02020603050405020304" pitchFamily="18" charset="0"/>
            </a:rPr>
            <a:t>Nhiệm vụ: </a:t>
          </a:r>
        </a:p>
        <a:p>
          <a:pPr algn="l"/>
          <a:r>
            <a:rPr lang="en-US" sz="1800" smtClean="0">
              <a:latin typeface="Times New Roman" panose="02020603050405020304" pitchFamily="18" charset="0"/>
              <a:cs typeface="Times New Roman" panose="02020603050405020304" pitchFamily="18" charset="0"/>
            </a:rPr>
            <a:t>- Phân công nhiệm vụ các thành viên</a:t>
          </a:r>
        </a:p>
        <a:p>
          <a:pPr algn="l"/>
          <a:r>
            <a:rPr lang="en-US" sz="1800" smtClean="0">
              <a:latin typeface="Times New Roman" panose="02020603050405020304" pitchFamily="18" charset="0"/>
              <a:cs typeface="Times New Roman" panose="02020603050405020304" pitchFamily="18" charset="0"/>
            </a:rPr>
            <a:t>-Tạo bảng Sequence Diagram mục 2.5 và thực hành bài 3</a:t>
          </a:r>
          <a:endParaRPr lang="en-US" sz="1800" dirty="0" smtClean="0">
            <a:latin typeface="Times New Roman" panose="02020603050405020304" pitchFamily="18" charset="0"/>
            <a:cs typeface="Times New Roman" panose="02020603050405020304" pitchFamily="18" charset="0"/>
          </a:endParaRPr>
        </a:p>
        <a:p>
          <a:pPr algn="l"/>
          <a:endParaRPr lang="en-US" sz="6500" dirty="0">
            <a:latin typeface="Times New Roman" panose="02020603050405020304" pitchFamily="18" charset="0"/>
            <a:cs typeface="Times New Roman" panose="02020603050405020304" pitchFamily="18" charset="0"/>
          </a:endParaRPr>
        </a:p>
      </dgm:t>
    </dgm:pt>
    <dgm:pt modelId="{43F045BE-D800-4C5D-B9E2-7DB1E46EE8D5}" type="parTrans" cxnId="{D1C05E0A-AF20-4D81-B609-C99A951F89C4}">
      <dgm:prSet/>
      <dgm:spPr/>
      <dgm:t>
        <a:bodyPr/>
        <a:lstStyle/>
        <a:p>
          <a:endParaRPr lang="en-US"/>
        </a:p>
      </dgm:t>
    </dgm:pt>
    <dgm:pt modelId="{5C1BE4FD-E8D3-4389-A508-FEAA96572857}" type="sibTrans" cxnId="{D1C05E0A-AF20-4D81-B609-C99A951F89C4}">
      <dgm:prSet/>
      <dgm:spPr/>
      <dgm:t>
        <a:bodyPr/>
        <a:lstStyle/>
        <a:p>
          <a:endParaRPr lang="en-US"/>
        </a:p>
      </dgm:t>
    </dgm:pt>
    <dgm:pt modelId="{C49B0883-9A93-40C1-AF81-5D7A4BC57DE5}">
      <dgm:prSet phldrT="[Text]" custT="1"/>
      <dgm:spPr/>
      <dgm:t>
        <a:bodyPr/>
        <a:lstStyle/>
        <a:p>
          <a:pPr algn="l"/>
          <a:r>
            <a:rPr lang="en-US" sz="1800" dirty="0" err="1" smtClean="0">
              <a:latin typeface="Times New Roman" panose="02020603050405020304" pitchFamily="18" charset="0"/>
              <a:cs typeface="Times New Roman" panose="02020603050405020304" pitchFamily="18" charset="0"/>
            </a:rPr>
            <a:t>Phạm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Khắc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Hoài</a:t>
          </a:r>
          <a:r>
            <a:rPr lang="en-US" sz="1800" dirty="0" smtClean="0">
              <a:latin typeface="Times New Roman" panose="02020603050405020304" pitchFamily="18" charset="0"/>
              <a:cs typeface="Times New Roman" panose="02020603050405020304" pitchFamily="18" charset="0"/>
            </a:rPr>
            <a:t> Nam</a:t>
          </a:r>
        </a:p>
        <a:p>
          <a:pPr algn="l"/>
          <a:r>
            <a:rPr lang="en-US" sz="1800" smtClean="0">
              <a:latin typeface="Times New Roman" panose="02020603050405020304" pitchFamily="18" charset="0"/>
              <a:cs typeface="Times New Roman" panose="02020603050405020304" pitchFamily="18" charset="0"/>
            </a:rPr>
            <a:t>Mssv:</a:t>
          </a:r>
          <a:r>
            <a:rPr lang="vi-VN" sz="1800" smtClean="0">
              <a:latin typeface="Times New Roman" panose="02020603050405020304" pitchFamily="18" charset="0"/>
              <a:cs typeface="Times New Roman" panose="02020603050405020304" pitchFamily="18" charset="0"/>
            </a:rPr>
            <a:t> 20138683</a:t>
          </a:r>
          <a:endParaRPr lang="en-US" sz="1800" smtClean="0">
            <a:latin typeface="Times New Roman" panose="02020603050405020304" pitchFamily="18" charset="0"/>
            <a:cs typeface="Times New Roman" panose="02020603050405020304" pitchFamily="18" charset="0"/>
          </a:endParaRPr>
        </a:p>
        <a:p>
          <a:pPr algn="l"/>
          <a:r>
            <a:rPr lang="en-US" sz="1800" smtClean="0">
              <a:latin typeface="Times New Roman" panose="02020603050405020304" pitchFamily="18" charset="0"/>
              <a:cs typeface="Times New Roman" panose="02020603050405020304" pitchFamily="18" charset="0"/>
            </a:rPr>
            <a:t>Nhiệm vụ</a:t>
          </a:r>
          <a:r>
            <a:rPr lang="en-US" sz="1800" smtClean="0">
              <a:latin typeface="Times New Roman" panose="02020603050405020304" pitchFamily="18" charset="0"/>
              <a:cs typeface="Times New Roman" panose="02020603050405020304" pitchFamily="18" charset="0"/>
            </a:rPr>
            <a:t>: Viết chi tiết SPS phần bài 1 và biểu đồ Class</a:t>
          </a:r>
          <a:endParaRPr lang="en-US" sz="1800" dirty="0">
            <a:latin typeface="Times New Roman" panose="02020603050405020304" pitchFamily="18" charset="0"/>
            <a:cs typeface="Times New Roman" panose="02020603050405020304" pitchFamily="18" charset="0"/>
          </a:endParaRPr>
        </a:p>
      </dgm:t>
    </dgm:pt>
    <dgm:pt modelId="{F65C6625-31FD-4E00-8E88-EE288758DF08}" type="parTrans" cxnId="{A15BE846-C4C7-439D-B550-F9F2149449A6}">
      <dgm:prSet/>
      <dgm:spPr/>
      <dgm:t>
        <a:bodyPr/>
        <a:lstStyle/>
        <a:p>
          <a:endParaRPr lang="en-US"/>
        </a:p>
      </dgm:t>
    </dgm:pt>
    <dgm:pt modelId="{2B7ECAB9-D004-46C9-BE83-4BD456CBECD6}" type="sibTrans" cxnId="{A15BE846-C4C7-439D-B550-F9F2149449A6}">
      <dgm:prSet/>
      <dgm:spPr/>
      <dgm:t>
        <a:bodyPr/>
        <a:lstStyle/>
        <a:p>
          <a:endParaRPr lang="en-US"/>
        </a:p>
      </dgm:t>
    </dgm:pt>
    <dgm:pt modelId="{77613F60-4C31-4D4E-80E6-D409D1F9F376}">
      <dgm:prSet phldrT="[Text]" custT="1"/>
      <dgm:spPr/>
      <dgm:t>
        <a:bodyPr/>
        <a:lstStyle/>
        <a:p>
          <a:pPr algn="l"/>
          <a:r>
            <a:rPr lang="en-US" sz="1800" dirty="0" err="1" smtClean="0">
              <a:latin typeface="Times New Roman" panose="02020603050405020304" pitchFamily="18" charset="0"/>
              <a:cs typeface="Times New Roman" panose="02020603050405020304" pitchFamily="18" charset="0"/>
            </a:rPr>
            <a:t>Nguyễn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Văn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Tùng</a:t>
          </a:r>
          <a:endParaRPr lang="en-US" sz="1800" dirty="0" smtClean="0">
            <a:latin typeface="Times New Roman" panose="02020603050405020304" pitchFamily="18" charset="0"/>
            <a:cs typeface="Times New Roman" panose="02020603050405020304" pitchFamily="18" charset="0"/>
          </a:endParaRPr>
        </a:p>
        <a:p>
          <a:pPr algn="l"/>
          <a:r>
            <a:rPr lang="en-US" sz="1800" dirty="0" err="1" smtClean="0">
              <a:latin typeface="Times New Roman" panose="02020603050405020304" pitchFamily="18" charset="0"/>
              <a:cs typeface="Times New Roman" panose="02020603050405020304" pitchFamily="18" charset="0"/>
            </a:rPr>
            <a:t>Mssv</a:t>
          </a:r>
          <a:r>
            <a:rPr lang="en-US" sz="1800" smtClean="0">
              <a:latin typeface="Times New Roman" panose="02020603050405020304" pitchFamily="18" charset="0"/>
              <a:cs typeface="Times New Roman" panose="02020603050405020304" pitchFamily="18" charset="0"/>
            </a:rPr>
            <a:t>: </a:t>
          </a:r>
          <a:r>
            <a:rPr lang="vi-VN" sz="1800" smtClean="0">
              <a:latin typeface="Times New Roman" panose="02020603050405020304" pitchFamily="18" charset="0"/>
              <a:cs typeface="Times New Roman" panose="02020603050405020304" pitchFamily="18" charset="0"/>
            </a:rPr>
            <a:t>20138507</a:t>
          </a:r>
          <a:endParaRPr lang="en-US" sz="1800" smtClean="0">
            <a:latin typeface="Times New Roman" panose="02020603050405020304" pitchFamily="18" charset="0"/>
            <a:cs typeface="Times New Roman" panose="02020603050405020304" pitchFamily="18" charset="0"/>
          </a:endParaRPr>
        </a:p>
        <a:p>
          <a:pPr algn="l"/>
          <a:r>
            <a:rPr lang="en-US" sz="1800" smtClean="0">
              <a:latin typeface="Times New Roman" panose="02020603050405020304" pitchFamily="18" charset="0"/>
              <a:cs typeface="Times New Roman" panose="02020603050405020304" pitchFamily="18" charset="0"/>
            </a:rPr>
            <a:t>Nhiệm vụ: </a:t>
          </a:r>
        </a:p>
        <a:p>
          <a:pPr algn="l"/>
          <a:r>
            <a:rPr lang="en-US" sz="1800" smtClean="0">
              <a:latin typeface="Times New Roman" panose="02020603050405020304" pitchFamily="18" charset="0"/>
              <a:cs typeface="Times New Roman" panose="02020603050405020304" pitchFamily="18" charset="0"/>
            </a:rPr>
            <a:t>- Tìm hiểu bài 2, mục 2.1 đến 2.4</a:t>
          </a:r>
        </a:p>
        <a:p>
          <a:pPr algn="l"/>
          <a:r>
            <a:rPr lang="en-US" sz="1800" smtClean="0">
              <a:latin typeface="Times New Roman" panose="02020603050405020304" pitchFamily="18" charset="0"/>
              <a:cs typeface="Times New Roman" panose="02020603050405020304" pitchFamily="18" charset="0"/>
            </a:rPr>
            <a:t>- Thuyết trình</a:t>
          </a:r>
          <a:endParaRPr lang="en-US" sz="1800" dirty="0">
            <a:latin typeface="Times New Roman" panose="02020603050405020304" pitchFamily="18" charset="0"/>
            <a:cs typeface="Times New Roman" panose="02020603050405020304" pitchFamily="18" charset="0"/>
          </a:endParaRPr>
        </a:p>
      </dgm:t>
    </dgm:pt>
    <dgm:pt modelId="{C94C056B-ED7E-48AE-A39C-E245BEE8ACE1}" type="parTrans" cxnId="{DEB6330D-B47F-4631-ADD7-AB35A632BF0E}">
      <dgm:prSet/>
      <dgm:spPr/>
      <dgm:t>
        <a:bodyPr/>
        <a:lstStyle/>
        <a:p>
          <a:endParaRPr lang="en-US"/>
        </a:p>
      </dgm:t>
    </dgm:pt>
    <dgm:pt modelId="{797FA555-2727-44DA-9C90-6E9A3EB94B4F}" type="sibTrans" cxnId="{DEB6330D-B47F-4631-ADD7-AB35A632BF0E}">
      <dgm:prSet/>
      <dgm:spPr/>
      <dgm:t>
        <a:bodyPr/>
        <a:lstStyle/>
        <a:p>
          <a:endParaRPr lang="en-US"/>
        </a:p>
      </dgm:t>
    </dgm:pt>
    <dgm:pt modelId="{59EF1FD4-0A0A-4D75-9DFF-417A1F7C15EC}">
      <dgm:prSet phldrT="[Text]" custT="1"/>
      <dgm:spPr/>
      <dgm:t>
        <a:bodyPr/>
        <a:lstStyle/>
        <a:p>
          <a:pPr algn="l"/>
          <a:r>
            <a:rPr lang="en-US" sz="1800" dirty="0" err="1" smtClean="0">
              <a:latin typeface="Times New Roman" panose="02020603050405020304" pitchFamily="18" charset="0"/>
              <a:cs typeface="Times New Roman" panose="02020603050405020304" pitchFamily="18" charset="0"/>
            </a:rPr>
            <a:t>Nguyễn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Đức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Chính</a:t>
          </a:r>
          <a:endParaRPr lang="en-US" sz="1800" dirty="0" smtClean="0">
            <a:latin typeface="Times New Roman" panose="02020603050405020304" pitchFamily="18" charset="0"/>
            <a:cs typeface="Times New Roman" panose="02020603050405020304" pitchFamily="18" charset="0"/>
          </a:endParaRPr>
        </a:p>
        <a:p>
          <a:pPr algn="l"/>
          <a:r>
            <a:rPr lang="en-US" sz="1800" smtClean="0">
              <a:latin typeface="Times New Roman" panose="02020603050405020304" pitchFamily="18" charset="0"/>
              <a:cs typeface="Times New Roman" panose="02020603050405020304" pitchFamily="18" charset="0"/>
            </a:rPr>
            <a:t>Mssv:</a:t>
          </a:r>
          <a:r>
            <a:rPr lang="vi-VN" sz="1800" smtClean="0">
              <a:latin typeface="Times New Roman" panose="02020603050405020304" pitchFamily="18" charset="0"/>
              <a:cs typeface="Times New Roman" panose="02020603050405020304" pitchFamily="18" charset="0"/>
            </a:rPr>
            <a:t> 20138671</a:t>
          </a:r>
          <a:endParaRPr lang="en-US" sz="1800" smtClean="0">
            <a:latin typeface="Times New Roman" panose="02020603050405020304" pitchFamily="18" charset="0"/>
            <a:cs typeface="Times New Roman" panose="02020603050405020304" pitchFamily="18" charset="0"/>
          </a:endParaRPr>
        </a:p>
        <a:p>
          <a:pPr algn="l"/>
          <a:r>
            <a:rPr lang="en-US" sz="1800" smtClean="0">
              <a:latin typeface="Times New Roman" panose="02020603050405020304" pitchFamily="18" charset="0"/>
              <a:cs typeface="Times New Roman" panose="02020603050405020304" pitchFamily="18" charset="0"/>
            </a:rPr>
            <a:t>Nhiệm vụ: Vẽ use case, activity diagram và đặc tả chi tiết trong bài 1</a:t>
          </a:r>
        </a:p>
        <a:p>
          <a:pPr algn="l"/>
          <a:endParaRPr lang="en-US" sz="1800" dirty="0">
            <a:latin typeface="Times New Roman" panose="02020603050405020304" pitchFamily="18" charset="0"/>
            <a:cs typeface="Times New Roman" panose="02020603050405020304" pitchFamily="18" charset="0"/>
          </a:endParaRPr>
        </a:p>
      </dgm:t>
    </dgm:pt>
    <dgm:pt modelId="{C30C37CA-0D70-446A-B62B-F472076AB0E7}" type="parTrans" cxnId="{FB367AA1-C035-443F-8F79-59786061E670}">
      <dgm:prSet/>
      <dgm:spPr/>
      <dgm:t>
        <a:bodyPr/>
        <a:lstStyle/>
        <a:p>
          <a:endParaRPr lang="en-US"/>
        </a:p>
      </dgm:t>
    </dgm:pt>
    <dgm:pt modelId="{4744F4B9-054E-4BF4-8F63-A16D5049ADF8}" type="sibTrans" cxnId="{FB367AA1-C035-443F-8F79-59786061E670}">
      <dgm:prSet/>
      <dgm:spPr/>
      <dgm:t>
        <a:bodyPr/>
        <a:lstStyle/>
        <a:p>
          <a:endParaRPr lang="en-US"/>
        </a:p>
      </dgm:t>
    </dgm:pt>
    <dgm:pt modelId="{FD25BCA3-FC90-45C2-8707-14F40BA4606E}" type="pres">
      <dgm:prSet presAssocID="{C09E4E78-BC2C-421A-876C-FBA956AAD3B6}" presName="diagram" presStyleCnt="0">
        <dgm:presLayoutVars>
          <dgm:chMax val="1"/>
          <dgm:dir/>
          <dgm:animLvl val="ctr"/>
          <dgm:resizeHandles val="exact"/>
        </dgm:presLayoutVars>
      </dgm:prSet>
      <dgm:spPr/>
      <dgm:t>
        <a:bodyPr/>
        <a:lstStyle/>
        <a:p>
          <a:endParaRPr lang="en-US"/>
        </a:p>
      </dgm:t>
    </dgm:pt>
    <dgm:pt modelId="{D4F9CDDB-ACC0-446E-9947-B0E23DC32DB7}" type="pres">
      <dgm:prSet presAssocID="{C09E4E78-BC2C-421A-876C-FBA956AAD3B6}" presName="matrix" presStyleCnt="0"/>
      <dgm:spPr/>
      <dgm:t>
        <a:bodyPr/>
        <a:lstStyle/>
        <a:p>
          <a:endParaRPr lang="vi-VN"/>
        </a:p>
      </dgm:t>
    </dgm:pt>
    <dgm:pt modelId="{5A703A07-0D54-4CD4-AF17-F0D7005AACA0}" type="pres">
      <dgm:prSet presAssocID="{C09E4E78-BC2C-421A-876C-FBA956AAD3B6}" presName="tile1" presStyleLbl="node1" presStyleIdx="0" presStyleCnt="4" custLinFactNeighborX="-6417" custLinFactNeighborY="-6500"/>
      <dgm:spPr/>
      <dgm:t>
        <a:bodyPr/>
        <a:lstStyle/>
        <a:p>
          <a:endParaRPr lang="en-US"/>
        </a:p>
      </dgm:t>
    </dgm:pt>
    <dgm:pt modelId="{CE201313-C03C-4BAE-B8F4-0EE7CDF9E89E}" type="pres">
      <dgm:prSet presAssocID="{C09E4E78-BC2C-421A-876C-FBA956AAD3B6}" presName="tile1text" presStyleLbl="node1" presStyleIdx="0" presStyleCnt="4">
        <dgm:presLayoutVars>
          <dgm:chMax val="0"/>
          <dgm:chPref val="0"/>
          <dgm:bulletEnabled val="1"/>
        </dgm:presLayoutVars>
      </dgm:prSet>
      <dgm:spPr/>
      <dgm:t>
        <a:bodyPr/>
        <a:lstStyle/>
        <a:p>
          <a:endParaRPr lang="en-US"/>
        </a:p>
      </dgm:t>
    </dgm:pt>
    <dgm:pt modelId="{EB35AD81-ED5A-4A44-A848-139044CE23D2}" type="pres">
      <dgm:prSet presAssocID="{C09E4E78-BC2C-421A-876C-FBA956AAD3B6}" presName="tile2" presStyleLbl="node1" presStyleIdx="1" presStyleCnt="4" custLinFactNeighborX="-2674" custLinFactNeighborY="-8912"/>
      <dgm:spPr/>
      <dgm:t>
        <a:bodyPr/>
        <a:lstStyle/>
        <a:p>
          <a:endParaRPr lang="en-US"/>
        </a:p>
      </dgm:t>
    </dgm:pt>
    <dgm:pt modelId="{CBA3028D-CD17-4439-B452-7F5F5DCB3C30}" type="pres">
      <dgm:prSet presAssocID="{C09E4E78-BC2C-421A-876C-FBA956AAD3B6}" presName="tile2text" presStyleLbl="node1" presStyleIdx="1" presStyleCnt="4">
        <dgm:presLayoutVars>
          <dgm:chMax val="0"/>
          <dgm:chPref val="0"/>
          <dgm:bulletEnabled val="1"/>
        </dgm:presLayoutVars>
      </dgm:prSet>
      <dgm:spPr/>
      <dgm:t>
        <a:bodyPr/>
        <a:lstStyle/>
        <a:p>
          <a:endParaRPr lang="en-US"/>
        </a:p>
      </dgm:t>
    </dgm:pt>
    <dgm:pt modelId="{1B7212FA-7DF8-4CC1-AE96-0985F63AAC3A}" type="pres">
      <dgm:prSet presAssocID="{C09E4E78-BC2C-421A-876C-FBA956AAD3B6}" presName="tile3" presStyleLbl="node1" presStyleIdx="2" presStyleCnt="4"/>
      <dgm:spPr/>
      <dgm:t>
        <a:bodyPr/>
        <a:lstStyle/>
        <a:p>
          <a:endParaRPr lang="en-US"/>
        </a:p>
      </dgm:t>
    </dgm:pt>
    <dgm:pt modelId="{24543638-AF1B-4434-8821-89B21E753F27}" type="pres">
      <dgm:prSet presAssocID="{C09E4E78-BC2C-421A-876C-FBA956AAD3B6}" presName="tile3text" presStyleLbl="node1" presStyleIdx="2" presStyleCnt="4">
        <dgm:presLayoutVars>
          <dgm:chMax val="0"/>
          <dgm:chPref val="0"/>
          <dgm:bulletEnabled val="1"/>
        </dgm:presLayoutVars>
      </dgm:prSet>
      <dgm:spPr/>
      <dgm:t>
        <a:bodyPr/>
        <a:lstStyle/>
        <a:p>
          <a:endParaRPr lang="en-US"/>
        </a:p>
      </dgm:t>
    </dgm:pt>
    <dgm:pt modelId="{E6F9F9CC-8387-4AFA-B835-605028F7F6DA}" type="pres">
      <dgm:prSet presAssocID="{C09E4E78-BC2C-421A-876C-FBA956AAD3B6}" presName="tile4" presStyleLbl="node1" presStyleIdx="3" presStyleCnt="4" custScaleX="97861" custScaleY="99264" custLinFactNeighborX="-1337" custLinFactNeighborY="-368"/>
      <dgm:spPr/>
      <dgm:t>
        <a:bodyPr/>
        <a:lstStyle/>
        <a:p>
          <a:endParaRPr lang="en-US"/>
        </a:p>
      </dgm:t>
    </dgm:pt>
    <dgm:pt modelId="{380B42E3-6C1B-4B0F-8278-457982B8AB33}" type="pres">
      <dgm:prSet presAssocID="{C09E4E78-BC2C-421A-876C-FBA956AAD3B6}" presName="tile4text" presStyleLbl="node1" presStyleIdx="3" presStyleCnt="4">
        <dgm:presLayoutVars>
          <dgm:chMax val="0"/>
          <dgm:chPref val="0"/>
          <dgm:bulletEnabled val="1"/>
        </dgm:presLayoutVars>
      </dgm:prSet>
      <dgm:spPr/>
      <dgm:t>
        <a:bodyPr/>
        <a:lstStyle/>
        <a:p>
          <a:endParaRPr lang="en-US"/>
        </a:p>
      </dgm:t>
    </dgm:pt>
    <dgm:pt modelId="{A80604CC-629F-42C6-B6D2-895436A58D9E}" type="pres">
      <dgm:prSet presAssocID="{C09E4E78-BC2C-421A-876C-FBA956AAD3B6}" presName="centerTile" presStyleLbl="fgShp" presStyleIdx="0" presStyleCnt="1">
        <dgm:presLayoutVars>
          <dgm:chMax val="0"/>
          <dgm:chPref val="0"/>
        </dgm:presLayoutVars>
      </dgm:prSet>
      <dgm:spPr/>
      <dgm:t>
        <a:bodyPr/>
        <a:lstStyle/>
        <a:p>
          <a:endParaRPr lang="en-US"/>
        </a:p>
      </dgm:t>
    </dgm:pt>
  </dgm:ptLst>
  <dgm:cxnLst>
    <dgm:cxn modelId="{E2C5C732-8214-4CFD-8F1F-DAB31FCEB0F4}" type="presOf" srcId="{D2C3F650-EF31-44DC-8DB2-3A54283F6A9B}" destId="{A80604CC-629F-42C6-B6D2-895436A58D9E}" srcOrd="0" destOrd="0" presId="urn:microsoft.com/office/officeart/2005/8/layout/matrix1"/>
    <dgm:cxn modelId="{AEC2D9C7-287A-4452-BE31-28B59F3D5EE8}" type="presOf" srcId="{6EB29BA6-5329-4DA3-B0DC-D9561F83C2A5}" destId="{5A703A07-0D54-4CD4-AF17-F0D7005AACA0}" srcOrd="0" destOrd="0" presId="urn:microsoft.com/office/officeart/2005/8/layout/matrix1"/>
    <dgm:cxn modelId="{FC0069B0-0B50-4649-9B10-39C1969BD973}" type="presOf" srcId="{77613F60-4C31-4D4E-80E6-D409D1F9F376}" destId="{24543638-AF1B-4434-8821-89B21E753F27}" srcOrd="1" destOrd="0" presId="urn:microsoft.com/office/officeart/2005/8/layout/matrix1"/>
    <dgm:cxn modelId="{A15BE846-C4C7-439D-B550-F9F2149449A6}" srcId="{D2C3F650-EF31-44DC-8DB2-3A54283F6A9B}" destId="{C49B0883-9A93-40C1-AF81-5D7A4BC57DE5}" srcOrd="1" destOrd="0" parTransId="{F65C6625-31FD-4E00-8E88-EE288758DF08}" sibTransId="{2B7ECAB9-D004-46C9-BE83-4BD456CBECD6}"/>
    <dgm:cxn modelId="{FB367AA1-C035-443F-8F79-59786061E670}" srcId="{D2C3F650-EF31-44DC-8DB2-3A54283F6A9B}" destId="{59EF1FD4-0A0A-4D75-9DFF-417A1F7C15EC}" srcOrd="3" destOrd="0" parTransId="{C30C37CA-0D70-446A-B62B-F472076AB0E7}" sibTransId="{4744F4B9-054E-4BF4-8F63-A16D5049ADF8}"/>
    <dgm:cxn modelId="{E5979801-1D26-4A7E-B7D8-F0AD8F520A07}" type="presOf" srcId="{59EF1FD4-0A0A-4D75-9DFF-417A1F7C15EC}" destId="{380B42E3-6C1B-4B0F-8278-457982B8AB33}" srcOrd="1" destOrd="0" presId="urn:microsoft.com/office/officeart/2005/8/layout/matrix1"/>
    <dgm:cxn modelId="{0CF5D5A1-27FA-4A11-87F8-5F761F51DD15}" srcId="{C09E4E78-BC2C-421A-876C-FBA956AAD3B6}" destId="{D2C3F650-EF31-44DC-8DB2-3A54283F6A9B}" srcOrd="0" destOrd="0" parTransId="{B1EF7BD3-CB1E-4DA4-A4D3-CF2CDB5FF9E3}" sibTransId="{F2B8AB1A-FB2C-4FA6-BA4C-5E98DD4BD351}"/>
    <dgm:cxn modelId="{6CCB9F59-5885-4637-ABAA-3E1A3F60D6FA}" type="presOf" srcId="{59EF1FD4-0A0A-4D75-9DFF-417A1F7C15EC}" destId="{E6F9F9CC-8387-4AFA-B835-605028F7F6DA}" srcOrd="0" destOrd="0" presId="urn:microsoft.com/office/officeart/2005/8/layout/matrix1"/>
    <dgm:cxn modelId="{4DBC90D7-7CF4-4069-B6AF-C4EEDFA9811D}" type="presOf" srcId="{C49B0883-9A93-40C1-AF81-5D7A4BC57DE5}" destId="{CBA3028D-CD17-4439-B452-7F5F5DCB3C30}" srcOrd="1" destOrd="0" presId="urn:microsoft.com/office/officeart/2005/8/layout/matrix1"/>
    <dgm:cxn modelId="{09AB3142-8F42-46A2-B399-B3F4F931B28C}" type="presOf" srcId="{C49B0883-9A93-40C1-AF81-5D7A4BC57DE5}" destId="{EB35AD81-ED5A-4A44-A848-139044CE23D2}" srcOrd="0" destOrd="0" presId="urn:microsoft.com/office/officeart/2005/8/layout/matrix1"/>
    <dgm:cxn modelId="{DEB6330D-B47F-4631-ADD7-AB35A632BF0E}" srcId="{D2C3F650-EF31-44DC-8DB2-3A54283F6A9B}" destId="{77613F60-4C31-4D4E-80E6-D409D1F9F376}" srcOrd="2" destOrd="0" parTransId="{C94C056B-ED7E-48AE-A39C-E245BEE8ACE1}" sibTransId="{797FA555-2727-44DA-9C90-6E9A3EB94B4F}"/>
    <dgm:cxn modelId="{B201F3D5-DB10-4625-8976-FC5E229B0779}" type="presOf" srcId="{C09E4E78-BC2C-421A-876C-FBA956AAD3B6}" destId="{FD25BCA3-FC90-45C2-8707-14F40BA4606E}" srcOrd="0" destOrd="0" presId="urn:microsoft.com/office/officeart/2005/8/layout/matrix1"/>
    <dgm:cxn modelId="{745396EC-5793-4AC1-BED7-AD5E3D9B2AB9}" type="presOf" srcId="{6EB29BA6-5329-4DA3-B0DC-D9561F83C2A5}" destId="{CE201313-C03C-4BAE-B8F4-0EE7CDF9E89E}" srcOrd="1" destOrd="0" presId="urn:microsoft.com/office/officeart/2005/8/layout/matrix1"/>
    <dgm:cxn modelId="{D1C05E0A-AF20-4D81-B609-C99A951F89C4}" srcId="{D2C3F650-EF31-44DC-8DB2-3A54283F6A9B}" destId="{6EB29BA6-5329-4DA3-B0DC-D9561F83C2A5}" srcOrd="0" destOrd="0" parTransId="{43F045BE-D800-4C5D-B9E2-7DB1E46EE8D5}" sibTransId="{5C1BE4FD-E8D3-4389-A508-FEAA96572857}"/>
    <dgm:cxn modelId="{DB73B566-E164-4607-976E-3894D0AFA5B1}" type="presOf" srcId="{77613F60-4C31-4D4E-80E6-D409D1F9F376}" destId="{1B7212FA-7DF8-4CC1-AE96-0985F63AAC3A}" srcOrd="0" destOrd="0" presId="urn:microsoft.com/office/officeart/2005/8/layout/matrix1"/>
    <dgm:cxn modelId="{F6F1BB63-2607-49D9-8DFD-2B116042D1F5}" type="presParOf" srcId="{FD25BCA3-FC90-45C2-8707-14F40BA4606E}" destId="{D4F9CDDB-ACC0-446E-9947-B0E23DC32DB7}" srcOrd="0" destOrd="0" presId="urn:microsoft.com/office/officeart/2005/8/layout/matrix1"/>
    <dgm:cxn modelId="{5F377780-022A-4B87-AE36-3E8FA55CADFA}" type="presParOf" srcId="{D4F9CDDB-ACC0-446E-9947-B0E23DC32DB7}" destId="{5A703A07-0D54-4CD4-AF17-F0D7005AACA0}" srcOrd="0" destOrd="0" presId="urn:microsoft.com/office/officeart/2005/8/layout/matrix1"/>
    <dgm:cxn modelId="{AFA809A1-F5DE-479C-8A30-170FAC0737BB}" type="presParOf" srcId="{D4F9CDDB-ACC0-446E-9947-B0E23DC32DB7}" destId="{CE201313-C03C-4BAE-B8F4-0EE7CDF9E89E}" srcOrd="1" destOrd="0" presId="urn:microsoft.com/office/officeart/2005/8/layout/matrix1"/>
    <dgm:cxn modelId="{8F85256F-0597-4B89-A1C9-406BB49D8256}" type="presParOf" srcId="{D4F9CDDB-ACC0-446E-9947-B0E23DC32DB7}" destId="{EB35AD81-ED5A-4A44-A848-139044CE23D2}" srcOrd="2" destOrd="0" presId="urn:microsoft.com/office/officeart/2005/8/layout/matrix1"/>
    <dgm:cxn modelId="{4738A766-D32B-44C0-9A53-7973007F1CF0}" type="presParOf" srcId="{D4F9CDDB-ACC0-446E-9947-B0E23DC32DB7}" destId="{CBA3028D-CD17-4439-B452-7F5F5DCB3C30}" srcOrd="3" destOrd="0" presId="urn:microsoft.com/office/officeart/2005/8/layout/matrix1"/>
    <dgm:cxn modelId="{C1079FE7-C61A-431B-B124-DAA3D9AF2B16}" type="presParOf" srcId="{D4F9CDDB-ACC0-446E-9947-B0E23DC32DB7}" destId="{1B7212FA-7DF8-4CC1-AE96-0985F63AAC3A}" srcOrd="4" destOrd="0" presId="urn:microsoft.com/office/officeart/2005/8/layout/matrix1"/>
    <dgm:cxn modelId="{4F3BE047-FA14-4D85-A7EB-3823DA5E9DD2}" type="presParOf" srcId="{D4F9CDDB-ACC0-446E-9947-B0E23DC32DB7}" destId="{24543638-AF1B-4434-8821-89B21E753F27}" srcOrd="5" destOrd="0" presId="urn:microsoft.com/office/officeart/2005/8/layout/matrix1"/>
    <dgm:cxn modelId="{08047404-97EB-4354-8C18-A2E9A69E6E6B}" type="presParOf" srcId="{D4F9CDDB-ACC0-446E-9947-B0E23DC32DB7}" destId="{E6F9F9CC-8387-4AFA-B835-605028F7F6DA}" srcOrd="6" destOrd="0" presId="urn:microsoft.com/office/officeart/2005/8/layout/matrix1"/>
    <dgm:cxn modelId="{AC4662FC-EC2F-4578-B4C0-EADA68BBECA2}" type="presParOf" srcId="{D4F9CDDB-ACC0-446E-9947-B0E23DC32DB7}" destId="{380B42E3-6C1B-4B0F-8278-457982B8AB33}" srcOrd="7" destOrd="0" presId="urn:microsoft.com/office/officeart/2005/8/layout/matrix1"/>
    <dgm:cxn modelId="{EDEB67C8-30C1-4593-9D8F-D99354609C8D}" type="presParOf" srcId="{FD25BCA3-FC90-45C2-8707-14F40BA4606E}" destId="{A80604CC-629F-42C6-B6D2-895436A58D9E}"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03A07-0D54-4CD4-AF17-F0D7005AACA0}">
      <dsp:nvSpPr>
        <dsp:cNvPr id="0" name=""/>
        <dsp:cNvSpPr/>
      </dsp:nvSpPr>
      <dsp:spPr>
        <a:xfrm rot="16200000">
          <a:off x="874878" y="-874878"/>
          <a:ext cx="3000043" cy="4749800"/>
        </a:xfrm>
        <a:prstGeom prst="round1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2280" tIns="462280" rIns="462280" bIns="462280" numCol="1" spcCol="1270" anchor="ctr" anchorCtr="0">
          <a:noAutofit/>
        </a:bodyPr>
        <a:lstStyle/>
        <a:p>
          <a:pPr lvl="0" algn="l" defTabSz="2889250">
            <a:lnSpc>
              <a:spcPct val="90000"/>
            </a:lnSpc>
            <a:spcBef>
              <a:spcPct val="0"/>
            </a:spcBef>
            <a:spcAft>
              <a:spcPct val="35000"/>
            </a:spcAft>
          </a:pPr>
          <a:r>
            <a:rPr lang="en-US" sz="6500" kern="1200" dirty="0" smtClean="0"/>
            <a:t> </a:t>
          </a:r>
        </a:p>
        <a:p>
          <a:pPr lvl="0" algn="l" defTabSz="2889250">
            <a:lnSpc>
              <a:spcPct val="90000"/>
            </a:lnSpc>
            <a:spcBef>
              <a:spcPct val="0"/>
            </a:spcBef>
            <a:spcAft>
              <a:spcPct val="35000"/>
            </a:spcAft>
          </a:pPr>
          <a:r>
            <a:rPr lang="en-US" sz="1800" kern="1200" dirty="0" err="1" smtClean="0">
              <a:latin typeface="Times New Roman" panose="02020603050405020304" pitchFamily="18" charset="0"/>
              <a:cs typeface="Times New Roman" panose="02020603050405020304" pitchFamily="18" charset="0"/>
            </a:rPr>
            <a:t>Trưởng</a:t>
          </a:r>
          <a:r>
            <a:rPr lang="en-US" sz="1800" kern="1200" dirty="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Nhóm</a:t>
          </a:r>
          <a:r>
            <a:rPr lang="en-US" sz="1800" kern="1200" smtClean="0">
              <a:latin typeface="Times New Roman" panose="02020603050405020304" pitchFamily="18" charset="0"/>
              <a:cs typeface="Times New Roman" panose="02020603050405020304" pitchFamily="18" charset="0"/>
            </a:rPr>
            <a:t> : Nguyễn </a:t>
          </a:r>
          <a:r>
            <a:rPr lang="en-US" sz="1800" kern="1200" dirty="0" err="1" smtClean="0">
              <a:latin typeface="Times New Roman" panose="02020603050405020304" pitchFamily="18" charset="0"/>
              <a:cs typeface="Times New Roman" panose="02020603050405020304" pitchFamily="18" charset="0"/>
            </a:rPr>
            <a:t>Đức</a:t>
          </a:r>
          <a:r>
            <a:rPr lang="en-US" sz="1800" kern="1200" dirty="0" smtClean="0">
              <a:latin typeface="Times New Roman" panose="02020603050405020304" pitchFamily="18" charset="0"/>
              <a:cs typeface="Times New Roman" panose="02020603050405020304" pitchFamily="18" charset="0"/>
            </a:rPr>
            <a:t> </a:t>
          </a:r>
          <a:r>
            <a:rPr lang="en-US" sz="1800" kern="1200" dirty="0" err="1" smtClean="0">
              <a:latin typeface="Times New Roman" panose="02020603050405020304" pitchFamily="18" charset="0"/>
              <a:cs typeface="Times New Roman" panose="02020603050405020304" pitchFamily="18" charset="0"/>
            </a:rPr>
            <a:t>Huy</a:t>
          </a:r>
          <a:endParaRPr lang="en-US" sz="1800" kern="1200" dirty="0" smtClean="0">
            <a:latin typeface="Times New Roman" panose="02020603050405020304" pitchFamily="18" charset="0"/>
            <a:cs typeface="Times New Roman" panose="02020603050405020304" pitchFamily="18" charset="0"/>
          </a:endParaRPr>
        </a:p>
        <a:p>
          <a:pPr lvl="0" algn="l" defTabSz="2889250">
            <a:lnSpc>
              <a:spcPct val="90000"/>
            </a:lnSpc>
            <a:spcBef>
              <a:spcPct val="0"/>
            </a:spcBef>
            <a:spcAft>
              <a:spcPct val="35000"/>
            </a:spcAft>
          </a:pPr>
          <a:r>
            <a:rPr lang="en-US" sz="1800" kern="1200" dirty="0" err="1" smtClean="0">
              <a:latin typeface="Times New Roman" panose="02020603050405020304" pitchFamily="18" charset="0"/>
              <a:cs typeface="Times New Roman" panose="02020603050405020304" pitchFamily="18" charset="0"/>
            </a:rPr>
            <a:t>Mssv</a:t>
          </a:r>
          <a:r>
            <a:rPr lang="en-US" sz="1800" kern="1200" smtClean="0">
              <a:latin typeface="Times New Roman" panose="02020603050405020304" pitchFamily="18" charset="0"/>
              <a:cs typeface="Times New Roman" panose="02020603050405020304" pitchFamily="18" charset="0"/>
            </a:rPr>
            <a:t>: 20138678</a:t>
          </a:r>
        </a:p>
        <a:p>
          <a:pPr lvl="0" algn="l" defTabSz="2889250">
            <a:lnSpc>
              <a:spcPct val="90000"/>
            </a:lnSpc>
            <a:spcBef>
              <a:spcPct val="0"/>
            </a:spcBef>
            <a:spcAft>
              <a:spcPct val="35000"/>
            </a:spcAft>
          </a:pPr>
          <a:r>
            <a:rPr lang="en-US" sz="1800" kern="1200" smtClean="0">
              <a:latin typeface="Times New Roman" panose="02020603050405020304" pitchFamily="18" charset="0"/>
              <a:cs typeface="Times New Roman" panose="02020603050405020304" pitchFamily="18" charset="0"/>
            </a:rPr>
            <a:t>Nhiệm vụ: </a:t>
          </a:r>
        </a:p>
        <a:p>
          <a:pPr lvl="0" algn="l" defTabSz="2889250">
            <a:lnSpc>
              <a:spcPct val="90000"/>
            </a:lnSpc>
            <a:spcBef>
              <a:spcPct val="0"/>
            </a:spcBef>
            <a:spcAft>
              <a:spcPct val="35000"/>
            </a:spcAft>
          </a:pPr>
          <a:r>
            <a:rPr lang="en-US" sz="1800" kern="1200" smtClean="0">
              <a:latin typeface="Times New Roman" panose="02020603050405020304" pitchFamily="18" charset="0"/>
              <a:cs typeface="Times New Roman" panose="02020603050405020304" pitchFamily="18" charset="0"/>
            </a:rPr>
            <a:t>- Phân công nhiệm vụ các thành viên</a:t>
          </a:r>
        </a:p>
        <a:p>
          <a:pPr lvl="0" algn="l" defTabSz="2889250">
            <a:lnSpc>
              <a:spcPct val="90000"/>
            </a:lnSpc>
            <a:spcBef>
              <a:spcPct val="0"/>
            </a:spcBef>
            <a:spcAft>
              <a:spcPct val="35000"/>
            </a:spcAft>
          </a:pPr>
          <a:r>
            <a:rPr lang="en-US" sz="1800" kern="1200" smtClean="0">
              <a:latin typeface="Times New Roman" panose="02020603050405020304" pitchFamily="18" charset="0"/>
              <a:cs typeface="Times New Roman" panose="02020603050405020304" pitchFamily="18" charset="0"/>
            </a:rPr>
            <a:t>-Tạo bảng Sequence Diagram mục 2.5 và thực hành bài 3</a:t>
          </a:r>
          <a:endParaRPr lang="en-US" sz="1800" kern="1200" dirty="0" smtClean="0">
            <a:latin typeface="Times New Roman" panose="02020603050405020304" pitchFamily="18" charset="0"/>
            <a:cs typeface="Times New Roman" panose="02020603050405020304" pitchFamily="18" charset="0"/>
          </a:endParaRPr>
        </a:p>
        <a:p>
          <a:pPr lvl="0" algn="l" defTabSz="2889250">
            <a:lnSpc>
              <a:spcPct val="90000"/>
            </a:lnSpc>
            <a:spcBef>
              <a:spcPct val="0"/>
            </a:spcBef>
            <a:spcAft>
              <a:spcPct val="35000"/>
            </a:spcAft>
          </a:pPr>
          <a:endParaRPr lang="en-US" sz="6500" kern="1200" dirty="0">
            <a:latin typeface="Times New Roman" panose="02020603050405020304" pitchFamily="18" charset="0"/>
            <a:cs typeface="Times New Roman" panose="02020603050405020304" pitchFamily="18" charset="0"/>
          </a:endParaRPr>
        </a:p>
      </dsp:txBody>
      <dsp:txXfrm rot="5400000">
        <a:off x="-1" y="1"/>
        <a:ext cx="4749800" cy="2250032"/>
      </dsp:txXfrm>
    </dsp:sp>
    <dsp:sp modelId="{EB35AD81-ED5A-4A44-A848-139044CE23D2}">
      <dsp:nvSpPr>
        <dsp:cNvPr id="0" name=""/>
        <dsp:cNvSpPr/>
      </dsp:nvSpPr>
      <dsp:spPr>
        <a:xfrm>
          <a:off x="4622790" y="0"/>
          <a:ext cx="4749800" cy="3000043"/>
        </a:xfrm>
        <a:prstGeom prst="round1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US" sz="1800" kern="1200" dirty="0" err="1" smtClean="0">
              <a:latin typeface="Times New Roman" panose="02020603050405020304" pitchFamily="18" charset="0"/>
              <a:cs typeface="Times New Roman" panose="02020603050405020304" pitchFamily="18" charset="0"/>
            </a:rPr>
            <a:t>Phạm</a:t>
          </a:r>
          <a:r>
            <a:rPr lang="en-US" sz="1800" kern="1200" dirty="0" smtClean="0">
              <a:latin typeface="Times New Roman" panose="02020603050405020304" pitchFamily="18" charset="0"/>
              <a:cs typeface="Times New Roman" panose="02020603050405020304" pitchFamily="18" charset="0"/>
            </a:rPr>
            <a:t> </a:t>
          </a:r>
          <a:r>
            <a:rPr lang="en-US" sz="1800" kern="1200" dirty="0" err="1" smtClean="0">
              <a:latin typeface="Times New Roman" panose="02020603050405020304" pitchFamily="18" charset="0"/>
              <a:cs typeface="Times New Roman" panose="02020603050405020304" pitchFamily="18" charset="0"/>
            </a:rPr>
            <a:t>Khắc</a:t>
          </a:r>
          <a:r>
            <a:rPr lang="en-US" sz="1800" kern="1200" dirty="0" smtClean="0">
              <a:latin typeface="Times New Roman" panose="02020603050405020304" pitchFamily="18" charset="0"/>
              <a:cs typeface="Times New Roman" panose="02020603050405020304" pitchFamily="18" charset="0"/>
            </a:rPr>
            <a:t> </a:t>
          </a:r>
          <a:r>
            <a:rPr lang="en-US" sz="1800" kern="1200" dirty="0" err="1" smtClean="0">
              <a:latin typeface="Times New Roman" panose="02020603050405020304" pitchFamily="18" charset="0"/>
              <a:cs typeface="Times New Roman" panose="02020603050405020304" pitchFamily="18" charset="0"/>
            </a:rPr>
            <a:t>Hoài</a:t>
          </a:r>
          <a:r>
            <a:rPr lang="en-US" sz="1800" kern="1200" dirty="0" smtClean="0">
              <a:latin typeface="Times New Roman" panose="02020603050405020304" pitchFamily="18" charset="0"/>
              <a:cs typeface="Times New Roman" panose="02020603050405020304" pitchFamily="18" charset="0"/>
            </a:rPr>
            <a:t> Nam</a:t>
          </a:r>
        </a:p>
        <a:p>
          <a:pPr lvl="0" algn="l" defTabSz="800100">
            <a:lnSpc>
              <a:spcPct val="90000"/>
            </a:lnSpc>
            <a:spcBef>
              <a:spcPct val="0"/>
            </a:spcBef>
            <a:spcAft>
              <a:spcPct val="35000"/>
            </a:spcAft>
          </a:pPr>
          <a:r>
            <a:rPr lang="en-US" sz="1800" kern="1200" smtClean="0">
              <a:latin typeface="Times New Roman" panose="02020603050405020304" pitchFamily="18" charset="0"/>
              <a:cs typeface="Times New Roman" panose="02020603050405020304" pitchFamily="18" charset="0"/>
            </a:rPr>
            <a:t>Mssv:</a:t>
          </a:r>
          <a:r>
            <a:rPr lang="vi-VN" sz="1800" kern="1200" smtClean="0">
              <a:latin typeface="Times New Roman" panose="02020603050405020304" pitchFamily="18" charset="0"/>
              <a:cs typeface="Times New Roman" panose="02020603050405020304" pitchFamily="18" charset="0"/>
            </a:rPr>
            <a:t> 20138683</a:t>
          </a:r>
          <a:endParaRPr lang="en-US" sz="1800" kern="1200" smtClean="0">
            <a:latin typeface="Times New Roman" panose="02020603050405020304" pitchFamily="18" charset="0"/>
            <a:cs typeface="Times New Roman" panose="02020603050405020304" pitchFamily="18" charset="0"/>
          </a:endParaRPr>
        </a:p>
        <a:p>
          <a:pPr lvl="0" algn="l" defTabSz="800100">
            <a:lnSpc>
              <a:spcPct val="90000"/>
            </a:lnSpc>
            <a:spcBef>
              <a:spcPct val="0"/>
            </a:spcBef>
            <a:spcAft>
              <a:spcPct val="35000"/>
            </a:spcAft>
          </a:pPr>
          <a:r>
            <a:rPr lang="en-US" sz="1800" kern="1200" smtClean="0">
              <a:latin typeface="Times New Roman" panose="02020603050405020304" pitchFamily="18" charset="0"/>
              <a:cs typeface="Times New Roman" panose="02020603050405020304" pitchFamily="18" charset="0"/>
            </a:rPr>
            <a:t>Nhiệm vụ</a:t>
          </a:r>
          <a:r>
            <a:rPr lang="en-US" sz="1800" kern="1200" smtClean="0">
              <a:latin typeface="Times New Roman" panose="02020603050405020304" pitchFamily="18" charset="0"/>
              <a:cs typeface="Times New Roman" panose="02020603050405020304" pitchFamily="18" charset="0"/>
            </a:rPr>
            <a:t>: Viết chi tiết SPS phần bài 1 và biểu đồ Class</a:t>
          </a:r>
          <a:endParaRPr lang="en-US" sz="1800" kern="1200" dirty="0">
            <a:latin typeface="Times New Roman" panose="02020603050405020304" pitchFamily="18" charset="0"/>
            <a:cs typeface="Times New Roman" panose="02020603050405020304" pitchFamily="18" charset="0"/>
          </a:endParaRPr>
        </a:p>
      </dsp:txBody>
      <dsp:txXfrm>
        <a:off x="4622790" y="0"/>
        <a:ext cx="4749800" cy="2250032"/>
      </dsp:txXfrm>
    </dsp:sp>
    <dsp:sp modelId="{1B7212FA-7DF8-4CC1-AE96-0985F63AAC3A}">
      <dsp:nvSpPr>
        <dsp:cNvPr id="0" name=""/>
        <dsp:cNvSpPr/>
      </dsp:nvSpPr>
      <dsp:spPr>
        <a:xfrm rot="10800000">
          <a:off x="0" y="3000043"/>
          <a:ext cx="4749800" cy="3000043"/>
        </a:xfrm>
        <a:prstGeom prst="round1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US" sz="1800" kern="1200" dirty="0" err="1" smtClean="0">
              <a:latin typeface="Times New Roman" panose="02020603050405020304" pitchFamily="18" charset="0"/>
              <a:cs typeface="Times New Roman" panose="02020603050405020304" pitchFamily="18" charset="0"/>
            </a:rPr>
            <a:t>Nguyễn</a:t>
          </a:r>
          <a:r>
            <a:rPr lang="en-US" sz="1800" kern="1200" dirty="0" smtClean="0">
              <a:latin typeface="Times New Roman" panose="02020603050405020304" pitchFamily="18" charset="0"/>
              <a:cs typeface="Times New Roman" panose="02020603050405020304" pitchFamily="18" charset="0"/>
            </a:rPr>
            <a:t> </a:t>
          </a:r>
          <a:r>
            <a:rPr lang="en-US" sz="1800" kern="1200" dirty="0" err="1" smtClean="0">
              <a:latin typeface="Times New Roman" panose="02020603050405020304" pitchFamily="18" charset="0"/>
              <a:cs typeface="Times New Roman" panose="02020603050405020304" pitchFamily="18" charset="0"/>
            </a:rPr>
            <a:t>Văn</a:t>
          </a:r>
          <a:r>
            <a:rPr lang="en-US" sz="1800" kern="1200" dirty="0" smtClean="0">
              <a:latin typeface="Times New Roman" panose="02020603050405020304" pitchFamily="18" charset="0"/>
              <a:cs typeface="Times New Roman" panose="02020603050405020304" pitchFamily="18" charset="0"/>
            </a:rPr>
            <a:t> </a:t>
          </a:r>
          <a:r>
            <a:rPr lang="en-US" sz="1800" kern="1200" dirty="0" err="1" smtClean="0">
              <a:latin typeface="Times New Roman" panose="02020603050405020304" pitchFamily="18" charset="0"/>
              <a:cs typeface="Times New Roman" panose="02020603050405020304" pitchFamily="18" charset="0"/>
            </a:rPr>
            <a:t>Tùng</a:t>
          </a:r>
          <a:endParaRPr lang="en-US" sz="1800" kern="1200" dirty="0" smtClean="0">
            <a:latin typeface="Times New Roman" panose="02020603050405020304" pitchFamily="18" charset="0"/>
            <a:cs typeface="Times New Roman" panose="02020603050405020304" pitchFamily="18" charset="0"/>
          </a:endParaRPr>
        </a:p>
        <a:p>
          <a:pPr lvl="0" algn="l" defTabSz="800100">
            <a:lnSpc>
              <a:spcPct val="90000"/>
            </a:lnSpc>
            <a:spcBef>
              <a:spcPct val="0"/>
            </a:spcBef>
            <a:spcAft>
              <a:spcPct val="35000"/>
            </a:spcAft>
          </a:pPr>
          <a:r>
            <a:rPr lang="en-US" sz="1800" kern="1200" dirty="0" err="1" smtClean="0">
              <a:latin typeface="Times New Roman" panose="02020603050405020304" pitchFamily="18" charset="0"/>
              <a:cs typeface="Times New Roman" panose="02020603050405020304" pitchFamily="18" charset="0"/>
            </a:rPr>
            <a:t>Mssv</a:t>
          </a:r>
          <a:r>
            <a:rPr lang="en-US" sz="1800" kern="1200" smtClean="0">
              <a:latin typeface="Times New Roman" panose="02020603050405020304" pitchFamily="18" charset="0"/>
              <a:cs typeface="Times New Roman" panose="02020603050405020304" pitchFamily="18" charset="0"/>
            </a:rPr>
            <a:t>: </a:t>
          </a:r>
          <a:r>
            <a:rPr lang="vi-VN" sz="1800" kern="1200" smtClean="0">
              <a:latin typeface="Times New Roman" panose="02020603050405020304" pitchFamily="18" charset="0"/>
              <a:cs typeface="Times New Roman" panose="02020603050405020304" pitchFamily="18" charset="0"/>
            </a:rPr>
            <a:t>20138507</a:t>
          </a:r>
          <a:endParaRPr lang="en-US" sz="1800" kern="1200" smtClean="0">
            <a:latin typeface="Times New Roman" panose="02020603050405020304" pitchFamily="18" charset="0"/>
            <a:cs typeface="Times New Roman" panose="02020603050405020304" pitchFamily="18" charset="0"/>
          </a:endParaRPr>
        </a:p>
        <a:p>
          <a:pPr lvl="0" algn="l" defTabSz="800100">
            <a:lnSpc>
              <a:spcPct val="90000"/>
            </a:lnSpc>
            <a:spcBef>
              <a:spcPct val="0"/>
            </a:spcBef>
            <a:spcAft>
              <a:spcPct val="35000"/>
            </a:spcAft>
          </a:pPr>
          <a:r>
            <a:rPr lang="en-US" sz="1800" kern="1200" smtClean="0">
              <a:latin typeface="Times New Roman" panose="02020603050405020304" pitchFamily="18" charset="0"/>
              <a:cs typeface="Times New Roman" panose="02020603050405020304" pitchFamily="18" charset="0"/>
            </a:rPr>
            <a:t>Nhiệm vụ: </a:t>
          </a:r>
        </a:p>
        <a:p>
          <a:pPr lvl="0" algn="l" defTabSz="800100">
            <a:lnSpc>
              <a:spcPct val="90000"/>
            </a:lnSpc>
            <a:spcBef>
              <a:spcPct val="0"/>
            </a:spcBef>
            <a:spcAft>
              <a:spcPct val="35000"/>
            </a:spcAft>
          </a:pPr>
          <a:r>
            <a:rPr lang="en-US" sz="1800" kern="1200" smtClean="0">
              <a:latin typeface="Times New Roman" panose="02020603050405020304" pitchFamily="18" charset="0"/>
              <a:cs typeface="Times New Roman" panose="02020603050405020304" pitchFamily="18" charset="0"/>
            </a:rPr>
            <a:t>- Tìm hiểu bài 2, mục 2.1 đến 2.4</a:t>
          </a:r>
        </a:p>
        <a:p>
          <a:pPr lvl="0" algn="l" defTabSz="800100">
            <a:lnSpc>
              <a:spcPct val="90000"/>
            </a:lnSpc>
            <a:spcBef>
              <a:spcPct val="0"/>
            </a:spcBef>
            <a:spcAft>
              <a:spcPct val="35000"/>
            </a:spcAft>
          </a:pPr>
          <a:r>
            <a:rPr lang="en-US" sz="1800" kern="1200" smtClean="0">
              <a:latin typeface="Times New Roman" panose="02020603050405020304" pitchFamily="18" charset="0"/>
              <a:cs typeface="Times New Roman" panose="02020603050405020304" pitchFamily="18" charset="0"/>
            </a:rPr>
            <a:t>- Thuyết trình</a:t>
          </a:r>
          <a:endParaRPr lang="en-US" sz="1800" kern="1200" dirty="0">
            <a:latin typeface="Times New Roman" panose="02020603050405020304" pitchFamily="18" charset="0"/>
            <a:cs typeface="Times New Roman" panose="02020603050405020304" pitchFamily="18" charset="0"/>
          </a:endParaRPr>
        </a:p>
      </dsp:txBody>
      <dsp:txXfrm rot="10800000">
        <a:off x="0" y="3750054"/>
        <a:ext cx="4749800" cy="2250032"/>
      </dsp:txXfrm>
    </dsp:sp>
    <dsp:sp modelId="{E6F9F9CC-8387-4AFA-B835-605028F7F6DA}">
      <dsp:nvSpPr>
        <dsp:cNvPr id="0" name=""/>
        <dsp:cNvSpPr/>
      </dsp:nvSpPr>
      <dsp:spPr>
        <a:xfrm rot="5400000">
          <a:off x="5572213" y="2164924"/>
          <a:ext cx="2977963" cy="4648201"/>
        </a:xfrm>
        <a:prstGeom prst="round1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US" sz="1800" kern="1200" dirty="0" err="1" smtClean="0">
              <a:latin typeface="Times New Roman" panose="02020603050405020304" pitchFamily="18" charset="0"/>
              <a:cs typeface="Times New Roman" panose="02020603050405020304" pitchFamily="18" charset="0"/>
            </a:rPr>
            <a:t>Nguyễn</a:t>
          </a:r>
          <a:r>
            <a:rPr lang="en-US" sz="1800" kern="1200" dirty="0" smtClean="0">
              <a:latin typeface="Times New Roman" panose="02020603050405020304" pitchFamily="18" charset="0"/>
              <a:cs typeface="Times New Roman" panose="02020603050405020304" pitchFamily="18" charset="0"/>
            </a:rPr>
            <a:t> </a:t>
          </a:r>
          <a:r>
            <a:rPr lang="en-US" sz="1800" kern="1200" dirty="0" err="1" smtClean="0">
              <a:latin typeface="Times New Roman" panose="02020603050405020304" pitchFamily="18" charset="0"/>
              <a:cs typeface="Times New Roman" panose="02020603050405020304" pitchFamily="18" charset="0"/>
            </a:rPr>
            <a:t>Đức</a:t>
          </a:r>
          <a:r>
            <a:rPr lang="en-US" sz="1800" kern="1200" dirty="0" smtClean="0">
              <a:latin typeface="Times New Roman" panose="02020603050405020304" pitchFamily="18" charset="0"/>
              <a:cs typeface="Times New Roman" panose="02020603050405020304" pitchFamily="18" charset="0"/>
            </a:rPr>
            <a:t> </a:t>
          </a:r>
          <a:r>
            <a:rPr lang="en-US" sz="1800" kern="1200" dirty="0" err="1" smtClean="0">
              <a:latin typeface="Times New Roman" panose="02020603050405020304" pitchFamily="18" charset="0"/>
              <a:cs typeface="Times New Roman" panose="02020603050405020304" pitchFamily="18" charset="0"/>
            </a:rPr>
            <a:t>Chính</a:t>
          </a:r>
          <a:endParaRPr lang="en-US" sz="1800" kern="1200" dirty="0" smtClean="0">
            <a:latin typeface="Times New Roman" panose="02020603050405020304" pitchFamily="18" charset="0"/>
            <a:cs typeface="Times New Roman" panose="02020603050405020304" pitchFamily="18" charset="0"/>
          </a:endParaRPr>
        </a:p>
        <a:p>
          <a:pPr lvl="0" algn="l" defTabSz="800100">
            <a:lnSpc>
              <a:spcPct val="90000"/>
            </a:lnSpc>
            <a:spcBef>
              <a:spcPct val="0"/>
            </a:spcBef>
            <a:spcAft>
              <a:spcPct val="35000"/>
            </a:spcAft>
          </a:pPr>
          <a:r>
            <a:rPr lang="en-US" sz="1800" kern="1200" smtClean="0">
              <a:latin typeface="Times New Roman" panose="02020603050405020304" pitchFamily="18" charset="0"/>
              <a:cs typeface="Times New Roman" panose="02020603050405020304" pitchFamily="18" charset="0"/>
            </a:rPr>
            <a:t>Mssv:</a:t>
          </a:r>
          <a:r>
            <a:rPr lang="vi-VN" sz="1800" kern="1200" smtClean="0">
              <a:latin typeface="Times New Roman" panose="02020603050405020304" pitchFamily="18" charset="0"/>
              <a:cs typeface="Times New Roman" panose="02020603050405020304" pitchFamily="18" charset="0"/>
            </a:rPr>
            <a:t> 20138671</a:t>
          </a:r>
          <a:endParaRPr lang="en-US" sz="1800" kern="1200" smtClean="0">
            <a:latin typeface="Times New Roman" panose="02020603050405020304" pitchFamily="18" charset="0"/>
            <a:cs typeface="Times New Roman" panose="02020603050405020304" pitchFamily="18" charset="0"/>
          </a:endParaRPr>
        </a:p>
        <a:p>
          <a:pPr lvl="0" algn="l" defTabSz="800100">
            <a:lnSpc>
              <a:spcPct val="90000"/>
            </a:lnSpc>
            <a:spcBef>
              <a:spcPct val="0"/>
            </a:spcBef>
            <a:spcAft>
              <a:spcPct val="35000"/>
            </a:spcAft>
          </a:pPr>
          <a:r>
            <a:rPr lang="en-US" sz="1800" kern="1200" smtClean="0">
              <a:latin typeface="Times New Roman" panose="02020603050405020304" pitchFamily="18" charset="0"/>
              <a:cs typeface="Times New Roman" panose="02020603050405020304" pitchFamily="18" charset="0"/>
            </a:rPr>
            <a:t>Nhiệm vụ: Vẽ use case, activity diagram và đặc tả chi tiết trong bài 1</a:t>
          </a:r>
        </a:p>
        <a:p>
          <a:pPr lvl="0" algn="l" defTabSz="800100">
            <a:lnSpc>
              <a:spcPct val="90000"/>
            </a:lnSpc>
            <a:spcBef>
              <a:spcPct val="0"/>
            </a:spcBef>
            <a:spcAft>
              <a:spcPct val="35000"/>
            </a:spcAft>
          </a:pPr>
          <a:endParaRPr lang="en-US" sz="1800" kern="1200" dirty="0">
            <a:latin typeface="Times New Roman" panose="02020603050405020304" pitchFamily="18" charset="0"/>
            <a:cs typeface="Times New Roman" panose="02020603050405020304" pitchFamily="18" charset="0"/>
          </a:endParaRPr>
        </a:p>
      </dsp:txBody>
      <dsp:txXfrm rot="-5400000">
        <a:off x="4737094" y="3744533"/>
        <a:ext cx="4648201" cy="2233472"/>
      </dsp:txXfrm>
    </dsp:sp>
    <dsp:sp modelId="{A80604CC-629F-42C6-B6D2-895436A58D9E}">
      <dsp:nvSpPr>
        <dsp:cNvPr id="0" name=""/>
        <dsp:cNvSpPr/>
      </dsp:nvSpPr>
      <dsp:spPr>
        <a:xfrm>
          <a:off x="3324860" y="2250032"/>
          <a:ext cx="2849880" cy="1500021"/>
        </a:xfrm>
        <a:prstGeom prst="roundRect">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baseline="0" err="1" smtClean="0">
              <a:latin typeface="Times New Roman" panose="02020603050405020304" pitchFamily="18" charset="0"/>
              <a:cs typeface="Times New Roman" panose="02020603050405020304" pitchFamily="18" charset="0"/>
            </a:rPr>
            <a:t>Nhóm</a:t>
          </a:r>
          <a:r>
            <a:rPr lang="en-US" sz="2400" kern="1200" baseline="0" smtClean="0">
              <a:latin typeface="Times New Roman" panose="02020603050405020304" pitchFamily="18" charset="0"/>
              <a:cs typeface="Times New Roman" panose="02020603050405020304" pitchFamily="18" charset="0"/>
            </a:rPr>
            <a:t> 01 – LTU12B</a:t>
          </a:r>
          <a:endParaRPr lang="en-US" sz="2400" kern="1200" baseline="0" dirty="0">
            <a:latin typeface="Times New Roman" panose="02020603050405020304" pitchFamily="18" charset="0"/>
            <a:cs typeface="Times New Roman" panose="02020603050405020304" pitchFamily="18" charset="0"/>
          </a:endParaRPr>
        </a:p>
      </dsp:txBody>
      <dsp:txXfrm>
        <a:off x="3398085" y="2323257"/>
        <a:ext cx="2703430" cy="1353571"/>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894C3-7E77-4DC3-9554-35814EF920B2}" type="datetimeFigureOut">
              <a:rPr lang="en-US" smtClean="0"/>
              <a:t>10/19/2017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CD9EBC-1761-428F-9395-A1E4FBA1A19A}" type="slidenum">
              <a:rPr lang="en-US" smtClean="0"/>
              <a:t>‹#›</a:t>
            </a:fld>
            <a:endParaRPr lang="en-US"/>
          </a:p>
        </p:txBody>
      </p:sp>
    </p:spTree>
    <p:extLst>
      <p:ext uri="{BB962C8B-B14F-4D97-AF65-F5344CB8AC3E}">
        <p14:creationId xmlns:p14="http://schemas.microsoft.com/office/powerpoint/2010/main" val="4194174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2A802B-6E9C-403B-9EA2-36A34D31A089}" type="datetime1">
              <a:rPr lang="en-US" smtClean="0"/>
              <a:t>10/19/2017</a:t>
            </a:fld>
            <a:endParaRPr lang="en-US" dirty="0"/>
          </a:p>
        </p:txBody>
      </p:sp>
      <p:sp>
        <p:nvSpPr>
          <p:cNvPr id="5" name="Footer Placeholder 4"/>
          <p:cNvSpPr>
            <a:spLocks noGrp="1"/>
          </p:cNvSpPr>
          <p:nvPr>
            <p:ph type="ftr" sz="quarter" idx="11"/>
          </p:nvPr>
        </p:nvSpPr>
        <p:spPr/>
        <p:txBody>
          <a:bodyPr/>
          <a:lstStyle/>
          <a:p>
            <a:r>
              <a:rPr lang="en-US" smtClean="0"/>
              <a:t>Nhóm 01 - Lớp LTu12B - Bài tập tuần 12/10/2017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1DB7FF-BC38-4047-B893-56F92219DD8F}" type="datetime1">
              <a:rPr lang="en-US" smtClean="0"/>
              <a:t>10/19/2017</a:t>
            </a:fld>
            <a:endParaRPr lang="en-US" dirty="0"/>
          </a:p>
        </p:txBody>
      </p:sp>
      <p:sp>
        <p:nvSpPr>
          <p:cNvPr id="5" name="Footer Placeholder 4"/>
          <p:cNvSpPr>
            <a:spLocks noGrp="1"/>
          </p:cNvSpPr>
          <p:nvPr>
            <p:ph type="ftr" sz="quarter" idx="11"/>
          </p:nvPr>
        </p:nvSpPr>
        <p:spPr/>
        <p:txBody>
          <a:bodyPr/>
          <a:lstStyle/>
          <a:p>
            <a:r>
              <a:rPr lang="en-US" smtClean="0"/>
              <a:t>Nhóm 01 - Lớp LTu12B - Bài tập tuần 12/10/2017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490A92-FAF8-4605-8E9D-52180EF925FC}" type="datetime1">
              <a:rPr lang="en-US" smtClean="0"/>
              <a:t>10/19/2017</a:t>
            </a:fld>
            <a:endParaRPr lang="en-US" dirty="0"/>
          </a:p>
        </p:txBody>
      </p:sp>
      <p:sp>
        <p:nvSpPr>
          <p:cNvPr id="5" name="Footer Placeholder 4"/>
          <p:cNvSpPr>
            <a:spLocks noGrp="1"/>
          </p:cNvSpPr>
          <p:nvPr>
            <p:ph type="ftr" sz="quarter" idx="11"/>
          </p:nvPr>
        </p:nvSpPr>
        <p:spPr/>
        <p:txBody>
          <a:bodyPr/>
          <a:lstStyle/>
          <a:p>
            <a:r>
              <a:rPr lang="en-US" smtClean="0"/>
              <a:t>Nhóm 01 - Lớp LTu12B - Bài tập tuần 12/10/2017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7419DB-F648-46FE-91AE-68EB952FBC41}" type="datetime1">
              <a:rPr lang="en-US" smtClean="0"/>
              <a:t>10/19/2017</a:t>
            </a:fld>
            <a:endParaRPr lang="en-US" dirty="0"/>
          </a:p>
        </p:txBody>
      </p:sp>
      <p:sp>
        <p:nvSpPr>
          <p:cNvPr id="5" name="Footer Placeholder 4"/>
          <p:cNvSpPr>
            <a:spLocks noGrp="1"/>
          </p:cNvSpPr>
          <p:nvPr>
            <p:ph type="ftr" sz="quarter" idx="11"/>
          </p:nvPr>
        </p:nvSpPr>
        <p:spPr/>
        <p:txBody>
          <a:bodyPr/>
          <a:lstStyle/>
          <a:p>
            <a:r>
              <a:rPr lang="en-US" smtClean="0"/>
              <a:t>Nhóm 01 - Lớp LTu12B - Bài tập tuần 12/10/2017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7F30A3-D06F-4398-86E9-1A1F41669DA5}" type="datetime1">
              <a:rPr lang="en-US" smtClean="0"/>
              <a:t>10/19/2017</a:t>
            </a:fld>
            <a:endParaRPr lang="en-US" dirty="0"/>
          </a:p>
        </p:txBody>
      </p:sp>
      <p:sp>
        <p:nvSpPr>
          <p:cNvPr id="5" name="Footer Placeholder 4"/>
          <p:cNvSpPr>
            <a:spLocks noGrp="1"/>
          </p:cNvSpPr>
          <p:nvPr>
            <p:ph type="ftr" sz="quarter" idx="11"/>
          </p:nvPr>
        </p:nvSpPr>
        <p:spPr/>
        <p:txBody>
          <a:bodyPr/>
          <a:lstStyle/>
          <a:p>
            <a:r>
              <a:rPr lang="en-US" smtClean="0"/>
              <a:t>Nhóm 01 - Lớp LTu12B - Bài tập tuần 12/10/2017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1CA8A2-B569-4D5F-873C-870A410001CD}" type="datetime1">
              <a:rPr lang="en-US" smtClean="0"/>
              <a:t>10/19/2017</a:t>
            </a:fld>
            <a:endParaRPr lang="en-US" dirty="0"/>
          </a:p>
        </p:txBody>
      </p:sp>
      <p:sp>
        <p:nvSpPr>
          <p:cNvPr id="5" name="Footer Placeholder 4"/>
          <p:cNvSpPr>
            <a:spLocks noGrp="1"/>
          </p:cNvSpPr>
          <p:nvPr>
            <p:ph type="ftr" sz="quarter" idx="11"/>
          </p:nvPr>
        </p:nvSpPr>
        <p:spPr/>
        <p:txBody>
          <a:bodyPr/>
          <a:lstStyle/>
          <a:p>
            <a:r>
              <a:rPr lang="en-US" smtClean="0"/>
              <a:t>Nhóm 01 - Lớp LTu12B - Bài tập tuần 12/10/2017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B5D73E-4B68-4606-ACE4-AFA30A64C28B}" type="datetime1">
              <a:rPr lang="en-US" smtClean="0"/>
              <a:t>10/19/2017</a:t>
            </a:fld>
            <a:endParaRPr lang="en-US" dirty="0"/>
          </a:p>
        </p:txBody>
      </p:sp>
      <p:sp>
        <p:nvSpPr>
          <p:cNvPr id="5" name="Footer Placeholder 4"/>
          <p:cNvSpPr>
            <a:spLocks noGrp="1"/>
          </p:cNvSpPr>
          <p:nvPr>
            <p:ph type="ftr" sz="quarter" idx="11"/>
          </p:nvPr>
        </p:nvSpPr>
        <p:spPr/>
        <p:txBody>
          <a:bodyPr/>
          <a:lstStyle/>
          <a:p>
            <a:r>
              <a:rPr lang="en-US" smtClean="0"/>
              <a:t>Nhóm 01 - Lớp LTu12B - Bài tập tuần 12/10/2017</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8CF01-5656-45FB-9DAB-B6B12A31E49B}" type="datetime1">
              <a:rPr lang="en-US" smtClean="0"/>
              <a:t>10/19/2017</a:t>
            </a:fld>
            <a:endParaRPr lang="en-US" dirty="0"/>
          </a:p>
        </p:txBody>
      </p:sp>
      <p:sp>
        <p:nvSpPr>
          <p:cNvPr id="5" name="Footer Placeholder 4"/>
          <p:cNvSpPr>
            <a:spLocks noGrp="1"/>
          </p:cNvSpPr>
          <p:nvPr>
            <p:ph type="ftr" sz="quarter" idx="11"/>
          </p:nvPr>
        </p:nvSpPr>
        <p:spPr/>
        <p:txBody>
          <a:bodyPr/>
          <a:lstStyle/>
          <a:p>
            <a:r>
              <a:rPr lang="en-US" smtClean="0"/>
              <a:t>Nhóm 01 - Lớp LTu12B - Bài tập tuần 12/10/2017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257678-B2CF-46F0-B1CD-76505B88CD8B}" type="datetime1">
              <a:rPr lang="en-US" smtClean="0"/>
              <a:t>10/19/2017</a:t>
            </a:fld>
            <a:endParaRPr lang="en-US" dirty="0"/>
          </a:p>
        </p:txBody>
      </p:sp>
      <p:sp>
        <p:nvSpPr>
          <p:cNvPr id="5" name="Footer Placeholder 4"/>
          <p:cNvSpPr>
            <a:spLocks noGrp="1"/>
          </p:cNvSpPr>
          <p:nvPr>
            <p:ph type="ftr" sz="quarter" idx="11"/>
          </p:nvPr>
        </p:nvSpPr>
        <p:spPr/>
        <p:txBody>
          <a:bodyPr/>
          <a:lstStyle/>
          <a:p>
            <a:r>
              <a:rPr lang="en-US" smtClean="0"/>
              <a:t>Nhóm 01 - Lớp LTu12B - Bài tập tuần 12/10/2017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EDC990-0F79-40D1-89A5-513F72058038}" type="datetime1">
              <a:rPr lang="en-US" smtClean="0"/>
              <a:t>10/19/2017</a:t>
            </a:fld>
            <a:endParaRPr lang="en-US" dirty="0"/>
          </a:p>
        </p:txBody>
      </p:sp>
      <p:sp>
        <p:nvSpPr>
          <p:cNvPr id="5" name="Footer Placeholder 4"/>
          <p:cNvSpPr>
            <a:spLocks noGrp="1"/>
          </p:cNvSpPr>
          <p:nvPr>
            <p:ph type="ftr" sz="quarter" idx="11"/>
          </p:nvPr>
        </p:nvSpPr>
        <p:spPr/>
        <p:txBody>
          <a:bodyPr/>
          <a:lstStyle/>
          <a:p>
            <a:r>
              <a:rPr lang="en-US" smtClean="0"/>
              <a:t>Nhóm 01 - Lớp LTu12B - Bài tập tuần 12/10/2017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25DC5E-CA1D-44C9-81D8-86AE90504CCE}" type="datetime1">
              <a:rPr lang="en-US" smtClean="0"/>
              <a:t>10/19/2017</a:t>
            </a:fld>
            <a:endParaRPr lang="en-US" dirty="0"/>
          </a:p>
        </p:txBody>
      </p:sp>
      <p:sp>
        <p:nvSpPr>
          <p:cNvPr id="6" name="Footer Placeholder 5"/>
          <p:cNvSpPr>
            <a:spLocks noGrp="1"/>
          </p:cNvSpPr>
          <p:nvPr>
            <p:ph type="ftr" sz="quarter" idx="11"/>
          </p:nvPr>
        </p:nvSpPr>
        <p:spPr/>
        <p:txBody>
          <a:bodyPr/>
          <a:lstStyle/>
          <a:p>
            <a:r>
              <a:rPr lang="en-US" smtClean="0"/>
              <a:t>Nhóm 01 - Lớp LTu12B - Bài tập tuần 12/10/2017</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AAD1D7-D80F-4C79-96EC-A4594A9DEC6F}" type="datetime1">
              <a:rPr lang="en-US" smtClean="0"/>
              <a:t>10/19/2017</a:t>
            </a:fld>
            <a:endParaRPr lang="en-US" dirty="0"/>
          </a:p>
        </p:txBody>
      </p:sp>
      <p:sp>
        <p:nvSpPr>
          <p:cNvPr id="8" name="Footer Placeholder 7"/>
          <p:cNvSpPr>
            <a:spLocks noGrp="1"/>
          </p:cNvSpPr>
          <p:nvPr>
            <p:ph type="ftr" sz="quarter" idx="11"/>
          </p:nvPr>
        </p:nvSpPr>
        <p:spPr/>
        <p:txBody>
          <a:bodyPr/>
          <a:lstStyle/>
          <a:p>
            <a:r>
              <a:rPr lang="en-US" smtClean="0"/>
              <a:t>Nhóm 01 - Lớp LTu12B - Bài tập tuần 12/10/2017</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12D76D-3F41-4D19-A188-9B88BDFCB27C}" type="datetime1">
              <a:rPr lang="en-US" smtClean="0"/>
              <a:t>10/19/2017</a:t>
            </a:fld>
            <a:endParaRPr lang="en-US" dirty="0"/>
          </a:p>
        </p:txBody>
      </p:sp>
      <p:sp>
        <p:nvSpPr>
          <p:cNvPr id="4" name="Footer Placeholder 3"/>
          <p:cNvSpPr>
            <a:spLocks noGrp="1"/>
          </p:cNvSpPr>
          <p:nvPr>
            <p:ph type="ftr" sz="quarter" idx="11"/>
          </p:nvPr>
        </p:nvSpPr>
        <p:spPr/>
        <p:txBody>
          <a:bodyPr/>
          <a:lstStyle/>
          <a:p>
            <a:r>
              <a:rPr lang="en-US" smtClean="0"/>
              <a:t>Nhóm 01 - Lớp LTu12B - Bài tập tuần 12/10/2017</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07B12-B51B-4CAC-9CDC-4FA635A15C10}" type="datetime1">
              <a:rPr lang="en-US" smtClean="0"/>
              <a:t>10/19/2017</a:t>
            </a:fld>
            <a:endParaRPr lang="en-US" dirty="0"/>
          </a:p>
        </p:txBody>
      </p:sp>
      <p:sp>
        <p:nvSpPr>
          <p:cNvPr id="3" name="Footer Placeholder 2"/>
          <p:cNvSpPr>
            <a:spLocks noGrp="1"/>
          </p:cNvSpPr>
          <p:nvPr>
            <p:ph type="ftr" sz="quarter" idx="11"/>
          </p:nvPr>
        </p:nvSpPr>
        <p:spPr/>
        <p:txBody>
          <a:bodyPr/>
          <a:lstStyle/>
          <a:p>
            <a:r>
              <a:rPr lang="en-US" smtClean="0"/>
              <a:t>Nhóm 01 - Lớp LTu12B - Bài tập tuần 12/10/2017</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AF807D-7E1B-4BCE-BD1E-B36A592BB9AA}" type="datetime1">
              <a:rPr lang="en-US" smtClean="0"/>
              <a:t>10/19/2017</a:t>
            </a:fld>
            <a:endParaRPr lang="en-US" dirty="0"/>
          </a:p>
        </p:txBody>
      </p:sp>
      <p:sp>
        <p:nvSpPr>
          <p:cNvPr id="6" name="Footer Placeholder 5"/>
          <p:cNvSpPr>
            <a:spLocks noGrp="1"/>
          </p:cNvSpPr>
          <p:nvPr>
            <p:ph type="ftr" sz="quarter" idx="11"/>
          </p:nvPr>
        </p:nvSpPr>
        <p:spPr/>
        <p:txBody>
          <a:bodyPr/>
          <a:lstStyle/>
          <a:p>
            <a:r>
              <a:rPr lang="en-US" smtClean="0"/>
              <a:t>Nhóm 01 - Lớp LTu12B - Bài tập tuần 12/10/2017</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74C049-126C-4A57-9AD2-383DD747A7CB}" type="datetime1">
              <a:rPr lang="en-US" smtClean="0"/>
              <a:t>10/19/2017</a:t>
            </a:fld>
            <a:endParaRPr lang="en-US" dirty="0"/>
          </a:p>
        </p:txBody>
      </p:sp>
      <p:sp>
        <p:nvSpPr>
          <p:cNvPr id="6" name="Footer Placeholder 5"/>
          <p:cNvSpPr>
            <a:spLocks noGrp="1"/>
          </p:cNvSpPr>
          <p:nvPr>
            <p:ph type="ftr" sz="quarter" idx="11"/>
          </p:nvPr>
        </p:nvSpPr>
        <p:spPr/>
        <p:txBody>
          <a:bodyPr/>
          <a:lstStyle/>
          <a:p>
            <a:r>
              <a:rPr lang="en-US" smtClean="0"/>
              <a:t>Nhóm 01 - Lớp LTu12B - Bài tập tuần 12/10/2017</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E4E52ED-E713-4115-9934-BCD021518608}" type="datetime1">
              <a:rPr lang="en-US" smtClean="0"/>
              <a:t>10/19/2017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Nhóm 01 - Lớp LTu12B - Bài tập tuần 12/10/2017</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496387"/>
            <a:ext cx="7766936" cy="2711269"/>
          </a:xfrm>
        </p:spPr>
        <p:txBody>
          <a:bodyPr/>
          <a:lstStyle/>
          <a:p>
            <a:pPr algn="ct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err="1">
                <a:latin typeface="Times New Roman" panose="02020603050405020304" pitchFamily="18" charset="0"/>
                <a:cs typeface="Times New Roman" panose="02020603050405020304" pitchFamily="18" charset="0"/>
              </a:rPr>
              <a:t>Trường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Đại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Học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Bách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Khoa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Hà</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Nội</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err="1">
                <a:latin typeface="Times New Roman" panose="02020603050405020304" pitchFamily="18" charset="0"/>
                <a:cs typeface="Times New Roman" panose="02020603050405020304" pitchFamily="18" charset="0"/>
              </a:rPr>
              <a:t>Viện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Đào</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Tạo</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Quốc</a:t>
            </a:r>
            <a:r>
              <a:rPr lang="en-US" sz="3600" dirty="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Tế</a:t>
            </a: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6" y="2177143"/>
            <a:ext cx="7766936" cy="2578704"/>
          </a:xfrm>
        </p:spPr>
        <p:txBody>
          <a:bodyPr>
            <a:noAutofit/>
          </a:bodyPr>
          <a:lstStyle/>
          <a:p>
            <a:pPr algn="l"/>
            <a:r>
              <a:rPr lang="en-US" sz="3200" dirty="0" err="1" smtClean="0">
                <a:solidFill>
                  <a:srgbClr val="FF0000"/>
                </a:solidFill>
                <a:latin typeface="Times New Roman" panose="02020603050405020304" pitchFamily="18" charset="0"/>
                <a:cs typeface="Times New Roman" panose="02020603050405020304" pitchFamily="18" charset="0"/>
              </a:rPr>
              <a:t>Bộ</a:t>
            </a:r>
            <a:r>
              <a:rPr lang="en-US" sz="3200" dirty="0" smtClean="0">
                <a:solidFill>
                  <a:srgbClr val="FF0000"/>
                </a:solidFill>
                <a:latin typeface="Times New Roman" panose="02020603050405020304" pitchFamily="18" charset="0"/>
                <a:cs typeface="Times New Roman" panose="02020603050405020304" pitchFamily="18" charset="0"/>
              </a:rPr>
              <a:t> </a:t>
            </a:r>
            <a:r>
              <a:rPr lang="en-US" sz="3200" dirty="0" err="1" smtClean="0">
                <a:solidFill>
                  <a:srgbClr val="FF0000"/>
                </a:solidFill>
                <a:latin typeface="Times New Roman" panose="02020603050405020304" pitchFamily="18" charset="0"/>
                <a:cs typeface="Times New Roman" panose="02020603050405020304" pitchFamily="18" charset="0"/>
              </a:rPr>
              <a:t>môn</a:t>
            </a:r>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2">
                    <a:lumMod val="50000"/>
                  </a:schemeClr>
                </a:solidFill>
                <a:latin typeface="Times New Roman" panose="02020603050405020304" pitchFamily="18" charset="0"/>
                <a:cs typeface="Times New Roman" panose="02020603050405020304" pitchFamily="18" charset="0"/>
              </a:rPr>
              <a:t>Thiết</a:t>
            </a:r>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2">
                    <a:lumMod val="50000"/>
                  </a:schemeClr>
                </a:solidFill>
                <a:latin typeface="Times New Roman" panose="02020603050405020304" pitchFamily="18" charset="0"/>
                <a:cs typeface="Times New Roman" panose="02020603050405020304" pitchFamily="18" charset="0"/>
              </a:rPr>
              <a:t>kế</a:t>
            </a:r>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2">
                    <a:lumMod val="50000"/>
                  </a:schemeClr>
                </a:solidFill>
                <a:latin typeface="Times New Roman" panose="02020603050405020304" pitchFamily="18" charset="0"/>
                <a:cs typeface="Times New Roman" panose="02020603050405020304" pitchFamily="18" charset="0"/>
              </a:rPr>
              <a:t>và</a:t>
            </a:r>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2">
                    <a:lumMod val="50000"/>
                  </a:schemeClr>
                </a:solidFill>
                <a:latin typeface="Times New Roman" panose="02020603050405020304" pitchFamily="18" charset="0"/>
                <a:cs typeface="Times New Roman" panose="02020603050405020304" pitchFamily="18" charset="0"/>
              </a:rPr>
              <a:t>xây</a:t>
            </a:r>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2">
                    <a:lumMod val="50000"/>
                  </a:schemeClr>
                </a:solidFill>
                <a:latin typeface="Times New Roman" panose="02020603050405020304" pitchFamily="18" charset="0"/>
                <a:cs typeface="Times New Roman" panose="02020603050405020304" pitchFamily="18" charset="0"/>
              </a:rPr>
              <a:t>dựng</a:t>
            </a:r>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2">
                    <a:lumMod val="50000"/>
                  </a:schemeClr>
                </a:solidFill>
                <a:latin typeface="Times New Roman" panose="02020603050405020304" pitchFamily="18" charset="0"/>
                <a:cs typeface="Times New Roman" panose="02020603050405020304" pitchFamily="18" charset="0"/>
              </a:rPr>
              <a:t>phần</a:t>
            </a:r>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2">
                    <a:lumMod val="50000"/>
                  </a:schemeClr>
                </a:solidFill>
                <a:latin typeface="Times New Roman" panose="02020603050405020304" pitchFamily="18" charset="0"/>
                <a:cs typeface="Times New Roman" panose="02020603050405020304" pitchFamily="18" charset="0"/>
              </a:rPr>
              <a:t>mềm</a:t>
            </a:r>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a:t>
            </a:r>
          </a:p>
          <a:p>
            <a:pPr algn="l"/>
            <a:r>
              <a:rPr lang="en-US" sz="3200" dirty="0" err="1" smtClean="0">
                <a:solidFill>
                  <a:srgbClr val="FF0000"/>
                </a:solidFill>
                <a:latin typeface="Times New Roman" panose="02020603050405020304" pitchFamily="18" charset="0"/>
                <a:cs typeface="Times New Roman" panose="02020603050405020304" pitchFamily="18" charset="0"/>
              </a:rPr>
              <a:t>Giảng</a:t>
            </a:r>
            <a:r>
              <a:rPr lang="en-US" sz="3200" dirty="0" smtClean="0">
                <a:solidFill>
                  <a:srgbClr val="FF0000"/>
                </a:solidFill>
                <a:latin typeface="Times New Roman" panose="02020603050405020304" pitchFamily="18" charset="0"/>
                <a:cs typeface="Times New Roman" panose="02020603050405020304" pitchFamily="18" charset="0"/>
              </a:rPr>
              <a:t> </a:t>
            </a:r>
            <a:r>
              <a:rPr lang="en-US" sz="3200" dirty="0" err="1" smtClean="0">
                <a:solidFill>
                  <a:srgbClr val="FF0000"/>
                </a:solidFill>
                <a:latin typeface="Times New Roman" panose="02020603050405020304" pitchFamily="18" charset="0"/>
                <a:cs typeface="Times New Roman" panose="02020603050405020304" pitchFamily="18" charset="0"/>
              </a:rPr>
              <a:t>viên</a:t>
            </a:r>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2">
                    <a:lumMod val="50000"/>
                  </a:schemeClr>
                </a:solidFill>
                <a:latin typeface="Times New Roman" panose="02020603050405020304" pitchFamily="18" charset="0"/>
                <a:cs typeface="Times New Roman" panose="02020603050405020304" pitchFamily="18" charset="0"/>
              </a:rPr>
              <a:t>Nguyễn</a:t>
            </a:r>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2">
                    <a:lumMod val="50000"/>
                  </a:schemeClr>
                </a:solidFill>
                <a:latin typeface="Times New Roman" panose="02020603050405020304" pitchFamily="18" charset="0"/>
                <a:cs typeface="Times New Roman" panose="02020603050405020304" pitchFamily="18" charset="0"/>
              </a:rPr>
              <a:t>Nhật</a:t>
            </a:r>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2">
                    <a:lumMod val="50000"/>
                  </a:schemeClr>
                </a:solidFill>
                <a:latin typeface="Times New Roman" panose="02020603050405020304" pitchFamily="18" charset="0"/>
                <a:cs typeface="Times New Roman" panose="02020603050405020304" pitchFamily="18" charset="0"/>
              </a:rPr>
              <a:t>Hải</a:t>
            </a:r>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a:t>
            </a:r>
          </a:p>
          <a:p>
            <a:pPr algn="ctr"/>
            <a:r>
              <a:rPr lang="en-US" sz="3200" b="1" smtClean="0">
                <a:solidFill>
                  <a:schemeClr val="accent2">
                    <a:lumMod val="50000"/>
                  </a:schemeClr>
                </a:solidFill>
                <a:latin typeface="Times New Roman" panose="02020603050405020304" pitchFamily="18" charset="0"/>
                <a:cs typeface="Times New Roman" panose="02020603050405020304" pitchFamily="18" charset="0"/>
              </a:rPr>
              <a:t>Đọc </a:t>
            </a:r>
            <a:r>
              <a:rPr lang="en-US" sz="3200" b="1" dirty="0" err="1">
                <a:solidFill>
                  <a:schemeClr val="accent2">
                    <a:lumMod val="50000"/>
                  </a:schemeClr>
                </a:solidFill>
                <a:latin typeface="Times New Roman" panose="02020603050405020304" pitchFamily="18" charset="0"/>
                <a:cs typeface="Times New Roman" panose="02020603050405020304" pitchFamily="18" charset="0"/>
              </a:rPr>
              <a:t>và</a:t>
            </a:r>
            <a:r>
              <a:rPr lang="en-US" sz="3200" b="1" dirty="0">
                <a:solidFill>
                  <a:schemeClr val="accent2">
                    <a:lumMod val="50000"/>
                  </a:schemeClr>
                </a:solidFill>
                <a:latin typeface="Times New Roman" panose="02020603050405020304" pitchFamily="18" charset="0"/>
                <a:cs typeface="Times New Roman" panose="02020603050405020304" pitchFamily="18" charset="0"/>
              </a:rPr>
              <a:t> </a:t>
            </a:r>
            <a:r>
              <a:rPr lang="en-US" sz="3200" b="1" dirty="0" err="1">
                <a:solidFill>
                  <a:schemeClr val="accent2">
                    <a:lumMod val="50000"/>
                  </a:schemeClr>
                </a:solidFill>
                <a:latin typeface="Times New Roman" panose="02020603050405020304" pitchFamily="18" charset="0"/>
                <a:cs typeface="Times New Roman" panose="02020603050405020304" pitchFamily="18" charset="0"/>
              </a:rPr>
              <a:t>tìm</a:t>
            </a:r>
            <a:r>
              <a:rPr lang="en-US" sz="3200" b="1" dirty="0">
                <a:solidFill>
                  <a:schemeClr val="accent2">
                    <a:lumMod val="50000"/>
                  </a:schemeClr>
                </a:solidFill>
                <a:latin typeface="Times New Roman" panose="02020603050405020304" pitchFamily="18" charset="0"/>
                <a:cs typeface="Times New Roman" panose="02020603050405020304" pitchFamily="18" charset="0"/>
              </a:rPr>
              <a:t> </a:t>
            </a:r>
            <a:r>
              <a:rPr lang="en-US" sz="3200" b="1" dirty="0" err="1">
                <a:solidFill>
                  <a:schemeClr val="accent2">
                    <a:lumMod val="50000"/>
                  </a:schemeClr>
                </a:solidFill>
                <a:latin typeface="Times New Roman" panose="02020603050405020304" pitchFamily="18" charset="0"/>
                <a:cs typeface="Times New Roman" panose="02020603050405020304" pitchFamily="18" charset="0"/>
              </a:rPr>
              <a:t>hiểu</a:t>
            </a:r>
            <a:r>
              <a:rPr lang="en-US" sz="3200" b="1" dirty="0">
                <a:solidFill>
                  <a:schemeClr val="accent2">
                    <a:lumMod val="50000"/>
                  </a:schemeClr>
                </a:solidFill>
                <a:latin typeface="Times New Roman" panose="02020603050405020304" pitchFamily="18" charset="0"/>
                <a:cs typeface="Times New Roman" panose="02020603050405020304" pitchFamily="18" charset="0"/>
              </a:rPr>
              <a:t> </a:t>
            </a:r>
            <a:r>
              <a:rPr lang="en-US" sz="3200" b="1" dirty="0" err="1">
                <a:solidFill>
                  <a:schemeClr val="accent2">
                    <a:lumMod val="50000"/>
                  </a:schemeClr>
                </a:solidFill>
                <a:latin typeface="Times New Roman" panose="02020603050405020304" pitchFamily="18" charset="0"/>
                <a:cs typeface="Times New Roman" panose="02020603050405020304" pitchFamily="18" charset="0"/>
              </a:rPr>
              <a:t>mẫu</a:t>
            </a:r>
            <a:r>
              <a:rPr lang="en-US" sz="3200" b="1" dirty="0">
                <a:solidFill>
                  <a:schemeClr val="accent2">
                    <a:lumMod val="50000"/>
                  </a:schemeClr>
                </a:solidFill>
                <a:latin typeface="Times New Roman" panose="02020603050405020304" pitchFamily="18" charset="0"/>
                <a:cs typeface="Times New Roman" panose="02020603050405020304" pitchFamily="18" charset="0"/>
              </a:rPr>
              <a:t> </a:t>
            </a:r>
            <a:r>
              <a:rPr lang="en-US" sz="3200" b="1" dirty="0" err="1">
                <a:solidFill>
                  <a:schemeClr val="accent2">
                    <a:lumMod val="50000"/>
                  </a:schemeClr>
                </a:solidFill>
                <a:latin typeface="Times New Roman" panose="02020603050405020304" pitchFamily="18" charset="0"/>
                <a:cs typeface="Times New Roman" panose="02020603050405020304" pitchFamily="18" charset="0"/>
              </a:rPr>
              <a:t>tài</a:t>
            </a:r>
            <a:r>
              <a:rPr lang="en-US" sz="3200" b="1" dirty="0">
                <a:solidFill>
                  <a:schemeClr val="accent2">
                    <a:lumMod val="50000"/>
                  </a:schemeClr>
                </a:solidFill>
                <a:latin typeface="Times New Roman" panose="02020603050405020304" pitchFamily="18" charset="0"/>
                <a:cs typeface="Times New Roman" panose="02020603050405020304" pitchFamily="18" charset="0"/>
              </a:rPr>
              <a:t> </a:t>
            </a:r>
            <a:r>
              <a:rPr lang="en-US" sz="3200" b="1" dirty="0" err="1">
                <a:solidFill>
                  <a:schemeClr val="accent2">
                    <a:lumMod val="50000"/>
                  </a:schemeClr>
                </a:solidFill>
                <a:latin typeface="Times New Roman" panose="02020603050405020304" pitchFamily="18" charset="0"/>
                <a:cs typeface="Times New Roman" panose="02020603050405020304" pitchFamily="18" charset="0"/>
              </a:rPr>
              <a:t>liệu</a:t>
            </a:r>
            <a:r>
              <a:rPr lang="en-US" sz="3200" b="1" dirty="0">
                <a:solidFill>
                  <a:schemeClr val="accent2">
                    <a:lumMod val="50000"/>
                  </a:schemeClr>
                </a:solidFill>
                <a:latin typeface="Times New Roman" panose="02020603050405020304" pitchFamily="18" charset="0"/>
                <a:cs typeface="Times New Roman" panose="02020603050405020304" pitchFamily="18" charset="0"/>
              </a:rPr>
              <a:t> SRS </a:t>
            </a:r>
            <a:r>
              <a:rPr lang="en-US" sz="3200" b="1" dirty="0" err="1">
                <a:solidFill>
                  <a:schemeClr val="accent2">
                    <a:lumMod val="50000"/>
                  </a:schemeClr>
                </a:solidFill>
                <a:latin typeface="Times New Roman" panose="02020603050405020304" pitchFamily="18" charset="0"/>
                <a:cs typeface="Times New Roman" panose="02020603050405020304" pitchFamily="18" charset="0"/>
              </a:rPr>
              <a:t>của</a:t>
            </a:r>
            <a:r>
              <a:rPr lang="en-US" sz="3200" b="1" dirty="0">
                <a:solidFill>
                  <a:schemeClr val="accent2">
                    <a:lumMod val="50000"/>
                  </a:schemeClr>
                </a:solidFill>
                <a:latin typeface="Times New Roman" panose="02020603050405020304" pitchFamily="18" charset="0"/>
                <a:cs typeface="Times New Roman" panose="02020603050405020304" pitchFamily="18" charset="0"/>
              </a:rPr>
              <a:t> </a:t>
            </a:r>
            <a:r>
              <a:rPr lang="en-US" sz="3200" b="1" dirty="0" err="1">
                <a:solidFill>
                  <a:schemeClr val="accent2">
                    <a:lumMod val="50000"/>
                  </a:schemeClr>
                </a:solidFill>
                <a:latin typeface="Times New Roman" panose="02020603050405020304" pitchFamily="18" charset="0"/>
                <a:cs typeface="Times New Roman" panose="02020603050405020304" pitchFamily="18" charset="0"/>
              </a:rPr>
              <a:t>phần</a:t>
            </a:r>
            <a:r>
              <a:rPr lang="en-US" sz="3200" b="1" dirty="0">
                <a:solidFill>
                  <a:schemeClr val="accent2">
                    <a:lumMod val="50000"/>
                  </a:schemeClr>
                </a:solidFill>
                <a:latin typeface="Times New Roman" panose="02020603050405020304" pitchFamily="18" charset="0"/>
                <a:cs typeface="Times New Roman" panose="02020603050405020304" pitchFamily="18" charset="0"/>
              </a:rPr>
              <a:t> </a:t>
            </a:r>
            <a:r>
              <a:rPr lang="en-US" sz="3200" b="1" dirty="0" err="1">
                <a:solidFill>
                  <a:schemeClr val="accent2">
                    <a:lumMod val="50000"/>
                  </a:schemeClr>
                </a:solidFill>
                <a:latin typeface="Times New Roman" panose="02020603050405020304" pitchFamily="18" charset="0"/>
                <a:cs typeface="Times New Roman" panose="02020603050405020304" pitchFamily="18" charset="0"/>
              </a:rPr>
              <a:t>mềm</a:t>
            </a:r>
            <a:r>
              <a:rPr lang="en-US" sz="3200" b="1" dirty="0">
                <a:solidFill>
                  <a:schemeClr val="accent2">
                    <a:lumMod val="50000"/>
                  </a:schemeClr>
                </a:solidFill>
                <a:latin typeface="Times New Roman" panose="02020603050405020304" pitchFamily="18" charset="0"/>
                <a:cs typeface="Times New Roman" panose="02020603050405020304" pitchFamily="18" charset="0"/>
              </a:rPr>
              <a:t> Restaurant Menu and Ordering System(RMOS)</a:t>
            </a:r>
          </a:p>
        </p:txBody>
      </p:sp>
      <p:sp>
        <p:nvSpPr>
          <p:cNvPr id="4" name="Date Placeholder 3"/>
          <p:cNvSpPr>
            <a:spLocks noGrp="1"/>
          </p:cNvSpPr>
          <p:nvPr>
            <p:ph type="dt" sz="half" idx="10"/>
          </p:nvPr>
        </p:nvSpPr>
        <p:spPr/>
        <p:txBody>
          <a:bodyPr/>
          <a:lstStyle/>
          <a:p>
            <a:fld id="{0C184254-3932-4D1D-9ED0-3D630C1EAB60}" type="datetime1">
              <a:rPr lang="en-US" smtClean="0"/>
              <a:t>10/19/2017</a:t>
            </a:fld>
            <a:endParaRPr lang="en-US" dirty="0"/>
          </a:p>
        </p:txBody>
      </p:sp>
      <p:sp>
        <p:nvSpPr>
          <p:cNvPr id="5" name="Footer Placeholder 4"/>
          <p:cNvSpPr>
            <a:spLocks noGrp="1"/>
          </p:cNvSpPr>
          <p:nvPr>
            <p:ph type="ftr" sz="quarter" idx="11"/>
          </p:nvPr>
        </p:nvSpPr>
        <p:spPr/>
        <p:txBody>
          <a:bodyPr/>
          <a:lstStyle/>
          <a:p>
            <a:r>
              <a:rPr lang="en-US" dirty="0" err="1" smtClean="0"/>
              <a:t>Nhóm</a:t>
            </a:r>
            <a:r>
              <a:rPr lang="en-US" dirty="0" smtClean="0"/>
              <a:t> 01 - </a:t>
            </a:r>
            <a:r>
              <a:rPr lang="en-US" dirty="0" err="1" smtClean="0"/>
              <a:t>Lớp</a:t>
            </a:r>
            <a:r>
              <a:rPr lang="en-US" dirty="0" smtClean="0"/>
              <a:t> LTu12B - </a:t>
            </a:r>
            <a:r>
              <a:rPr lang="en-US" dirty="0" err="1" smtClean="0"/>
              <a:t>Bài</a:t>
            </a:r>
            <a:r>
              <a:rPr lang="en-US" dirty="0" smtClean="0"/>
              <a:t> </a:t>
            </a:r>
            <a:r>
              <a:rPr lang="en-US" dirty="0" err="1" smtClean="0"/>
              <a:t>tập</a:t>
            </a:r>
            <a:r>
              <a:rPr lang="en-US" dirty="0" smtClean="0"/>
              <a:t> </a:t>
            </a:r>
            <a:r>
              <a:rPr lang="en-US" dirty="0" err="1" smtClean="0"/>
              <a:t>tuần</a:t>
            </a:r>
            <a:r>
              <a:rPr lang="en-US" dirty="0" smtClean="0"/>
              <a:t> 12/10/2017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043068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v"/>
            </a:pPr>
            <a:r>
              <a:rPr lang="en-US" sz="3200" dirty="0" err="1">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Mối</a:t>
            </a:r>
            <a:r>
              <a:rPr lang="en-US" sz="3200" dirty="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liên</a:t>
            </a:r>
            <a:r>
              <a:rPr lang="en-US" sz="3200" dirty="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hệ</a:t>
            </a:r>
            <a:r>
              <a:rPr lang="en-US" sz="3200" dirty="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giữa</a:t>
            </a:r>
            <a:r>
              <a:rPr lang="en-US" sz="3200" dirty="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các</a:t>
            </a:r>
            <a:r>
              <a:rPr lang="en-US" sz="3200" dirty="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 Requirements, Customer, Waiter, Chef, Supervisor</a:t>
            </a:r>
            <a:endParaRPr lang="en-US" sz="3200" dirty="0">
              <a:solidFill>
                <a:schemeClr val="accent1">
                  <a:lumMod val="50000"/>
                </a:schemeClr>
              </a:solidFill>
            </a:endParaRPr>
          </a:p>
        </p:txBody>
      </p:sp>
      <p:sp>
        <p:nvSpPr>
          <p:cNvPr id="3" name="Content Placeholder 2"/>
          <p:cNvSpPr>
            <a:spLocks noGrp="1"/>
          </p:cNvSpPr>
          <p:nvPr>
            <p:ph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E4257678-B2CF-46F0-B1CD-76505B88CD8B}" type="datetime1">
              <a:rPr lang="en-US" smtClean="0"/>
              <a:t>10/19/2017</a:t>
            </a:fld>
            <a:endParaRPr lang="en-US" dirty="0"/>
          </a:p>
        </p:txBody>
      </p:sp>
      <p:sp>
        <p:nvSpPr>
          <p:cNvPr id="5" name="Footer Placeholder 4"/>
          <p:cNvSpPr>
            <a:spLocks noGrp="1"/>
          </p:cNvSpPr>
          <p:nvPr>
            <p:ph type="ftr" sz="quarter" idx="11"/>
          </p:nvPr>
        </p:nvSpPr>
        <p:spPr/>
        <p:txBody>
          <a:bodyPr/>
          <a:lstStyle/>
          <a:p>
            <a:r>
              <a:rPr lang="en-US" smtClean="0"/>
              <a:t>Nhóm 01 - Lớp LTu12B - Bài tập tuần 12/10/2017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337" y="1669143"/>
            <a:ext cx="9077325" cy="4372219"/>
          </a:xfrm>
          <a:prstGeom prst="rect">
            <a:avLst/>
          </a:prstGeom>
        </p:spPr>
      </p:pic>
    </p:spTree>
    <p:extLst>
      <p:ext uri="{BB962C8B-B14F-4D97-AF65-F5344CB8AC3E}">
        <p14:creationId xmlns:p14="http://schemas.microsoft.com/office/powerpoint/2010/main" val="2293467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Wingdings" panose="05000000000000000000" pitchFamily="2" charset="2"/>
              <a:buChar char="v"/>
            </a:pPr>
            <a:r>
              <a:rPr lang="en-US" dirty="0" err="1">
                <a:solidFill>
                  <a:schemeClr val="accent1">
                    <a:lumMod val="50000"/>
                  </a:schemeClr>
                </a:solidFill>
                <a:latin typeface="Times New Roman" panose="02020603050405020304" pitchFamily="18" charset="0"/>
                <a:cs typeface="Times New Roman" panose="02020603050405020304" pitchFamily="18" charset="0"/>
              </a:rPr>
              <a:t>Phương</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pháp</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phát</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hiện</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các</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smtClean="0">
                <a:solidFill>
                  <a:schemeClr val="accent1">
                    <a:lumMod val="50000"/>
                  </a:schemeClr>
                </a:solidFill>
                <a:latin typeface="Times New Roman" panose="02020603050405020304" pitchFamily="18" charset="0"/>
                <a:cs typeface="Times New Roman" panose="02020603050405020304" pitchFamily="18" charset="0"/>
              </a:rPr>
              <a:t>Non-Requirements </a:t>
            </a:r>
            <a:r>
              <a:rPr lang="en-US" dirty="0" err="1">
                <a:solidFill>
                  <a:schemeClr val="accent1">
                    <a:lumMod val="50000"/>
                  </a:schemeClr>
                </a:solidFill>
                <a:latin typeface="Times New Roman" panose="02020603050405020304" pitchFamily="18" charset="0"/>
                <a:cs typeface="Times New Roman" panose="02020603050405020304" pitchFamily="18" charset="0"/>
              </a:rPr>
              <a:t>và</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mối</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liên</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hệ</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với</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Requirements, 	Customer, Waiter, Chef, </a:t>
            </a:r>
            <a:r>
              <a:rPr lang="en-US" dirty="0" smtClean="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Supervisor.</a:t>
            </a:r>
            <a:endParaRPr lang="en-US" dirty="0">
              <a:solidFill>
                <a:schemeClr val="accent1">
                  <a:lumMod val="50000"/>
                </a:schemeClr>
              </a:solidFill>
            </a:endParaRPr>
          </a:p>
        </p:txBody>
      </p:sp>
      <p:sp>
        <p:nvSpPr>
          <p:cNvPr id="3" name="Content Placeholder 2"/>
          <p:cNvSpPr>
            <a:spLocks noGrp="1"/>
          </p:cNvSpPr>
          <p:nvPr>
            <p:ph idx="1"/>
          </p:nvPr>
        </p:nvSpPr>
        <p:spPr/>
        <p:txBody>
          <a:bodyPr>
            <a:normAutofit/>
          </a:bodyPr>
          <a:lstStyle/>
          <a:p>
            <a:r>
              <a:rPr lang="en-US" sz="2400" dirty="0" err="1" smtClean="0">
                <a:solidFill>
                  <a:schemeClr val="accent1">
                    <a:lumMod val="50000"/>
                  </a:schemeClr>
                </a:solidFill>
                <a:latin typeface="Times New Roman" panose="02020603050405020304" pitchFamily="18" charset="0"/>
                <a:cs typeface="Times New Roman" panose="02020603050405020304" pitchFamily="18" charset="0"/>
              </a:rPr>
              <a:t>Dựa</a:t>
            </a:r>
            <a:r>
              <a:rPr lang="en-US" sz="24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vào</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mô</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tả</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của</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yêu</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cầu</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khách</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hàng</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giao</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diện</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chức</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năng</a:t>
            </a: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r>
              <a:rPr lang="en-US" sz="2400" dirty="0" err="1" smtClean="0">
                <a:solidFill>
                  <a:schemeClr val="accent1">
                    <a:lumMod val="50000"/>
                  </a:schemeClr>
                </a:solidFill>
                <a:latin typeface="Times New Roman" panose="02020603050405020304" pitchFamily="18" charset="0"/>
                <a:cs typeface="Times New Roman" panose="02020603050405020304" pitchFamily="18" charset="0"/>
              </a:rPr>
              <a:t>Dựa</a:t>
            </a:r>
            <a:r>
              <a:rPr lang="en-US" sz="24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vào</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các</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đặc</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tính</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của</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phần</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mềm</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kết</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nối</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từ</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xa</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các</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thiết</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bị</a:t>
            </a:r>
            <a:r>
              <a:rPr lang="en-US" sz="2400" dirty="0">
                <a:solidFill>
                  <a:schemeClr val="accent1">
                    <a:lumMod val="50000"/>
                  </a:schemeClr>
                </a:solidFill>
                <a:latin typeface="Times New Roman" panose="02020603050405020304" pitchFamily="18" charset="0"/>
                <a:cs typeface="Times New Roman" panose="02020603050405020304" pitchFamily="18" charset="0"/>
              </a:rPr>
              <a:t>, an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toàn</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về</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thông</a:t>
            </a:r>
            <a:r>
              <a:rPr lang="en-US" sz="2400" dirty="0">
                <a:solidFill>
                  <a:schemeClr val="accent1">
                    <a:lumMod val="50000"/>
                  </a:schemeClr>
                </a:solidFill>
                <a:latin typeface="Times New Roman" panose="02020603050405020304" pitchFamily="18" charset="0"/>
                <a:cs typeface="Times New Roman" panose="02020603050405020304" pitchFamily="18" charset="0"/>
              </a:rPr>
              <a:t> tin</a:t>
            </a:r>
          </a:p>
          <a:p>
            <a:r>
              <a:rPr lang="en-US" sz="2400" dirty="0" err="1" smtClean="0">
                <a:solidFill>
                  <a:schemeClr val="accent1">
                    <a:lumMod val="50000"/>
                  </a:schemeClr>
                </a:solidFill>
                <a:latin typeface="Times New Roman" panose="02020603050405020304" pitchFamily="18" charset="0"/>
                <a:cs typeface="Times New Roman" panose="02020603050405020304" pitchFamily="18" charset="0"/>
              </a:rPr>
              <a:t>Dựa</a:t>
            </a:r>
            <a:r>
              <a:rPr lang="en-US" sz="24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vào</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chất</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lượng</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của</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hệ</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thống</a:t>
            </a:r>
            <a:r>
              <a:rPr lang="en-US" sz="2400" dirty="0">
                <a:solidFill>
                  <a:schemeClr val="accent1">
                    <a:lumMod val="50000"/>
                  </a:schemeClr>
                </a:solidFill>
                <a:latin typeface="Times New Roman" panose="02020603050405020304" pitchFamily="18" charset="0"/>
                <a:cs typeface="Times New Roman" panose="02020603050405020304" pitchFamily="18" charset="0"/>
              </a:rPr>
              <a:t> :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thời</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gian</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đáp</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ứng</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của</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hệ</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thống</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thời</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gian</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trả</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lời</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của</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các</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bên</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liên</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quan</a:t>
            </a:r>
            <a:endParaRPr lang="en-US" sz="2400" dirty="0">
              <a:solidFill>
                <a:schemeClr val="accent1">
                  <a:lumMod val="50000"/>
                </a:schemeClr>
              </a:solidFill>
            </a:endParaRPr>
          </a:p>
        </p:txBody>
      </p:sp>
      <p:sp>
        <p:nvSpPr>
          <p:cNvPr id="4" name="Date Placeholder 3"/>
          <p:cNvSpPr>
            <a:spLocks noGrp="1"/>
          </p:cNvSpPr>
          <p:nvPr>
            <p:ph type="dt" sz="half" idx="10"/>
          </p:nvPr>
        </p:nvSpPr>
        <p:spPr/>
        <p:txBody>
          <a:bodyPr/>
          <a:lstStyle/>
          <a:p>
            <a:fld id="{E4257678-B2CF-46F0-B1CD-76505B88CD8B}" type="datetime1">
              <a:rPr lang="en-US" smtClean="0"/>
              <a:t>10/19/2017</a:t>
            </a:fld>
            <a:endParaRPr lang="en-US" dirty="0"/>
          </a:p>
        </p:txBody>
      </p:sp>
      <p:sp>
        <p:nvSpPr>
          <p:cNvPr id="5" name="Footer Placeholder 4"/>
          <p:cNvSpPr>
            <a:spLocks noGrp="1"/>
          </p:cNvSpPr>
          <p:nvPr>
            <p:ph type="ftr" sz="quarter" idx="11"/>
          </p:nvPr>
        </p:nvSpPr>
        <p:spPr/>
        <p:txBody>
          <a:bodyPr/>
          <a:lstStyle/>
          <a:p>
            <a:r>
              <a:rPr lang="en-US" smtClean="0"/>
              <a:t>Nhóm 01 - Lớp LTu12B - Bài tập tuần 12/10/2017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116863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vi-VN"/>
          </a:p>
        </p:txBody>
      </p:sp>
      <p:pic>
        <p:nvPicPr>
          <p:cNvPr id="7" name="Chỗ dành sẵn cho Nội dung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546100"/>
            <a:ext cx="10449911" cy="6311900"/>
          </a:xfrm>
        </p:spPr>
      </p:pic>
      <p:sp>
        <p:nvSpPr>
          <p:cNvPr id="4" name="Chỗ dành sẵn cho Ngày tháng 3"/>
          <p:cNvSpPr>
            <a:spLocks noGrp="1"/>
          </p:cNvSpPr>
          <p:nvPr>
            <p:ph type="dt" sz="half" idx="10"/>
          </p:nvPr>
        </p:nvSpPr>
        <p:spPr/>
        <p:txBody>
          <a:bodyPr/>
          <a:lstStyle/>
          <a:p>
            <a:fld id="{E4257678-B2CF-46F0-B1CD-76505B88CD8B}" type="datetime1">
              <a:rPr lang="en-US" smtClean="0"/>
              <a:t>10/19/2017</a:t>
            </a:fld>
            <a:endParaRPr lang="en-US" dirty="0"/>
          </a:p>
        </p:txBody>
      </p:sp>
      <p:sp>
        <p:nvSpPr>
          <p:cNvPr id="5" name="Chỗ dành sẵn cho Chân trang 4"/>
          <p:cNvSpPr>
            <a:spLocks noGrp="1"/>
          </p:cNvSpPr>
          <p:nvPr>
            <p:ph type="ftr" sz="quarter" idx="11"/>
          </p:nvPr>
        </p:nvSpPr>
        <p:spPr/>
        <p:txBody>
          <a:bodyPr/>
          <a:lstStyle/>
          <a:p>
            <a:r>
              <a:rPr lang="en-US" smtClean="0"/>
              <a:t>Nhóm 01 - Lớp LTu12B - Bài tập tuần 12/10/2017</a:t>
            </a:r>
            <a:endParaRPr lang="en-US" dirty="0"/>
          </a:p>
        </p:txBody>
      </p:sp>
      <p:sp>
        <p:nvSpPr>
          <p:cNvPr id="6" name="Chỗ dành sẵn cho Số hiệu Bản chiếu 5"/>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89156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ED607B12-B51B-4CAC-9CDC-4FA635A15C10}" type="datetime1">
              <a:rPr lang="en-US" smtClean="0"/>
              <a:t>10/19/2017</a:t>
            </a:fld>
            <a:endParaRPr lang="en-US" dirty="0"/>
          </a:p>
        </p:txBody>
      </p:sp>
      <p:sp>
        <p:nvSpPr>
          <p:cNvPr id="3" name="Chỗ dành sẵn cho Chân trang 2"/>
          <p:cNvSpPr>
            <a:spLocks noGrp="1"/>
          </p:cNvSpPr>
          <p:nvPr>
            <p:ph type="ftr" sz="quarter" idx="11"/>
          </p:nvPr>
        </p:nvSpPr>
        <p:spPr/>
        <p:txBody>
          <a:bodyPr/>
          <a:lstStyle/>
          <a:p>
            <a:r>
              <a:rPr lang="en-US" smtClean="0"/>
              <a:t>Nhóm 01 - Lớp LTu12B - Bài tập tuần 12/10/2017</a:t>
            </a:r>
            <a:endParaRPr lang="en-US" dirty="0"/>
          </a:p>
        </p:txBody>
      </p:sp>
      <p:sp>
        <p:nvSpPr>
          <p:cNvPr id="4" name="Chỗ dành sẵn cho Số hiệu Bản chiếu 3"/>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Ảnh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439" y="1"/>
            <a:ext cx="5752746" cy="3581399"/>
          </a:xfrm>
          <a:prstGeom prst="rect">
            <a:avLst/>
          </a:prstGeom>
        </p:spPr>
      </p:pic>
      <p:pic>
        <p:nvPicPr>
          <p:cNvPr id="6" name="Ảnh 5"/>
          <p:cNvPicPr>
            <a:picLocks noChangeAspect="1"/>
          </p:cNvPicPr>
          <p:nvPr/>
        </p:nvPicPr>
        <p:blipFill rotWithShape="1">
          <a:blip r:embed="rId3">
            <a:extLst>
              <a:ext uri="{28A0092B-C50C-407E-A947-70E740481C1C}">
                <a14:useLocalDpi xmlns:a14="http://schemas.microsoft.com/office/drawing/2010/main" val="0"/>
              </a:ext>
            </a:extLst>
          </a:blip>
          <a:srcRect l="9021" r="10951" b="21961"/>
          <a:stretch/>
        </p:blipFill>
        <p:spPr>
          <a:xfrm>
            <a:off x="4571999" y="1905924"/>
            <a:ext cx="7416801" cy="4786976"/>
          </a:xfrm>
          <a:prstGeom prst="rect">
            <a:avLst/>
          </a:prstGeom>
        </p:spPr>
      </p:pic>
    </p:spTree>
    <p:extLst>
      <p:ext uri="{BB962C8B-B14F-4D97-AF65-F5344CB8AC3E}">
        <p14:creationId xmlns:p14="http://schemas.microsoft.com/office/powerpoint/2010/main" val="2133552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033554"/>
          </a:xfrm>
        </p:spPr>
        <p:txBody>
          <a:bodyPr/>
          <a:lstStyle/>
          <a:p>
            <a:endParaRPr lang="en-US" dirty="0"/>
          </a:p>
        </p:txBody>
      </p:sp>
      <p:sp>
        <p:nvSpPr>
          <p:cNvPr id="3" name="Date Placeholder 2"/>
          <p:cNvSpPr>
            <a:spLocks noGrp="1"/>
          </p:cNvSpPr>
          <p:nvPr>
            <p:ph type="dt" sz="half" idx="10"/>
          </p:nvPr>
        </p:nvSpPr>
        <p:spPr/>
        <p:txBody>
          <a:bodyPr/>
          <a:lstStyle/>
          <a:p>
            <a:fld id="{08680854-BEFA-4D5C-85A1-D4511254FE36}" type="datetime1">
              <a:rPr lang="en-US" smtClean="0"/>
              <a:t>10/19/2017</a:t>
            </a:fld>
            <a:endParaRPr lang="en-US" dirty="0"/>
          </a:p>
        </p:txBody>
      </p:sp>
      <p:sp>
        <p:nvSpPr>
          <p:cNvPr id="4" name="Footer Placeholder 3"/>
          <p:cNvSpPr>
            <a:spLocks noGrp="1"/>
          </p:cNvSpPr>
          <p:nvPr>
            <p:ph type="ftr" sz="quarter" idx="11"/>
          </p:nvPr>
        </p:nvSpPr>
        <p:spPr/>
        <p:txBody>
          <a:bodyPr/>
          <a:lstStyle/>
          <a:p>
            <a:r>
              <a:rPr lang="en-US" smtClean="0"/>
              <a:t>Nhóm 01 - Lớp LTu12B - Bài tập tuần 12/10/2017</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10" name="Diagram 9"/>
          <p:cNvGraphicFramePr/>
          <p:nvPr>
            <p:extLst>
              <p:ext uri="{D42A27DB-BD31-4B8C-83A1-F6EECF244321}">
                <p14:modId xmlns:p14="http://schemas.microsoft.com/office/powerpoint/2010/main" val="2143081928"/>
              </p:ext>
            </p:extLst>
          </p:nvPr>
        </p:nvGraphicFramePr>
        <p:xfrm>
          <a:off x="889000" y="126333"/>
          <a:ext cx="9499600" cy="6000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440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5131"/>
            <a:ext cx="11118426" cy="5695405"/>
          </a:xfrm>
        </p:spPr>
        <p:txBody>
          <a:bodyPr>
            <a:norm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D05647A0-55A0-49A0-86D4-EAA9F5A61EFB}" type="datetime1">
              <a:rPr lang="en-US" smtClean="0"/>
              <a:t>10/19/2017</a:t>
            </a:fld>
            <a:endParaRPr lang="en-US" dirty="0"/>
          </a:p>
        </p:txBody>
      </p:sp>
      <p:sp>
        <p:nvSpPr>
          <p:cNvPr id="4" name="Footer Placeholder 3"/>
          <p:cNvSpPr>
            <a:spLocks noGrp="1"/>
          </p:cNvSpPr>
          <p:nvPr>
            <p:ph type="ftr" sz="quarter" idx="11"/>
          </p:nvPr>
        </p:nvSpPr>
        <p:spPr/>
        <p:txBody>
          <a:bodyPr/>
          <a:lstStyle/>
          <a:p>
            <a:r>
              <a:rPr lang="en-US" smtClean="0"/>
              <a:t>Nhóm 01 - Lớp LTu12B - Bài tập tuần 12/10/2017</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
        <p:nvSpPr>
          <p:cNvPr id="8" name="Rounded Rectangle 7"/>
          <p:cNvSpPr/>
          <p:nvPr/>
        </p:nvSpPr>
        <p:spPr>
          <a:xfrm>
            <a:off x="992770" y="222918"/>
            <a:ext cx="10280469"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Nêu danh sách các </a:t>
            </a:r>
            <a:r>
              <a:rPr lang="vi-VN" sz="2400" dirty="0" smtClean="0">
                <a:latin typeface="Times New Roman" panose="02020603050405020304" pitchFamily="18" charset="0"/>
                <a:cs typeface="Times New Roman" panose="02020603050405020304" pitchFamily="18" charset="0"/>
              </a:rPr>
              <a:t>Stackholders </a:t>
            </a:r>
            <a:r>
              <a:rPr lang="vi-VN" sz="2400" dirty="0">
                <a:latin typeface="Times New Roman" panose="02020603050405020304" pitchFamily="18" charset="0"/>
                <a:cs typeface="Times New Roman" panose="02020603050405020304" pitchFamily="18" charset="0"/>
              </a:rPr>
              <a:t>của Hệ thống, phân biệt danh sách các User Level 1, User Level 2.</a:t>
            </a:r>
          </a:p>
          <a:p>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Thử </a:t>
            </a:r>
            <a:r>
              <a:rPr lang="vi-VN" sz="2400" dirty="0">
                <a:latin typeface="Times New Roman" panose="02020603050405020304" pitchFamily="18" charset="0"/>
                <a:cs typeface="Times New Roman" panose="02020603050405020304" pitchFamily="18" charset="0"/>
              </a:rPr>
              <a:t>nghiệm theo phương án của nhóm để xác định các Product Champions</a:t>
            </a:r>
            <a:endParaRPr lang="en-US" sz="2400" dirty="0">
              <a:latin typeface="Times New Roman" panose="02020603050405020304" pitchFamily="18" charset="0"/>
              <a:cs typeface="Times New Roman" panose="02020603050405020304" pitchFamily="18" charset="0"/>
            </a:endParaRPr>
          </a:p>
        </p:txBody>
      </p:sp>
      <p:sp>
        <p:nvSpPr>
          <p:cNvPr id="10" name="Rounded Rectangle 9"/>
          <p:cNvSpPr/>
          <p:nvPr/>
        </p:nvSpPr>
        <p:spPr>
          <a:xfrm>
            <a:off x="992770" y="1653683"/>
            <a:ext cx="10280469" cy="100163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3,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từng</a:t>
            </a:r>
            <a:r>
              <a:rPr lang="en-US" sz="2400" dirty="0" smtClean="0">
                <a:latin typeface="Times New Roman" panose="02020603050405020304" pitchFamily="18" charset="0"/>
                <a:cs typeface="Times New Roman" panose="02020603050405020304" pitchFamily="18" charset="0"/>
              </a:rPr>
              <a:t> Product </a:t>
            </a:r>
            <a:r>
              <a:rPr lang="en-US" sz="2400" dirty="0">
                <a:latin typeface="Times New Roman" panose="02020603050405020304" pitchFamily="18" charset="0"/>
                <a:cs typeface="Times New Roman" panose="02020603050405020304" pitchFamily="18" charset="0"/>
              </a:rPr>
              <a:t>Champion</a:t>
            </a:r>
          </a:p>
        </p:txBody>
      </p:sp>
      <p:sp>
        <p:nvSpPr>
          <p:cNvPr id="11" name="Rounded Rectangle 10"/>
          <p:cNvSpPr/>
          <p:nvPr/>
        </p:nvSpPr>
        <p:spPr>
          <a:xfrm>
            <a:off x="992770" y="2839474"/>
            <a:ext cx="10280469" cy="123885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rõ</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Requirements, </a:t>
            </a:r>
            <a:r>
              <a:rPr lang="en-US" sz="2400" dirty="0">
                <a:latin typeface="Times New Roman" panose="02020603050405020304" pitchFamily="18" charset="0"/>
                <a:cs typeface="Times New Roman" panose="02020603050405020304" pitchFamily="18" charset="0"/>
              </a:rPr>
              <a:t>Customers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Waiters </a:t>
            </a:r>
            <a:r>
              <a:rPr lang="en-US" sz="2400" dirty="0" smtClean="0">
                <a:latin typeface="Times New Roman" panose="02020603050405020304" pitchFamily="18" charset="0"/>
                <a:cs typeface="Times New Roman" panose="02020603050405020304" pitchFamily="18" charset="0"/>
              </a:rPr>
              <a:t>, Chef , </a:t>
            </a:r>
            <a:r>
              <a:rPr lang="en-US" sz="2400" dirty="0">
                <a:latin typeface="Times New Roman" panose="02020603050405020304" pitchFamily="18" charset="0"/>
                <a:cs typeface="Times New Roman" panose="02020603050405020304" pitchFamily="18" charset="0"/>
              </a:rPr>
              <a:t>Supervisors </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UML</a:t>
            </a:r>
            <a:r>
              <a:rPr lang="en-US" sz="2400" dirty="0">
                <a:latin typeface="Times New Roman" panose="02020603050405020304" pitchFamily="18" charset="0"/>
                <a:cs typeface="Times New Roman" panose="02020603050405020304" pitchFamily="18" charset="0"/>
              </a:rPr>
              <a:t>.</a:t>
            </a:r>
          </a:p>
        </p:txBody>
      </p:sp>
      <p:sp>
        <p:nvSpPr>
          <p:cNvPr id="12" name="Rounded Rectangle 11"/>
          <p:cNvSpPr/>
          <p:nvPr/>
        </p:nvSpPr>
        <p:spPr>
          <a:xfrm>
            <a:off x="992769" y="4262476"/>
            <a:ext cx="10280469" cy="161979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342900" indent="-342900">
              <a:buFont typeface="Wingdings" panose="05000000000000000000" pitchFamily="2" charset="2"/>
              <a:buChar char="v"/>
            </a:pPr>
            <a:r>
              <a:rPr lang="vi-VN" sz="2400" dirty="0">
                <a:latin typeface="Times New Roman" panose="02020603050405020304" pitchFamily="18" charset="0"/>
                <a:cs typeface="Times New Roman" panose="02020603050405020304" pitchFamily="18" charset="0"/>
              </a:rPr>
              <a:t>Phân tích làm rõ phương pháp phát hiện các Non-Functional Requirements </a:t>
            </a:r>
            <a:r>
              <a:rPr lang="vi-VN" sz="2400" dirty="0" smtClean="0">
                <a:latin typeface="Times New Roman" panose="02020603050405020304" pitchFamily="18" charset="0"/>
                <a:cs typeface="Times New Roman" panose="02020603050405020304" pitchFamily="18" charset="0"/>
              </a:rPr>
              <a:t>(F01-F05), (Y01-Y11),P(01-P04) và </a:t>
            </a:r>
            <a:r>
              <a:rPr lang="vi-VN" sz="2400" dirty="0">
                <a:latin typeface="Times New Roman" panose="02020603050405020304" pitchFamily="18" charset="0"/>
                <a:cs typeface="Times New Roman" panose="02020603050405020304" pitchFamily="18" charset="0"/>
              </a:rPr>
              <a:t>mối quan hệ với các Requirements </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Customers </a:t>
            </a:r>
            <a:r>
              <a:rPr lang="vi-VN" sz="2400" dirty="0" smtClean="0">
                <a:latin typeface="Times New Roman" panose="02020603050405020304" pitchFamily="18" charset="0"/>
                <a:cs typeface="Times New Roman" panose="02020603050405020304" pitchFamily="18" charset="0"/>
              </a:rPr>
              <a:t>, Waiters</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,Chef , </a:t>
            </a:r>
            <a:r>
              <a:rPr lang="vi-VN" sz="2400" dirty="0">
                <a:latin typeface="Times New Roman" panose="02020603050405020304" pitchFamily="18" charset="0"/>
                <a:cs typeface="Times New Roman" panose="02020603050405020304" pitchFamily="18" charset="0"/>
              </a:rPr>
              <a:t>Supervisors </a:t>
            </a:r>
            <a:r>
              <a:rPr lang="vi-VN" sz="2400" dirty="0" smtClean="0">
                <a:latin typeface="Times New Roman" panose="02020603050405020304" pitchFamily="18" charset="0"/>
                <a:cs typeface="Times New Roman" panose="02020603050405020304" pitchFamily="18" charset="0"/>
              </a:rPr>
              <a:t>thể </a:t>
            </a:r>
            <a:r>
              <a:rPr lang="vi-VN" sz="2400" dirty="0">
                <a:latin typeface="Times New Roman" panose="02020603050405020304" pitchFamily="18" charset="0"/>
                <a:cs typeface="Times New Roman" panose="02020603050405020304" pitchFamily="18" charset="0"/>
              </a:rPr>
              <a:t>hiện trong các biểu đồ UML.</a:t>
            </a:r>
            <a:endParaRPr lang="en-US" sz="2400" dirty="0">
              <a:latin typeface="Times New Roman" panose="02020603050405020304" pitchFamily="18" charset="0"/>
              <a:cs typeface="Times New Roman" panose="02020603050405020304" pitchFamily="18" charset="0"/>
            </a:endParaRPr>
          </a:p>
        </p:txBody>
      </p:sp>
      <p:sp>
        <p:nvSpPr>
          <p:cNvPr id="7" name="Down Arrow 6"/>
          <p:cNvSpPr/>
          <p:nvPr/>
        </p:nvSpPr>
        <p:spPr>
          <a:xfrm>
            <a:off x="310711" y="235131"/>
            <a:ext cx="917198" cy="58062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655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07874"/>
          </a:xfrm>
        </p:spPr>
        <p:txBody>
          <a:bodyPr>
            <a:noAutofit/>
          </a:bodyPr>
          <a:lstStyle/>
          <a:p>
            <a:pPr marL="342900" indent="-342900">
              <a:buFont typeface="Wingdings" panose="05000000000000000000" pitchFamily="2" charset="2"/>
              <a:buChar char="v"/>
            </a:pP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Stakeholders </a:t>
            </a:r>
            <a:r>
              <a:rPr lang="en-US" sz="2400" dirty="0" err="1" smtClean="0">
                <a:solidFill>
                  <a:schemeClr val="accent2">
                    <a:lumMod val="50000"/>
                  </a:schemeClr>
                </a:solidFill>
                <a:latin typeface="Times New Roman" panose="02020603050405020304" pitchFamily="18" charset="0"/>
                <a:cs typeface="Times New Roman" panose="02020603050405020304" pitchFamily="18" charset="0"/>
              </a:rPr>
              <a:t>là</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50000"/>
                  </a:schemeClr>
                </a:solidFill>
                <a:latin typeface="Times New Roman" panose="02020603050405020304" pitchFamily="18" charset="0"/>
                <a:cs typeface="Times New Roman" panose="02020603050405020304" pitchFamily="18" charset="0"/>
              </a:rPr>
              <a:t>gì</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gồm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những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tổ</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cung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cấp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họ</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những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lợi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họ</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tầm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trọng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Stakeholder </a:t>
            </a:r>
            <a:r>
              <a:rPr lang="en-US" altLang="en-US" sz="2400" dirty="0" err="1">
                <a:latin typeface="Times New Roman" panose="02020603050405020304" pitchFamily="18" charset="0"/>
                <a:cs typeface="Times New Roman" panose="02020603050405020304" pitchFamily="18" charset="0"/>
              </a:rPr>
              <a:t>không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rõ</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những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gì</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họ</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thật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sự</a:t>
            </a:r>
            <a:r>
              <a:rPr lang="en-US" altLang="en-US" sz="2400" dirty="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muốn</a:t>
            </a:r>
            <a:r>
              <a:rPr lang="en-US" altLang="en-US" sz="2400" dirty="0" smtClean="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a:r>
            <a:br>
              <a:rPr lang="en-US" altLang="en-US" sz="2400" dirty="0">
                <a:latin typeface="Times New Roman" panose="02020603050405020304" pitchFamily="18" charset="0"/>
                <a:cs typeface="Times New Roman" panose="02020603050405020304" pitchFamily="18" charset="0"/>
              </a:rPr>
            </a:br>
            <a:r>
              <a:rPr lang="en-US" altLang="en-US" sz="2400" dirty="0" smtClean="0">
                <a:latin typeface="Times New Roman" panose="02020603050405020304" pitchFamily="18" charset="0"/>
                <a:cs typeface="Times New Roman" panose="02020603050405020304" pitchFamily="18" charset="0"/>
              </a:rPr>
              <a:t>- </a:t>
            </a:r>
            <a:r>
              <a:rPr lang="vi-VN" altLang="en-US" sz="2400" dirty="0" smtClean="0">
                <a:latin typeface="Times New Roman" panose="02020603050405020304" pitchFamily="18" charset="0"/>
                <a:cs typeface="Times New Roman" panose="02020603050405020304" pitchFamily="18" charset="0"/>
              </a:rPr>
              <a:t>Stakeholder </a:t>
            </a:r>
            <a:r>
              <a:rPr lang="vi-VN" altLang="en-US" sz="2400" dirty="0">
                <a:latin typeface="Times New Roman" panose="02020603050405020304" pitchFamily="18" charset="0"/>
                <a:cs typeface="Times New Roman" panose="02020603050405020304" pitchFamily="18" charset="0"/>
              </a:rPr>
              <a:t>diễn đạt yêu cầu theo những thuật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ngữ</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riêng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của</a:t>
            </a:r>
            <a:r>
              <a:rPr lang="en-US" altLang="en-US" sz="2400" dirty="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họ</a:t>
            </a:r>
            <a:r>
              <a:rPr lang="en-US" altLang="en-US" sz="2400" dirty="0" smtClean="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a:r>
            <a:br>
              <a:rPr lang="en-US" altLang="en-US" sz="2400" dirty="0">
                <a:latin typeface="Times New Roman" panose="02020603050405020304" pitchFamily="18" charset="0"/>
                <a:cs typeface="Times New Roman" panose="02020603050405020304" pitchFamily="18" charset="0"/>
              </a:rPr>
            </a:b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Những</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stakeholder </a:t>
            </a:r>
            <a:r>
              <a:rPr lang="en-US" altLang="en-US" sz="2400" dirty="0" err="1">
                <a:latin typeface="Times New Roman" panose="02020603050405020304" pitchFamily="18" charset="0"/>
                <a:cs typeface="Times New Roman" panose="02020603050405020304" pitchFamily="18" charset="0"/>
              </a:rPr>
              <a:t>có</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thể</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có</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những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yêu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cầu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tranh</a:t>
            </a:r>
            <a:r>
              <a:rPr lang="en-US" altLang="en-US" sz="2400" dirty="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chấp</a:t>
            </a:r>
            <a:r>
              <a:rPr lang="en-US" altLang="en-US" sz="2400" dirty="0" smtClean="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a:r>
            <a:br>
              <a:rPr lang="en-US" altLang="en-US" sz="2400" dirty="0">
                <a:latin typeface="Times New Roman" panose="02020603050405020304" pitchFamily="18" charset="0"/>
                <a:cs typeface="Times New Roman" panose="02020603050405020304" pitchFamily="18" charset="0"/>
              </a:rPr>
            </a:br>
            <a:r>
              <a:rPr lang="en-US" altLang="en-US" sz="2400" dirty="0" smtClean="0">
                <a:latin typeface="Times New Roman" panose="02020603050405020304" pitchFamily="18" charset="0"/>
                <a:cs typeface="Times New Roman" panose="02020603050405020304" pitchFamily="18" charset="0"/>
              </a:rPr>
              <a:t>- </a:t>
            </a:r>
            <a:r>
              <a:rPr lang="vi-VN" altLang="en-US" sz="2400" dirty="0" smtClean="0">
                <a:latin typeface="Times New Roman" panose="02020603050405020304" pitchFamily="18" charset="0"/>
                <a:cs typeface="Times New Roman" panose="02020603050405020304" pitchFamily="18" charset="0"/>
              </a:rPr>
              <a:t>Nhân </a:t>
            </a:r>
            <a:r>
              <a:rPr lang="vi-VN" altLang="en-US" sz="2400" dirty="0">
                <a:latin typeface="Times New Roman" panose="02020603050405020304" pitchFamily="18" charset="0"/>
                <a:cs typeface="Times New Roman" panose="02020603050405020304" pitchFamily="18" charset="0"/>
              </a:rPr>
              <a:t>tố quyền lực và tổ chức ảnh hưởng tới yêu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cầu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hệ</a:t>
            </a:r>
            <a:r>
              <a:rPr lang="en-US" altLang="en-US" sz="2400" dirty="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thống</a:t>
            </a:r>
            <a:r>
              <a:rPr lang="en-US" altLang="en-US" sz="2400" dirty="0" smtClean="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a:r>
            <a:br>
              <a:rPr lang="en-US" altLang="en-US" sz="2400" dirty="0">
                <a:latin typeface="Times New Roman" panose="02020603050405020304" pitchFamily="18" charset="0"/>
                <a:cs typeface="Times New Roman" panose="02020603050405020304" pitchFamily="18" charset="0"/>
              </a:rPr>
            </a:br>
            <a:r>
              <a:rPr lang="en-US" altLang="en-US" sz="2400" dirty="0" smtClean="0">
                <a:latin typeface="Times New Roman" panose="02020603050405020304" pitchFamily="18" charset="0"/>
                <a:cs typeface="Times New Roman" panose="02020603050405020304" pitchFamily="18" charset="0"/>
              </a:rPr>
              <a:t>- </a:t>
            </a:r>
            <a:r>
              <a:rPr lang="vi-VN" altLang="en-US" sz="2400" dirty="0" smtClean="0">
                <a:latin typeface="Times New Roman" panose="02020603050405020304" pitchFamily="18" charset="0"/>
                <a:cs typeface="Times New Roman" panose="02020603050405020304" pitchFamily="18" charset="0"/>
              </a:rPr>
              <a:t>Những </a:t>
            </a:r>
            <a:r>
              <a:rPr lang="vi-VN" altLang="en-US" sz="2400" dirty="0">
                <a:latin typeface="Times New Roman" panose="02020603050405020304" pitchFamily="18" charset="0"/>
                <a:cs typeface="Times New Roman" panose="02020603050405020304" pitchFamily="18" charset="0"/>
              </a:rPr>
              <a:t>yêu cầu có thể thay đổi trong quá trình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phân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tích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có</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thể</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xuất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hiện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những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nhân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tố</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mới</a:t>
            </a:r>
            <a:r>
              <a:rPr lang="en-US"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những thay đổi về môi trường nghiệp </a:t>
            </a:r>
            <a:r>
              <a:rPr lang="vi-VN" altLang="en-US" sz="2400" dirty="0" smtClean="0">
                <a:latin typeface="Times New Roman" panose="02020603050405020304" pitchFamily="18" charset="0"/>
                <a:cs typeface="Times New Roman" panose="02020603050405020304" pitchFamily="18" charset="0"/>
              </a:rPr>
              <a:t>vụ</a:t>
            </a:r>
            <a:r>
              <a:rPr lang="en-US" altLang="en-US" sz="2400" dirty="0" smtClean="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a:r>
            <a:br>
              <a:rPr lang="en-US" alt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BEC7A4A9-0048-4139-B179-286044CA7310}" type="datetime1">
              <a:rPr lang="en-US" smtClean="0"/>
              <a:t>10/19/2017</a:t>
            </a:fld>
            <a:endParaRPr lang="en-US" dirty="0"/>
          </a:p>
        </p:txBody>
      </p:sp>
      <p:sp>
        <p:nvSpPr>
          <p:cNvPr id="4" name="Footer Placeholder 3"/>
          <p:cNvSpPr>
            <a:spLocks noGrp="1"/>
          </p:cNvSpPr>
          <p:nvPr>
            <p:ph type="ftr" sz="quarter" idx="11"/>
          </p:nvPr>
        </p:nvSpPr>
        <p:spPr/>
        <p:txBody>
          <a:bodyPr/>
          <a:lstStyle/>
          <a:p>
            <a:r>
              <a:rPr lang="en-US" smtClean="0"/>
              <a:t>Nhóm 01 - Lớp LTu12B - Bài tập tuần 12/10/2017</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573818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A8C36-9E58-4CDB-93BB-55DB61D4AA10}" type="datetime1">
              <a:rPr lang="en-US" smtClean="0"/>
              <a:t>10/19/2017</a:t>
            </a:fld>
            <a:endParaRPr lang="en-US" dirty="0"/>
          </a:p>
        </p:txBody>
      </p:sp>
      <p:sp>
        <p:nvSpPr>
          <p:cNvPr id="3" name="Footer Placeholder 2"/>
          <p:cNvSpPr>
            <a:spLocks noGrp="1"/>
          </p:cNvSpPr>
          <p:nvPr>
            <p:ph type="ftr" sz="quarter" idx="11"/>
          </p:nvPr>
        </p:nvSpPr>
        <p:spPr/>
        <p:txBody>
          <a:bodyPr/>
          <a:lstStyle/>
          <a:p>
            <a:r>
              <a:rPr lang="en-US" smtClean="0"/>
              <a:t>Nhóm 01 - Lớp LTu12B - Bài tập tuần 12/10/2017</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Right Arrow 5"/>
          <p:cNvSpPr/>
          <p:nvPr/>
        </p:nvSpPr>
        <p:spPr>
          <a:xfrm>
            <a:off x="222067" y="1436914"/>
            <a:ext cx="3082836" cy="2560321"/>
          </a:xfrm>
          <a:prstGeom prst="rightArrow">
            <a:avLst>
              <a:gd name="adj1" fmla="val 50000"/>
              <a:gd name="adj2" fmla="val 451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anose="02020603050405020304" pitchFamily="18" charset="0"/>
                <a:cs typeface="Times New Roman" panose="02020603050405020304" pitchFamily="18" charset="0"/>
              </a:rPr>
              <a:t>Stakeholders</a:t>
            </a:r>
            <a:endParaRPr lang="en-US" sz="3200" dirty="0">
              <a:latin typeface="Times New Roman" panose="02020603050405020304" pitchFamily="18" charset="0"/>
              <a:cs typeface="Times New Roman" panose="02020603050405020304" pitchFamily="18" charset="0"/>
            </a:endParaRPr>
          </a:p>
        </p:txBody>
      </p:sp>
      <p:sp>
        <p:nvSpPr>
          <p:cNvPr id="7" name="Rectangle 6"/>
          <p:cNvSpPr/>
          <p:nvPr/>
        </p:nvSpPr>
        <p:spPr>
          <a:xfrm>
            <a:off x="3304903" y="248195"/>
            <a:ext cx="45719" cy="5146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577187" y="248195"/>
            <a:ext cx="5355145" cy="4049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Customer</a:t>
            </a:r>
            <a:endParaRPr lang="en-US" dirty="0"/>
          </a:p>
        </p:txBody>
      </p:sp>
      <p:sp>
        <p:nvSpPr>
          <p:cNvPr id="9" name="Rectangle 8"/>
          <p:cNvSpPr/>
          <p:nvPr/>
        </p:nvSpPr>
        <p:spPr>
          <a:xfrm>
            <a:off x="3577186" y="1031966"/>
            <a:ext cx="5355145" cy="4049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Users	</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3564125" y="1848394"/>
            <a:ext cx="5355145" cy="40494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Requirements analysts</a:t>
            </a:r>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3577186" y="2628796"/>
            <a:ext cx="5355145" cy="40494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Developers</a:t>
            </a: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3577186" y="3415728"/>
            <a:ext cx="5355145" cy="4049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Testers	</a:t>
            </a:r>
            <a:endParaRPr lang="en-US" dirty="0">
              <a:latin typeface="Times New Roman" panose="02020603050405020304" pitchFamily="18" charset="0"/>
              <a:cs typeface="Times New Roman" panose="02020603050405020304" pitchFamily="18" charset="0"/>
            </a:endParaRPr>
          </a:p>
        </p:txBody>
      </p:sp>
      <p:sp>
        <p:nvSpPr>
          <p:cNvPr id="13" name="Rectangle 12"/>
          <p:cNvSpPr/>
          <p:nvPr/>
        </p:nvSpPr>
        <p:spPr>
          <a:xfrm>
            <a:off x="3564124" y="4202660"/>
            <a:ext cx="5355145" cy="4049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Project managers</a:t>
            </a:r>
            <a:endParaRPr 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3577186" y="4989592"/>
            <a:ext cx="5355145" cy="40494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Support,Sale,Marketing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125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Phân</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biệt</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các</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danh</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sách</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với</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User.</a:t>
            </a:r>
            <a:endParaRPr lang="en-US" sz="3200" dirty="0">
              <a:solidFill>
                <a:schemeClr val="accent1">
                  <a:lumMod val="50000"/>
                </a:schemeClr>
              </a:solidFill>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645548645"/>
              </p:ext>
            </p:extLst>
          </p:nvPr>
        </p:nvGraphicFramePr>
        <p:xfrm>
          <a:off x="677863" y="1611312"/>
          <a:ext cx="8596312" cy="3381603"/>
        </p:xfrm>
        <a:graphic>
          <a:graphicData uri="http://schemas.openxmlformats.org/drawingml/2006/table">
            <a:tbl>
              <a:tblPr firstRow="1" bandRow="1">
                <a:tableStyleId>{5C22544A-7EE6-4342-B048-85BDC9FD1C3A}</a:tableStyleId>
              </a:tblPr>
              <a:tblGrid>
                <a:gridCol w="4298156">
                  <a:extLst>
                    <a:ext uri="{9D8B030D-6E8A-4147-A177-3AD203B41FA5}">
                      <a16:colId xmlns="" xmlns:a16="http://schemas.microsoft.com/office/drawing/2014/main" val="2682461641"/>
                    </a:ext>
                  </a:extLst>
                </a:gridCol>
                <a:gridCol w="4298156">
                  <a:extLst>
                    <a:ext uri="{9D8B030D-6E8A-4147-A177-3AD203B41FA5}">
                      <a16:colId xmlns="" xmlns:a16="http://schemas.microsoft.com/office/drawing/2014/main" val="3614084237"/>
                    </a:ext>
                  </a:extLst>
                </a:gridCol>
              </a:tblGrid>
              <a:tr h="1127201">
                <a:tc>
                  <a:txBody>
                    <a:bodyPr/>
                    <a:lstStyle/>
                    <a:p>
                      <a:r>
                        <a:rPr lang="en-US" sz="2400" dirty="0" smtClean="0">
                          <a:latin typeface="Times New Roman" panose="02020603050405020304" pitchFamily="18" charset="0"/>
                          <a:cs typeface="Times New Roman" panose="02020603050405020304" pitchFamily="18" charset="0"/>
                        </a:rPr>
                        <a:t>Stakeholders</a:t>
                      </a:r>
                      <a:r>
                        <a:rPr lang="en-US" sz="2400" baseline="0" dirty="0" smtClean="0">
                          <a:latin typeface="Times New Roman" panose="02020603050405020304" pitchFamily="18" charset="0"/>
                          <a:cs typeface="Times New Roman" panose="02020603050405020304" pitchFamily="18" charset="0"/>
                        </a:rPr>
                        <a:t> level 1</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smtClean="0">
                          <a:latin typeface="Times New Roman" panose="02020603050405020304" pitchFamily="18" charset="0"/>
                          <a:cs typeface="Times New Roman" panose="02020603050405020304" pitchFamily="18" charset="0"/>
                        </a:rPr>
                        <a:t>Thuộc</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tính</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509168097"/>
                  </a:ext>
                </a:extLst>
              </a:tr>
              <a:tr h="1127201">
                <a:tc>
                  <a:txBody>
                    <a:bodyPr/>
                    <a:lstStyle/>
                    <a:p>
                      <a:r>
                        <a:rPr lang="en-US" sz="2400" dirty="0" smtClean="0">
                          <a:latin typeface="Times New Roman" panose="02020603050405020304" pitchFamily="18" charset="0"/>
                          <a:cs typeface="Times New Roman" panose="02020603050405020304" pitchFamily="18" charset="0"/>
                        </a:rPr>
                        <a:t>Customers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smtClean="0">
                          <a:latin typeface="Times New Roman" panose="02020603050405020304" pitchFamily="18" charset="0"/>
                          <a:cs typeface="Times New Roman" panose="02020603050405020304" pitchFamily="18" charset="0"/>
                        </a:rPr>
                        <a:t>Khách</a:t>
                      </a:r>
                      <a:r>
                        <a:rPr lang="en-US" sz="2400" baseline="0" dirty="0" smtClean="0">
                          <a:latin typeface="Times New Roman" panose="02020603050405020304" pitchFamily="18" charset="0"/>
                          <a:cs typeface="Times New Roman" panose="02020603050405020304" pitchFamily="18" charset="0"/>
                        </a:rPr>
                        <a:t> hang </a:t>
                      </a:r>
                      <a:r>
                        <a:rPr lang="en-US" sz="2400" baseline="0" dirty="0" err="1" smtClean="0">
                          <a:latin typeface="Times New Roman" panose="02020603050405020304" pitchFamily="18" charset="0"/>
                          <a:cs typeface="Times New Roman" panose="02020603050405020304" pitchFamily="18" charset="0"/>
                        </a:rPr>
                        <a:t>sử</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dụng</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phần</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mềm</a:t>
                      </a:r>
                      <a:r>
                        <a:rPr lang="en-US" sz="2400" baseline="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231236111"/>
                  </a:ext>
                </a:extLst>
              </a:tr>
              <a:tr h="1127201">
                <a:tc>
                  <a:txBody>
                    <a:bodyPr/>
                    <a:lstStyle/>
                    <a:p>
                      <a:r>
                        <a:rPr lang="en-US" sz="2400" dirty="0" smtClean="0">
                          <a:latin typeface="Times New Roman" panose="02020603050405020304" pitchFamily="18" charset="0"/>
                          <a:cs typeface="Times New Roman" panose="02020603050405020304" pitchFamily="18" charset="0"/>
                        </a:rPr>
                        <a:t>Users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smtClean="0">
                          <a:latin typeface="Times New Roman" panose="02020603050405020304" pitchFamily="18" charset="0"/>
                          <a:cs typeface="Times New Roman" panose="02020603050405020304" pitchFamily="18" charset="0"/>
                        </a:rPr>
                        <a:t>Bao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gồm</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quản</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lý</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đầu</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bếp</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phục</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vụ</a:t>
                      </a:r>
                      <a:r>
                        <a:rPr lang="en-US" sz="2400" baseline="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139937501"/>
                  </a:ext>
                </a:extLst>
              </a:tr>
            </a:tbl>
          </a:graphicData>
        </a:graphic>
      </p:graphicFrame>
      <p:sp>
        <p:nvSpPr>
          <p:cNvPr id="4" name="Date Placeholder 3"/>
          <p:cNvSpPr>
            <a:spLocks noGrp="1"/>
          </p:cNvSpPr>
          <p:nvPr>
            <p:ph type="dt" sz="half" idx="10"/>
          </p:nvPr>
        </p:nvSpPr>
        <p:spPr/>
        <p:txBody>
          <a:bodyPr/>
          <a:lstStyle/>
          <a:p>
            <a:fld id="{E4257678-B2CF-46F0-B1CD-76505B88CD8B}" type="datetime1">
              <a:rPr lang="en-US" smtClean="0"/>
              <a:t>10/19/2017</a:t>
            </a:fld>
            <a:endParaRPr lang="en-US" dirty="0"/>
          </a:p>
        </p:txBody>
      </p:sp>
      <p:sp>
        <p:nvSpPr>
          <p:cNvPr id="5" name="Footer Placeholder 4"/>
          <p:cNvSpPr>
            <a:spLocks noGrp="1"/>
          </p:cNvSpPr>
          <p:nvPr>
            <p:ph type="ftr" sz="quarter" idx="11"/>
          </p:nvPr>
        </p:nvSpPr>
        <p:spPr/>
        <p:txBody>
          <a:bodyPr/>
          <a:lstStyle/>
          <a:p>
            <a:r>
              <a:rPr lang="en-US" smtClean="0"/>
              <a:t>Nhóm 01 - Lớp LTu12B - Bài tập tuần 12/10/2017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219250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sz="3200" dirty="0" err="1">
                <a:solidFill>
                  <a:schemeClr val="accent1">
                    <a:lumMod val="50000"/>
                  </a:schemeClr>
                </a:solidFill>
                <a:latin typeface="Times New Roman" panose="02020603050405020304" pitchFamily="18" charset="0"/>
                <a:cs typeface="Times New Roman" panose="02020603050405020304" pitchFamily="18" charset="0"/>
              </a:rPr>
              <a:t>Phân</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biệt</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các</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danh</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sách</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với</a:t>
            </a:r>
            <a:r>
              <a:rPr lang="en-US" sz="3200" dirty="0">
                <a:solidFill>
                  <a:schemeClr val="accent1">
                    <a:lumMod val="50000"/>
                  </a:schemeClr>
                </a:solidFill>
                <a:latin typeface="Times New Roman" panose="02020603050405020304" pitchFamily="18" charset="0"/>
                <a:cs typeface="Times New Roman" panose="02020603050405020304" pitchFamily="18" charset="0"/>
              </a:rPr>
              <a:t> User.</a:t>
            </a:r>
            <a:endParaRPr lang="en-US" sz="32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90748629"/>
              </p:ext>
            </p:extLst>
          </p:nvPr>
        </p:nvGraphicFramePr>
        <p:xfrm>
          <a:off x="677863" y="1494970"/>
          <a:ext cx="8596312" cy="4267200"/>
        </p:xfrm>
        <a:graphic>
          <a:graphicData uri="http://schemas.openxmlformats.org/drawingml/2006/table">
            <a:tbl>
              <a:tblPr firstRow="1" bandRow="1">
                <a:tableStyleId>{5C22544A-7EE6-4342-B048-85BDC9FD1C3A}</a:tableStyleId>
              </a:tblPr>
              <a:tblGrid>
                <a:gridCol w="4298156">
                  <a:extLst>
                    <a:ext uri="{9D8B030D-6E8A-4147-A177-3AD203B41FA5}">
                      <a16:colId xmlns="" xmlns:a16="http://schemas.microsoft.com/office/drawing/2014/main" val="3217708783"/>
                    </a:ext>
                  </a:extLst>
                </a:gridCol>
                <a:gridCol w="4298156">
                  <a:extLst>
                    <a:ext uri="{9D8B030D-6E8A-4147-A177-3AD203B41FA5}">
                      <a16:colId xmlns="" xmlns:a16="http://schemas.microsoft.com/office/drawing/2014/main" val="698103240"/>
                    </a:ext>
                  </a:extLst>
                </a:gridCol>
              </a:tblGrid>
              <a:tr h="853440">
                <a:tc>
                  <a:txBody>
                    <a:bodyPr/>
                    <a:lstStyle/>
                    <a:p>
                      <a:r>
                        <a:rPr lang="en-US" sz="2400" dirty="0" smtClean="0">
                          <a:latin typeface="Times New Roman" panose="02020603050405020304" pitchFamily="18" charset="0"/>
                          <a:cs typeface="Times New Roman" panose="02020603050405020304" pitchFamily="18" charset="0"/>
                        </a:rPr>
                        <a:t>Stakeholder level</a:t>
                      </a:r>
                      <a:r>
                        <a:rPr lang="en-US" sz="2400" baseline="0" dirty="0" smtClean="0">
                          <a:latin typeface="Times New Roman" panose="02020603050405020304" pitchFamily="18" charset="0"/>
                          <a:cs typeface="Times New Roman" panose="02020603050405020304" pitchFamily="18" charset="0"/>
                        </a:rPr>
                        <a:t> 2</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smtClean="0">
                          <a:latin typeface="Times New Roman" panose="02020603050405020304" pitchFamily="18" charset="0"/>
                          <a:cs typeface="Times New Roman" panose="02020603050405020304" pitchFamily="18" charset="0"/>
                        </a:rPr>
                        <a:t>Thuộc</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tính</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821673659"/>
                  </a:ext>
                </a:extLst>
              </a:tr>
              <a:tr h="8534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latin typeface="Times New Roman" panose="02020603050405020304" pitchFamily="18" charset="0"/>
                          <a:cs typeface="Times New Roman" panose="02020603050405020304" pitchFamily="18" charset="0"/>
                        </a:rPr>
                        <a:t>Requirements analysts</a:t>
                      </a:r>
                    </a:p>
                    <a:p>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smtClean="0">
                          <a:latin typeface="Times New Roman" panose="02020603050405020304" pitchFamily="18" charset="0"/>
                          <a:cs typeface="Times New Roman" panose="02020603050405020304" pitchFamily="18" charset="0"/>
                        </a:rPr>
                        <a:t>Nhà</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phân</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tích</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yêu</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cầu</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khác</a:t>
                      </a:r>
                      <a:r>
                        <a:rPr lang="en-US" sz="2400" baseline="0" dirty="0" smtClean="0">
                          <a:latin typeface="Times New Roman" panose="02020603050405020304" pitchFamily="18" charset="0"/>
                          <a:cs typeface="Times New Roman" panose="02020603050405020304" pitchFamily="18" charset="0"/>
                        </a:rPr>
                        <a:t> hang </a:t>
                      </a:r>
                      <a:r>
                        <a:rPr lang="en-US" sz="2400" baseline="0" dirty="0" err="1" smtClean="0">
                          <a:latin typeface="Times New Roman" panose="02020603050405020304" pitchFamily="18" charset="0"/>
                          <a:cs typeface="Times New Roman" panose="02020603050405020304" pitchFamily="18" charset="0"/>
                        </a:rPr>
                        <a:t>đối</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với</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sản</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phẩm</a:t>
                      </a:r>
                      <a:r>
                        <a:rPr lang="en-US" sz="2400" baseline="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927640757"/>
                  </a:ext>
                </a:extLst>
              </a:tr>
              <a:tr h="853440">
                <a:tc>
                  <a:txBody>
                    <a:bodyPr/>
                    <a:lstStyle/>
                    <a:p>
                      <a:r>
                        <a:rPr lang="en-US" sz="2400" dirty="0" smtClean="0">
                          <a:latin typeface="Times New Roman" panose="02020603050405020304" pitchFamily="18" charset="0"/>
                          <a:cs typeface="Times New Roman" panose="02020603050405020304" pitchFamily="18" charset="0"/>
                        </a:rPr>
                        <a:t>Developers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smtClean="0">
                          <a:latin typeface="Times New Roman" panose="02020603050405020304" pitchFamily="18" charset="0"/>
                          <a:cs typeface="Times New Roman" panose="02020603050405020304" pitchFamily="18" charset="0"/>
                        </a:rPr>
                        <a:t>Nhà</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phát</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triển</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phần</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mềm</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dựa</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vào</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yêu</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cầu</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đã</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phân</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tích</a:t>
                      </a:r>
                      <a:r>
                        <a:rPr lang="en-US" sz="2400" baseline="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197966038"/>
                  </a:ext>
                </a:extLst>
              </a:tr>
              <a:tr h="853440">
                <a:tc>
                  <a:txBody>
                    <a:bodyPr/>
                    <a:lstStyle/>
                    <a:p>
                      <a:r>
                        <a:rPr lang="en-US" sz="2400" dirty="0" smtClean="0">
                          <a:latin typeface="Times New Roman" panose="02020603050405020304" pitchFamily="18" charset="0"/>
                          <a:cs typeface="Times New Roman" panose="02020603050405020304" pitchFamily="18" charset="0"/>
                        </a:rPr>
                        <a:t>Tester</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smtClean="0">
                          <a:latin typeface="Times New Roman" panose="02020603050405020304" pitchFamily="18" charset="0"/>
                          <a:cs typeface="Times New Roman" panose="02020603050405020304" pitchFamily="18" charset="0"/>
                        </a:rPr>
                        <a:t>Kiểm</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thử</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sản</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phẩm</a:t>
                      </a:r>
                      <a:r>
                        <a:rPr lang="en-US" sz="2400" baseline="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501096370"/>
                  </a:ext>
                </a:extLst>
              </a:tr>
              <a:tr h="853440">
                <a:tc>
                  <a:txBody>
                    <a:bodyPr/>
                    <a:lstStyle/>
                    <a:p>
                      <a:r>
                        <a:rPr lang="en-US" sz="2400" dirty="0" smtClean="0">
                          <a:latin typeface="Times New Roman" panose="02020603050405020304" pitchFamily="18" charset="0"/>
                          <a:cs typeface="Times New Roman" panose="02020603050405020304" pitchFamily="18" charset="0"/>
                        </a:rPr>
                        <a:t>Project managers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smtClean="0">
                          <a:latin typeface="Times New Roman" panose="02020603050405020304" pitchFamily="18" charset="0"/>
                          <a:cs typeface="Times New Roman" panose="02020603050405020304" pitchFamily="18" charset="0"/>
                        </a:rPr>
                        <a:t>Người</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quản</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lý</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dự</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án</a:t>
                      </a:r>
                      <a:r>
                        <a:rPr lang="en-US" sz="2400" baseline="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636436463"/>
                  </a:ext>
                </a:extLst>
              </a:tr>
            </a:tbl>
          </a:graphicData>
        </a:graphic>
      </p:graphicFrame>
      <p:sp>
        <p:nvSpPr>
          <p:cNvPr id="4" name="Date Placeholder 3"/>
          <p:cNvSpPr>
            <a:spLocks noGrp="1"/>
          </p:cNvSpPr>
          <p:nvPr>
            <p:ph type="dt" sz="half" idx="10"/>
          </p:nvPr>
        </p:nvSpPr>
        <p:spPr/>
        <p:txBody>
          <a:bodyPr/>
          <a:lstStyle/>
          <a:p>
            <a:fld id="{E4257678-B2CF-46F0-B1CD-76505B88CD8B}" type="datetime1">
              <a:rPr lang="en-US" smtClean="0"/>
              <a:t>10/19/2017</a:t>
            </a:fld>
            <a:endParaRPr lang="en-US" dirty="0"/>
          </a:p>
        </p:txBody>
      </p:sp>
      <p:sp>
        <p:nvSpPr>
          <p:cNvPr id="5" name="Footer Placeholder 4"/>
          <p:cNvSpPr>
            <a:spLocks noGrp="1"/>
          </p:cNvSpPr>
          <p:nvPr>
            <p:ph type="ftr" sz="quarter" idx="11"/>
          </p:nvPr>
        </p:nvSpPr>
        <p:spPr/>
        <p:txBody>
          <a:bodyPr/>
          <a:lstStyle/>
          <a:p>
            <a:r>
              <a:rPr lang="en-US" smtClean="0"/>
              <a:t>Nhóm 01 - Lớp LTu12B - Bài tập tuần 12/10/2017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973780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753394"/>
          </a:xfrm>
        </p:spPr>
        <p:txBody>
          <a:bodyPr>
            <a:normAutofit fontScale="90000"/>
          </a:bodyPr>
          <a:lstStyle/>
          <a:p>
            <a:pPr marL="571500" indent="-571500">
              <a:buFont typeface="Wingdings" panose="05000000000000000000" pitchFamily="2" charset="2"/>
              <a:buChar char="v"/>
            </a:pPr>
            <a:r>
              <a:rPr lang="en-US" dirty="0" err="1" smtClean="0">
                <a:solidFill>
                  <a:schemeClr val="accent2">
                    <a:lumMod val="50000"/>
                  </a:schemeClr>
                </a:solidFill>
                <a:latin typeface="Times New Roman" panose="02020603050405020304" pitchFamily="18" charset="0"/>
                <a:cs typeface="Times New Roman" panose="02020603050405020304" pitchFamily="18" charset="0"/>
              </a:rPr>
              <a:t>Phương</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pháp</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xác</a:t>
            </a:r>
            <a:r>
              <a:rPr lang="en-US"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2">
                    <a:lumMod val="50000"/>
                  </a:schemeClr>
                </a:solidFill>
                <a:latin typeface="Times New Roman" panose="02020603050405020304" pitchFamily="18" charset="0"/>
                <a:cs typeface="Times New Roman" panose="02020603050405020304" pitchFamily="18" charset="0"/>
              </a:rPr>
              <a:t>định</a:t>
            </a:r>
            <a:r>
              <a:rPr lang="en-US" dirty="0" smtClean="0">
                <a:solidFill>
                  <a:schemeClr val="accent2">
                    <a:lumMod val="50000"/>
                  </a:schemeClr>
                </a:solidFill>
                <a:latin typeface="Times New Roman" panose="02020603050405020304" pitchFamily="18" charset="0"/>
                <a:cs typeface="Times New Roman" panose="02020603050405020304" pitchFamily="18" charset="0"/>
              </a:rPr>
              <a:t> Product champions.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t>
            </a:r>
            <a:r>
              <a:rPr lang="vi-VN" altLang="en-US" sz="3100" dirty="0" smtClean="0">
                <a:latin typeface="Times New Roman" panose="02020603050405020304" pitchFamily="18" charset="0"/>
                <a:cs typeface="Times New Roman" panose="02020603050405020304" pitchFamily="18" charset="0"/>
              </a:rPr>
              <a:t>PC </a:t>
            </a:r>
            <a:r>
              <a:rPr lang="vi-VN" altLang="en-US" sz="3100" dirty="0">
                <a:latin typeface="Times New Roman" panose="02020603050405020304" pitchFamily="18" charset="0"/>
                <a:cs typeface="Times New Roman" panose="02020603050405020304" pitchFamily="18" charset="0"/>
              </a:rPr>
              <a:t>(Product champion) dùng để chỉ những thành</a:t>
            </a:r>
            <a:r>
              <a:rPr lang="en-US" altLang="en-US" sz="3100" dirty="0">
                <a:latin typeface="Times New Roman" panose="02020603050405020304" pitchFamily="18" charset="0"/>
                <a:cs typeface="Times New Roman" panose="02020603050405020304" pitchFamily="18" charset="0"/>
              </a:rPr>
              <a:t> </a:t>
            </a:r>
            <a:r>
              <a:rPr lang="vi-VN" altLang="en-US" sz="3100" dirty="0">
                <a:latin typeface="Times New Roman" panose="02020603050405020304" pitchFamily="18" charset="0"/>
                <a:cs typeface="Times New Roman" panose="02020603050405020304" pitchFamily="18" charset="0"/>
              </a:rPr>
              <a:t>viên chính trong cộng đồng người dùng cung cấp</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cho</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dự</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án</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các</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yêu</a:t>
            </a:r>
            <a:r>
              <a:rPr lang="en-US" altLang="en-US" sz="3100" dirty="0">
                <a:latin typeface="Times New Roman" panose="02020603050405020304" pitchFamily="18" charset="0"/>
                <a:cs typeface="Times New Roman" panose="02020603050405020304" pitchFamily="18" charset="0"/>
              </a:rPr>
              <a:t> </a:t>
            </a:r>
            <a:r>
              <a:rPr lang="en-US" altLang="en-US" sz="3100" dirty="0" err="1" smtClean="0">
                <a:latin typeface="Times New Roman" panose="02020603050405020304" pitchFamily="18" charset="0"/>
                <a:cs typeface="Times New Roman" panose="02020603050405020304" pitchFamily="18" charset="0"/>
              </a:rPr>
              <a:t>cầu</a:t>
            </a:r>
            <a:r>
              <a:rPr lang="en-US" altLang="en-US" sz="3100" dirty="0" smtClean="0">
                <a:latin typeface="Times New Roman" panose="02020603050405020304" pitchFamily="18" charset="0"/>
                <a:cs typeface="Times New Roman" panose="02020603050405020304" pitchFamily="18" charset="0"/>
              </a:rPr>
              <a:t>. </a:t>
            </a:r>
            <a:r>
              <a:rPr lang="en-US" altLang="en-US" sz="3100" dirty="0">
                <a:latin typeface="Times New Roman" panose="02020603050405020304" pitchFamily="18" charset="0"/>
                <a:cs typeface="Times New Roman" panose="02020603050405020304" pitchFamily="18" charset="0"/>
              </a:rPr>
              <a:t/>
            </a:r>
            <a:br>
              <a:rPr lang="en-US" altLang="en-US" sz="3100" dirty="0">
                <a:latin typeface="Times New Roman" panose="02020603050405020304" pitchFamily="18" charset="0"/>
                <a:cs typeface="Times New Roman" panose="02020603050405020304" pitchFamily="18" charset="0"/>
              </a:rPr>
            </a:br>
            <a:r>
              <a:rPr lang="en-US" altLang="en-US" sz="3100" dirty="0" smtClean="0">
                <a:latin typeface="Times New Roman" panose="02020603050405020304" pitchFamily="18" charset="0"/>
                <a:cs typeface="Times New Roman" panose="02020603050405020304" pitchFamily="18" charset="0"/>
              </a:rPr>
              <a:t>- </a:t>
            </a:r>
            <a:r>
              <a:rPr lang="en-US" altLang="en-US" sz="3100" dirty="0" err="1" smtClean="0">
                <a:latin typeface="Times New Roman" panose="02020603050405020304" pitchFamily="18" charset="0"/>
                <a:cs typeface="Times New Roman" panose="02020603050405020304" pitchFamily="18" charset="0"/>
              </a:rPr>
              <a:t>Vai</a:t>
            </a:r>
            <a:r>
              <a:rPr lang="en-US" altLang="en-US" sz="3100" dirty="0" smtClean="0">
                <a:latin typeface="Times New Roman" panose="02020603050405020304" pitchFamily="18" charset="0"/>
                <a:cs typeface="Times New Roman" panose="02020603050405020304" pitchFamily="18" charset="0"/>
              </a:rPr>
              <a:t> </a:t>
            </a:r>
            <a:r>
              <a:rPr lang="en-US" altLang="en-US" sz="3100" dirty="0" err="1" smtClean="0">
                <a:latin typeface="Times New Roman" panose="02020603050405020304" pitchFamily="18" charset="0"/>
                <a:cs typeface="Times New Roman" panose="02020603050405020304" pitchFamily="18" charset="0"/>
              </a:rPr>
              <a:t>trò</a:t>
            </a:r>
            <a:r>
              <a:rPr lang="en-US" altLang="en-US" sz="3100" dirty="0" smtClean="0">
                <a:latin typeface="Times New Roman" panose="02020603050405020304" pitchFamily="18" charset="0"/>
                <a:cs typeface="Times New Roman" panose="02020603050405020304" pitchFamily="18" charset="0"/>
              </a:rPr>
              <a:t>: </a:t>
            </a:r>
            <a:r>
              <a:rPr lang="vi-VN" altLang="en-US" sz="3100" dirty="0" smtClean="0">
                <a:latin typeface="Times New Roman" panose="02020603050405020304" pitchFamily="18" charset="0"/>
                <a:cs typeface="Times New Roman" panose="02020603050405020304" pitchFamily="18" charset="0"/>
              </a:rPr>
              <a:t> </a:t>
            </a:r>
            <a:r>
              <a:rPr lang="en-US" altLang="en-US" sz="3100" dirty="0" smtClean="0">
                <a:latin typeface="Times New Roman" panose="02020603050405020304" pitchFamily="18" charset="0"/>
                <a:cs typeface="Times New Roman" panose="02020603050405020304" pitchFamily="18" charset="0"/>
              </a:rPr>
              <a:t>Thu </a:t>
            </a:r>
            <a:r>
              <a:rPr lang="en-US" altLang="en-US" sz="3100" dirty="0" err="1">
                <a:latin typeface="Times New Roman" panose="02020603050405020304" pitchFamily="18" charset="0"/>
                <a:cs typeface="Times New Roman" panose="02020603050405020304" pitchFamily="18" charset="0"/>
              </a:rPr>
              <a:t>thập</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yêu</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cầu</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từ</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các</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thành</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viên</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khác</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thuộc</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lớp</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người</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dùng</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mà</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họ</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đại</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diện</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và</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hợp</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nhất</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lại</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yêu</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cầu</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không</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giống</a:t>
            </a:r>
            <a:r>
              <a:rPr lang="en-US" altLang="en-US" sz="3100" dirty="0">
                <a:latin typeface="Times New Roman" panose="02020603050405020304" pitchFamily="18" charset="0"/>
                <a:cs typeface="Times New Roman" panose="02020603050405020304" pitchFamily="18" charset="0"/>
              </a:rPr>
              <a:t> </a:t>
            </a:r>
            <a:r>
              <a:rPr lang="en-US" altLang="en-US" sz="3100" dirty="0" err="1">
                <a:latin typeface="Times New Roman" panose="02020603050405020304" pitchFamily="18" charset="0"/>
                <a:cs typeface="Times New Roman" panose="02020603050405020304" pitchFamily="18" charset="0"/>
              </a:rPr>
              <a:t>nhau</a:t>
            </a:r>
            <a:r>
              <a:rPr lang="en-US" altLang="en-US" sz="3100" dirty="0">
                <a:latin typeface="Times New Roman" panose="02020603050405020304" pitchFamily="18" charset="0"/>
                <a:cs typeface="Times New Roman" panose="02020603050405020304" pitchFamily="18" charset="0"/>
              </a:rPr>
              <a:t>.</a:t>
            </a:r>
            <a:r>
              <a:rPr lang="en-US" altLang="en-US" sz="2700" dirty="0">
                <a:latin typeface="Times New Roman" panose="02020603050405020304" pitchFamily="18" charset="0"/>
                <a:cs typeface="Times New Roman" panose="02020603050405020304" pitchFamily="18" charset="0"/>
              </a:rPr>
              <a:t/>
            </a:r>
            <a:br>
              <a:rPr lang="en-US" altLang="en-US" sz="2700" dirty="0">
                <a:latin typeface="Times New Roman" panose="02020603050405020304" pitchFamily="18" charset="0"/>
                <a:cs typeface="Times New Roman" panose="02020603050405020304" pitchFamily="18" charset="0"/>
              </a:rPr>
            </a:br>
            <a:r>
              <a:rPr lang="en-US" altLang="en-US" sz="2400" dirty="0"/>
              <a:t/>
            </a:r>
            <a:br>
              <a:rPr lang="en-US" altLang="en-US" sz="2400" dirty="0"/>
            </a:br>
            <a:r>
              <a:rPr lang="en-US" altLang="en-US" sz="2400" dirty="0" smtClean="0">
                <a:latin typeface="Times New Roman" panose="02020603050405020304" pitchFamily="18" charset="0"/>
                <a:cs typeface="Times New Roman" panose="02020603050405020304" pitchFamily="18" charset="0"/>
              </a:rPr>
              <a:t/>
            </a:r>
            <a:br>
              <a:rPr lang="en-US" altLang="en-US" sz="2400" dirty="0" smtClean="0">
                <a:latin typeface="Times New Roman" panose="02020603050405020304" pitchFamily="18" charset="0"/>
                <a:cs typeface="Times New Roman" panose="02020603050405020304" pitchFamily="18" charset="0"/>
              </a:rPr>
            </a:br>
            <a:r>
              <a:rPr lang="en-US" altLang="en-US" sz="3200" dirty="0"/>
              <a:t/>
            </a:r>
            <a:br>
              <a:rPr lang="en-US" altLang="en-US" sz="3200" dirty="0"/>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4467497"/>
            <a:ext cx="8596668" cy="1573865"/>
          </a:xfrm>
        </p:spPr>
        <p:txBody>
          <a:bodyPr/>
          <a:lstStyle/>
          <a:p>
            <a:endParaRPr lang="en-US" dirty="0"/>
          </a:p>
        </p:txBody>
      </p:sp>
      <p:sp>
        <p:nvSpPr>
          <p:cNvPr id="4" name="Date Placeholder 3"/>
          <p:cNvSpPr>
            <a:spLocks noGrp="1"/>
          </p:cNvSpPr>
          <p:nvPr>
            <p:ph type="dt" sz="half" idx="10"/>
          </p:nvPr>
        </p:nvSpPr>
        <p:spPr/>
        <p:txBody>
          <a:bodyPr/>
          <a:lstStyle/>
          <a:p>
            <a:fld id="{8D08D3FE-D37B-41FF-8AAF-1F91B97994F5}" type="datetime1">
              <a:rPr lang="en-US" smtClean="0"/>
              <a:t>10/19/2017</a:t>
            </a:fld>
            <a:endParaRPr lang="en-US" dirty="0"/>
          </a:p>
        </p:txBody>
      </p:sp>
      <p:sp>
        <p:nvSpPr>
          <p:cNvPr id="5" name="Footer Placeholder 4"/>
          <p:cNvSpPr>
            <a:spLocks noGrp="1"/>
          </p:cNvSpPr>
          <p:nvPr>
            <p:ph type="ftr" sz="quarter" idx="11"/>
          </p:nvPr>
        </p:nvSpPr>
        <p:spPr/>
        <p:txBody>
          <a:bodyPr/>
          <a:lstStyle/>
          <a:p>
            <a:r>
              <a:rPr lang="en-US" smtClean="0"/>
              <a:t>Nhóm 01 - Lớp LTu12B - Bài tập tuần 12/10/2017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179300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85DF35-BEA1-4170-87C4-B980364BE03E}" type="datetime1">
              <a:rPr lang="en-US" smtClean="0"/>
              <a:t>10/19/2017</a:t>
            </a:fld>
            <a:endParaRPr lang="en-US" dirty="0"/>
          </a:p>
        </p:txBody>
      </p:sp>
      <p:sp>
        <p:nvSpPr>
          <p:cNvPr id="3" name="Footer Placeholder 2"/>
          <p:cNvSpPr>
            <a:spLocks noGrp="1"/>
          </p:cNvSpPr>
          <p:nvPr>
            <p:ph type="ftr" sz="quarter" idx="11"/>
          </p:nvPr>
        </p:nvSpPr>
        <p:spPr/>
        <p:txBody>
          <a:bodyPr/>
          <a:lstStyle/>
          <a:p>
            <a:r>
              <a:rPr lang="en-US" smtClean="0"/>
              <a:t>Nhóm 01 - Lớp LTu12B - Bài tập tuần 12/10/2017</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Rounded Rectangle 5"/>
          <p:cNvSpPr/>
          <p:nvPr/>
        </p:nvSpPr>
        <p:spPr>
          <a:xfrm>
            <a:off x="3574278" y="261258"/>
            <a:ext cx="3630855" cy="731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Product champion</a:t>
            </a:r>
            <a:endParaRPr lang="en-US"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1267097" y="1502229"/>
            <a:ext cx="1463040" cy="45391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altLang="en-US" sz="2400" dirty="0" err="1" smtClean="0">
                <a:latin typeface="Times New Roman" panose="02020603050405020304" pitchFamily="18" charset="0"/>
                <a:cs typeface="Times New Roman" panose="02020603050405020304" pitchFamily="18" charset="0"/>
              </a:rPr>
              <a:t>Có</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cái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nhìn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rõ</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ràng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về</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hệ</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thống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mới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ủng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hộ</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hệ</a:t>
            </a:r>
            <a:r>
              <a:rPr lang="en-US"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thống vì họ thấy được lợi ích dành cho họ từ hệ</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thống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mới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này</a:t>
            </a:r>
            <a:endParaRPr lang="en-US" sz="2400" dirty="0">
              <a:latin typeface="Times New Roman" panose="02020603050405020304" pitchFamily="18" charset="0"/>
              <a:cs typeface="Times New Roman" panose="02020603050405020304" pitchFamily="18" charset="0"/>
            </a:endParaRPr>
          </a:p>
        </p:txBody>
      </p:sp>
      <p:sp>
        <p:nvSpPr>
          <p:cNvPr id="8" name="Rectangle 7"/>
          <p:cNvSpPr/>
          <p:nvPr/>
        </p:nvSpPr>
        <p:spPr>
          <a:xfrm>
            <a:off x="3494624" y="1502229"/>
            <a:ext cx="1521513" cy="45391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động</a:t>
            </a:r>
            <a:r>
              <a:rPr lang="en-US" sz="2400" dirty="0" smtClean="0">
                <a:latin typeface="Times New Roman" panose="02020603050405020304" pitchFamily="18" charset="0"/>
                <a:cs typeface="Times New Roman" panose="02020603050405020304" pitchFamily="18" charset="0"/>
              </a:rPr>
              <a:t> </a:t>
            </a:r>
          </a:p>
          <a:p>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uy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đồng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nghiệp</a:t>
            </a:r>
            <a:endParaRPr lang="en-US"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5780624" y="1502229"/>
            <a:ext cx="1515447" cy="45391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vi-VN" altLang="en-US" sz="2400" dirty="0">
                <a:latin typeface="Times New Roman" panose="02020603050405020304" pitchFamily="18" charset="0"/>
                <a:cs typeface="Times New Roman" panose="02020603050405020304" pitchFamily="18" charset="0"/>
              </a:rPr>
              <a:t>Là người hiểu biết thấu đáo về nghiệp vụ và môi</a:t>
            </a:r>
            <a:r>
              <a:rPr lang="en-US"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trường hoạt động của hệ thống.</a:t>
            </a:r>
          </a:p>
        </p:txBody>
      </p:sp>
      <p:sp>
        <p:nvSpPr>
          <p:cNvPr id="10" name="Rectangle 9"/>
          <p:cNvSpPr/>
          <p:nvPr/>
        </p:nvSpPr>
        <p:spPr>
          <a:xfrm>
            <a:off x="8060559" y="1502229"/>
            <a:ext cx="1475328" cy="4539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ltLang="en-US" sz="2400" dirty="0">
                <a:latin typeface="Times New Roman" panose="02020603050405020304" pitchFamily="18" charset="0"/>
                <a:cs typeface="Times New Roman" panose="02020603050405020304" pitchFamily="18" charset="0"/>
              </a:rPr>
              <a:t>Nhận thức được tầm quan trọng của họ đối với sự</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thành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công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của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dự</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án</a:t>
            </a:r>
            <a:r>
              <a:rPr lang="en-US" alt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84080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360</TotalTime>
  <Words>695</Words>
  <Application>Microsoft Office PowerPoint</Application>
  <PresentationFormat>Màn hình rộng</PresentationFormat>
  <Paragraphs>107</Paragraphs>
  <Slides>13</Slides>
  <Notes>0</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13</vt:i4>
      </vt:variant>
    </vt:vector>
  </HeadingPairs>
  <TitlesOfParts>
    <vt:vector size="21" baseType="lpstr">
      <vt:lpstr>Arial</vt:lpstr>
      <vt:lpstr>Calibri</vt:lpstr>
      <vt:lpstr>Tahoma</vt:lpstr>
      <vt:lpstr>Times New Roman</vt:lpstr>
      <vt:lpstr>Trebuchet MS</vt:lpstr>
      <vt:lpstr>Wingdings</vt:lpstr>
      <vt:lpstr>Wingdings 3</vt:lpstr>
      <vt:lpstr>Facet</vt:lpstr>
      <vt:lpstr>  Trường Đại Học Bách Khoa Hà Nội Viện Đào Tạo Quốc Tế   </vt:lpstr>
      <vt:lpstr>Bản trình bày PowerPoint</vt:lpstr>
      <vt:lpstr> </vt:lpstr>
      <vt:lpstr>Stakeholders là gì? - Bao gồm những người, tổ chức mà là một phần của hệ thống. Hệ thống cung cấp cho họ những lợi ích và họ có tầm quan trọng với hệ thống. - Stakeholder không rõ những gì họ thật sự muốn. - Stakeholder diễn đạt yêu cầu theo những thuật ngữ riêng của họ. - Những stakeholder có thể có những yêu cầu tranh chấp. - Nhân tố quyền lực và tổ chức ảnh hưởng tới yêu cầu hệ thống. - Những yêu cầu có thể thay đổi trong quá trình phân tích, có thể xuất hiện những nhân tố mới, những thay đổi về môi trường nghiệp vụ. </vt:lpstr>
      <vt:lpstr>Bản trình bày PowerPoint</vt:lpstr>
      <vt:lpstr>Phân biệt các danh sách với User.</vt:lpstr>
      <vt:lpstr>Phân biệt các danh sách với User.</vt:lpstr>
      <vt:lpstr>Phương pháp xác định Product champions.  - PC (Product champion) dùng để chỉ những thành viên chính trong cộng đồng người dùng cung cấp cho dự án các yêu cầu.  - Vai trò:  Thu thập yêu cầu từ các thành viên khác thuộc lớp người dùng mà họ đại diện và hợp nhất lại yêu cầu không giống nhau.    </vt:lpstr>
      <vt:lpstr>Bản trình bày PowerPoint</vt:lpstr>
      <vt:lpstr>Mối liên hệ giữa các Requirements, Customer, Waiter, Chef, Supervisor</vt:lpstr>
      <vt:lpstr>Phương pháp phát hiện các Non-Requirements và mối liên hệ với Requirements,  Customer, Waiter, Chef, Supervisor.</vt:lpstr>
      <vt:lpstr>Bản trình bày PowerPoint</vt:lpstr>
      <vt:lpstr>Bản trình bày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Đọc và Tìm hiểu về mẫu tài liệu SRS của phần mềm Restaurant Menu &amp;amp,Ordering System (SMOS)</dc:title>
  <dc:creator>Windows User</dc:creator>
  <cp:lastModifiedBy>Nguyễn Huy Linh</cp:lastModifiedBy>
  <cp:revision>33</cp:revision>
  <dcterms:created xsi:type="dcterms:W3CDTF">2017-10-18T21:07:10Z</dcterms:created>
  <dcterms:modified xsi:type="dcterms:W3CDTF">2017-10-19T01:34:19Z</dcterms:modified>
</cp:coreProperties>
</file>