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21CEE-D54F-42E8-99CC-12EE55B090A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C8E63-7673-4AF1-98B7-C51D9B036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8E63-7673-4AF1-98B7-C51D9B0364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1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8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6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5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1F7482-D9F8-487A-A576-6A61A74FC77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4AFDD2-36B9-4CBC-A037-10E0EA91D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Menu &amp; Ordering System (SMOS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SRC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/>
              <a:t>Nhóm</a:t>
            </a:r>
            <a:r>
              <a:rPr lang="vi-VN" sz="2800" b="1" dirty="0"/>
              <a:t> 7:</a:t>
            </a:r>
          </a:p>
          <a:p>
            <a:r>
              <a:rPr lang="vi-VN" sz="2800" b="1" dirty="0"/>
              <a:t>	</a:t>
            </a:r>
            <a:r>
              <a:rPr lang="vi-VN" sz="2800" b="1" dirty="0" err="1"/>
              <a:t>Đỗ</a:t>
            </a:r>
            <a:r>
              <a:rPr lang="vi-VN" sz="2800" b="1" dirty="0"/>
              <a:t> </a:t>
            </a:r>
            <a:r>
              <a:rPr lang="vi-VN" sz="2800" b="1" dirty="0" err="1"/>
              <a:t>Tuấn</a:t>
            </a:r>
            <a:r>
              <a:rPr lang="vi-VN" sz="2800" b="1" dirty="0"/>
              <a:t> Anh</a:t>
            </a:r>
          </a:p>
          <a:p>
            <a:r>
              <a:rPr lang="vi-VN" sz="2800" b="1" dirty="0"/>
              <a:t>	</a:t>
            </a:r>
            <a:r>
              <a:rPr lang="vi-VN" sz="2800" b="1" dirty="0" err="1"/>
              <a:t>Trần</a:t>
            </a:r>
            <a:r>
              <a:rPr lang="vi-VN" sz="2800" b="1" dirty="0"/>
              <a:t> </a:t>
            </a:r>
            <a:r>
              <a:rPr lang="vi-VN" sz="2800" b="1" dirty="0" err="1"/>
              <a:t>Đức</a:t>
            </a:r>
            <a:r>
              <a:rPr lang="vi-VN" sz="2800" b="1" dirty="0"/>
              <a:t> </a:t>
            </a:r>
            <a:r>
              <a:rPr lang="vi-VN" sz="2800" b="1" dirty="0" err="1"/>
              <a:t>Hạnh</a:t>
            </a:r>
            <a:endParaRPr lang="vi-VN" sz="2800" b="1" dirty="0"/>
          </a:p>
          <a:p>
            <a:r>
              <a:rPr lang="vi-VN" sz="2800" b="1" dirty="0"/>
              <a:t>	</a:t>
            </a:r>
            <a:r>
              <a:rPr lang="vi-VN" sz="2800" b="1" dirty="0" err="1"/>
              <a:t>Nguyễn</a:t>
            </a:r>
            <a:r>
              <a:rPr lang="vi-VN" sz="2800" b="1" dirty="0"/>
              <a:t> </a:t>
            </a:r>
            <a:r>
              <a:rPr lang="vi-VN" sz="2800" b="1" dirty="0" err="1"/>
              <a:t>Bá</a:t>
            </a:r>
            <a:r>
              <a:rPr lang="vi-VN" sz="2800" b="1" dirty="0"/>
              <a:t> </a:t>
            </a:r>
            <a:r>
              <a:rPr lang="vi-VN" sz="2800" b="1" dirty="0" err="1"/>
              <a:t>Tuấn</a:t>
            </a:r>
            <a:endParaRPr lang="vi-VN" sz="2800" b="1" dirty="0"/>
          </a:p>
          <a:p>
            <a:r>
              <a:rPr lang="vi-VN" sz="2800" b="1" dirty="0"/>
              <a:t>	Lê </a:t>
            </a:r>
            <a:r>
              <a:rPr lang="vi-VN" sz="2800" b="1" dirty="0" err="1"/>
              <a:t>Đức</a:t>
            </a:r>
            <a:r>
              <a:rPr lang="vi-VN" sz="2800" b="1" dirty="0"/>
              <a:t> </a:t>
            </a:r>
            <a:r>
              <a:rPr lang="vi-VN" sz="2800" b="1" dirty="0" err="1"/>
              <a:t>Trường</a:t>
            </a:r>
            <a:endParaRPr lang="vi-VN" sz="2800" b="1" dirty="0"/>
          </a:p>
          <a:p>
            <a:endParaRPr lang="en-US" dirty="0"/>
          </a:p>
        </p:txBody>
      </p:sp>
      <p:pic>
        <p:nvPicPr>
          <p:cNvPr id="4" name="Picture 3" descr="C:\Users\luffy\Desktop\10406446_965279233561786_694111224906714113_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85" y="2625637"/>
            <a:ext cx="1988820" cy="2720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8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355" y="928343"/>
            <a:ext cx="9601196" cy="2600919"/>
          </a:xfrm>
        </p:spPr>
        <p:txBody>
          <a:bodyPr>
            <a:normAutofit/>
          </a:bodyPr>
          <a:lstStyle/>
          <a:p>
            <a:pPr algn="l"/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Stackholders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nhân liên quan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Waiter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4806517" cy="1868245"/>
          </a:xfrm>
        </p:spPr>
        <p:txBody>
          <a:bodyPr>
            <a:normAutofit/>
          </a:bodyPr>
          <a:lstStyle/>
          <a:p>
            <a:r>
              <a:rPr lang="vi-VN" sz="2800" dirty="0" smtClean="0">
                <a:cs typeface="Times New Roman" panose="02020603050405020304" pitchFamily="18" charset="0"/>
              </a:rPr>
              <a:t>Danh </a:t>
            </a:r>
            <a:r>
              <a:rPr lang="vi-VN" sz="2800" dirty="0" err="1">
                <a:cs typeface="Times New Roman" panose="02020603050405020304" pitchFamily="18" charset="0"/>
              </a:rPr>
              <a:t>sách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cs typeface="Times New Roman" panose="02020603050405020304" pitchFamily="18" charset="0"/>
              </a:rPr>
              <a:t>User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Level</a:t>
            </a:r>
            <a:r>
              <a:rPr lang="vi-VN" sz="2800" dirty="0" smtClean="0"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vi-VN" sz="2800" dirty="0" smtClean="0"/>
              <a:t> - </a:t>
            </a:r>
            <a:r>
              <a:rPr lang="vi-VN" sz="2800" dirty="0" err="1" smtClean="0"/>
              <a:t>Customer</a:t>
            </a:r>
            <a:r>
              <a:rPr lang="vi-VN" sz="2800" dirty="0" smtClean="0"/>
              <a:t> (</a:t>
            </a:r>
            <a:r>
              <a:rPr lang="vi-VN" sz="2800" dirty="0" err="1" smtClean="0"/>
              <a:t>đặt</a:t>
            </a:r>
            <a:r>
              <a:rPr lang="vi-VN" sz="2800" dirty="0" smtClean="0"/>
              <a:t>/thanh </a:t>
            </a:r>
            <a:r>
              <a:rPr lang="vi-VN" sz="2800" dirty="0" err="1" smtClean="0"/>
              <a:t>toán</a:t>
            </a:r>
            <a:r>
              <a:rPr lang="vi-VN" sz="2800" dirty="0" smtClean="0"/>
              <a:t>)</a:t>
            </a:r>
            <a:r>
              <a:rPr lang="vi-VN" sz="2800" dirty="0">
                <a:cs typeface="Times New Roman" panose="02020603050405020304" pitchFamily="18" charset="0"/>
              </a:rPr>
              <a:t/>
            </a:r>
            <a:br>
              <a:rPr lang="vi-VN" sz="2800" dirty="0">
                <a:cs typeface="Times New Roman" panose="02020603050405020304" pitchFamily="18" charset="0"/>
              </a:rPr>
            </a:br>
            <a:r>
              <a:rPr lang="vi-VN" sz="2800" dirty="0" smtClean="0">
                <a:cs typeface="Times New Roman" panose="02020603050405020304" pitchFamily="18" charset="0"/>
              </a:rPr>
              <a:t> - </a:t>
            </a:r>
            <a:r>
              <a:rPr lang="vi-VN" sz="2800" dirty="0" err="1" smtClean="0">
                <a:cs typeface="Times New Roman" panose="02020603050405020304" pitchFamily="18" charset="0"/>
              </a:rPr>
              <a:t>Supervisor</a:t>
            </a:r>
            <a:r>
              <a:rPr lang="vi-VN" sz="2800" dirty="0" smtClean="0">
                <a:cs typeface="Times New Roman" panose="02020603050405020304" pitchFamily="18" charset="0"/>
              </a:rPr>
              <a:t> (</a:t>
            </a:r>
            <a:r>
              <a:rPr lang="vi-VN" sz="2800" dirty="0" err="1" smtClean="0">
                <a:cs typeface="Times New Roman" panose="02020603050405020304" pitchFamily="18" charset="0"/>
              </a:rPr>
              <a:t>quản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lý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hệ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thống</a:t>
            </a:r>
            <a:r>
              <a:rPr lang="vi-VN" sz="2800" dirty="0" smtClean="0">
                <a:cs typeface="Times New Roman" panose="02020603050405020304" pitchFamily="18" charset="0"/>
              </a:rPr>
              <a:t>)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5247" y="2560320"/>
            <a:ext cx="4815481" cy="1868245"/>
          </a:xfrm>
        </p:spPr>
        <p:txBody>
          <a:bodyPr>
            <a:normAutofit/>
          </a:bodyPr>
          <a:lstStyle/>
          <a:p>
            <a:r>
              <a:rPr lang="vi-VN" sz="2800" dirty="0" smtClean="0"/>
              <a:t>Danh </a:t>
            </a:r>
            <a:r>
              <a:rPr lang="vi-VN" sz="2800" dirty="0" err="1" smtClean="0"/>
              <a:t>sách</a:t>
            </a:r>
            <a:r>
              <a:rPr lang="vi-VN" sz="2800" dirty="0" smtClean="0"/>
              <a:t> </a:t>
            </a:r>
            <a:r>
              <a:rPr lang="vi-VN" sz="2800" dirty="0" err="1" smtClean="0"/>
              <a:t>User</a:t>
            </a:r>
            <a:r>
              <a:rPr lang="vi-VN" sz="2800" dirty="0" smtClean="0"/>
              <a:t> </a:t>
            </a:r>
            <a:r>
              <a:rPr lang="vi-VN" sz="2800" dirty="0" err="1" smtClean="0"/>
              <a:t>Level</a:t>
            </a:r>
            <a:r>
              <a:rPr lang="vi-VN" sz="2800" dirty="0" smtClean="0"/>
              <a:t> 2</a:t>
            </a:r>
          </a:p>
          <a:p>
            <a:pPr marL="0" indent="0">
              <a:buNone/>
            </a:pPr>
            <a:r>
              <a:rPr lang="vi-VN" sz="2800" dirty="0" smtClean="0">
                <a:cs typeface="Times New Roman" panose="02020603050405020304" pitchFamily="18" charset="0"/>
              </a:rPr>
              <a:t> - </a:t>
            </a:r>
            <a:r>
              <a:rPr lang="vi-VN" sz="2800" dirty="0" err="1">
                <a:cs typeface="Times New Roman" panose="02020603050405020304" pitchFamily="18" charset="0"/>
              </a:rPr>
              <a:t>Waiter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cs typeface="Times New Roman" panose="02020603050405020304" pitchFamily="18" charset="0"/>
              </a:rPr>
              <a:t>(</a:t>
            </a:r>
            <a:r>
              <a:rPr lang="vi-VN" sz="2800" dirty="0" err="1" smtClean="0">
                <a:cs typeface="Times New Roman" panose="02020603050405020304" pitchFamily="18" charset="0"/>
              </a:rPr>
              <a:t>nhận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order</a:t>
            </a:r>
            <a:r>
              <a:rPr lang="vi-VN" sz="2800" dirty="0" smtClean="0">
                <a:cs typeface="Times New Roman" panose="02020603050405020304" pitchFamily="18" charset="0"/>
              </a:rPr>
              <a:t>/</a:t>
            </a:r>
            <a:r>
              <a:rPr lang="vi-VN" sz="2800" dirty="0" err="1" smtClean="0">
                <a:cs typeface="Times New Roman" panose="02020603050405020304" pitchFamily="18" charset="0"/>
              </a:rPr>
              <a:t>phục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vụ</a:t>
            </a:r>
            <a:r>
              <a:rPr lang="vi-VN" sz="2800" dirty="0" smtClean="0">
                <a:cs typeface="Times New Roman" panose="02020603050405020304" pitchFamily="18" charset="0"/>
              </a:rPr>
              <a:t>)</a:t>
            </a:r>
            <a:r>
              <a:rPr lang="vi-VN" sz="2800" dirty="0">
                <a:cs typeface="Times New Roman" panose="02020603050405020304" pitchFamily="18" charset="0"/>
              </a:rPr>
              <a:t/>
            </a:r>
            <a:br>
              <a:rPr lang="vi-VN" sz="2800" dirty="0">
                <a:cs typeface="Times New Roman" panose="02020603050405020304" pitchFamily="18" charset="0"/>
              </a:rPr>
            </a:br>
            <a:r>
              <a:rPr lang="vi-VN" sz="2800" dirty="0">
                <a:cs typeface="Times New Roman" panose="02020603050405020304" pitchFamily="18" charset="0"/>
              </a:rPr>
              <a:t>- </a:t>
            </a:r>
            <a:r>
              <a:rPr lang="vi-VN" sz="2800" dirty="0" err="1">
                <a:cs typeface="Times New Roman" panose="02020603050405020304" pitchFamily="18" charset="0"/>
              </a:rPr>
              <a:t>Chef</a:t>
            </a:r>
            <a:r>
              <a:rPr lang="vi-VN" sz="2800" dirty="0"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cs typeface="Times New Roman" panose="02020603050405020304" pitchFamily="18" charset="0"/>
              </a:rPr>
              <a:t>(</a:t>
            </a:r>
            <a:r>
              <a:rPr lang="vi-VN" sz="2800" dirty="0" err="1" smtClean="0">
                <a:cs typeface="Times New Roman" panose="02020603050405020304" pitchFamily="18" charset="0"/>
              </a:rPr>
              <a:t>Chuẩn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bị</a:t>
            </a:r>
            <a:r>
              <a:rPr lang="vi-VN" sz="2800" dirty="0" smtClean="0"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cs typeface="Times New Roman" panose="02020603050405020304" pitchFamily="18" charset="0"/>
              </a:rPr>
              <a:t>bữa</a:t>
            </a:r>
            <a:r>
              <a:rPr lang="vi-VN" sz="2800" dirty="0" smtClean="0">
                <a:cs typeface="Times New Roman" panose="02020603050405020304" pitchFamily="18" charset="0"/>
              </a:rPr>
              <a:t> ăn)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98448" y="4428565"/>
            <a:ext cx="96922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err="1" smtClean="0">
                <a:cs typeface="Times New Roman" panose="02020603050405020304" pitchFamily="18" charset="0"/>
              </a:rPr>
              <a:t>Product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Champions</a:t>
            </a:r>
            <a:r>
              <a:rPr lang="vi-VN" sz="2400" dirty="0" smtClean="0">
                <a:cs typeface="Times New Roman" panose="02020603050405020304" pitchFamily="18" charset="0"/>
              </a:rPr>
              <a:t>: </a:t>
            </a:r>
            <a:r>
              <a:rPr lang="vi-VN" sz="2400" dirty="0" err="1" smtClean="0">
                <a:cs typeface="Times New Roman" panose="02020603050405020304" pitchFamily="18" charset="0"/>
              </a:rPr>
              <a:t>người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sử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dụng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thật</a:t>
            </a:r>
            <a:r>
              <a:rPr lang="vi-VN" sz="2400" dirty="0" smtClean="0">
                <a:cs typeface="Times New Roman" panose="02020603050405020304" pitchFamily="18" charset="0"/>
              </a:rPr>
              <a:t> trong </a:t>
            </a:r>
            <a:r>
              <a:rPr lang="vi-VN" sz="2400" dirty="0" err="1" smtClean="0">
                <a:cs typeface="Times New Roman" panose="02020603050405020304" pitchFamily="18" charset="0"/>
              </a:rPr>
              <a:t>hệ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thống</a:t>
            </a:r>
            <a:r>
              <a:rPr lang="vi-VN" sz="2400" dirty="0" smtClean="0">
                <a:cs typeface="Times New Roman" panose="02020603050405020304" pitchFamily="18" charset="0"/>
              </a:rPr>
              <a:t>, </a:t>
            </a:r>
            <a:r>
              <a:rPr lang="vi-VN" sz="2400" dirty="0" err="1" smtClean="0">
                <a:cs typeface="Times New Roman" panose="02020603050405020304" pitchFamily="18" charset="0"/>
              </a:rPr>
              <a:t>giải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quyết</a:t>
            </a:r>
            <a:r>
              <a:rPr lang="vi-VN" sz="2400" dirty="0" smtClean="0">
                <a:cs typeface="Times New Roman" panose="02020603050405020304" pitchFamily="18" charset="0"/>
              </a:rPr>
              <a:t> mâu </a:t>
            </a:r>
            <a:r>
              <a:rPr lang="vi-VN" sz="2400" dirty="0" err="1" smtClean="0">
                <a:cs typeface="Times New Roman" panose="02020603050405020304" pitchFamily="18" charset="0"/>
              </a:rPr>
              <a:t>thuẫn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các</a:t>
            </a:r>
            <a:r>
              <a:rPr lang="vi-VN" sz="2400" dirty="0" smtClean="0">
                <a:cs typeface="Times New Roman" panose="02020603050405020304" pitchFamily="18" charset="0"/>
              </a:rPr>
              <a:t> yêu </a:t>
            </a:r>
            <a:r>
              <a:rPr lang="vi-VN" sz="2400" dirty="0" err="1" smtClean="0">
                <a:cs typeface="Times New Roman" panose="02020603050405020304" pitchFamily="18" charset="0"/>
              </a:rPr>
              <a:t>cầu</a:t>
            </a:r>
            <a:r>
              <a:rPr lang="vi-VN" sz="2400" dirty="0" smtClean="0">
                <a:cs typeface="Times New Roman" panose="02020603050405020304" pitchFamily="18" charset="0"/>
              </a:rPr>
              <a:t>, giao </a:t>
            </a:r>
            <a:r>
              <a:rPr lang="vi-VN" sz="2400" dirty="0" err="1" smtClean="0">
                <a:cs typeface="Times New Roman" panose="02020603050405020304" pitchFamily="18" charset="0"/>
              </a:rPr>
              <a:t>diện</a:t>
            </a:r>
            <a:r>
              <a:rPr lang="vi-VN" sz="2400" dirty="0" smtClean="0">
                <a:cs typeface="Times New Roman" panose="02020603050405020304" pitchFamily="18" charset="0"/>
              </a:rPr>
              <a:t> chinh </a:t>
            </a:r>
            <a:r>
              <a:rPr lang="vi-VN" sz="2400" dirty="0" err="1" smtClean="0">
                <a:cs typeface="Times New Roman" panose="02020603050405020304" pitchFamily="18" charset="0"/>
              </a:rPr>
              <a:t>giữa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sự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phát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triển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và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khách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hàng</a:t>
            </a:r>
            <a:r>
              <a:rPr lang="vi-VN" sz="2400" dirty="0" smtClean="0">
                <a:cs typeface="Times New Roman" panose="02020603050405020304" pitchFamily="18" charset="0"/>
              </a:rPr>
              <a:t>, </a:t>
            </a:r>
            <a:r>
              <a:rPr lang="vi-VN" sz="2400" dirty="0" err="1" smtClean="0">
                <a:cs typeface="Times New Roman" panose="02020603050405020304" pitchFamily="18" charset="0"/>
              </a:rPr>
              <a:t>tạo</a:t>
            </a:r>
            <a:r>
              <a:rPr lang="vi-VN" sz="2400" dirty="0" smtClean="0">
                <a:cs typeface="Times New Roman" panose="02020603050405020304" pitchFamily="18" charset="0"/>
              </a:rPr>
              <a:t> ra </a:t>
            </a:r>
            <a:r>
              <a:rPr lang="vi-VN" sz="2400" dirty="0" err="1" smtClean="0">
                <a:cs typeface="Times New Roman" panose="02020603050405020304" pitchFamily="18" charset="0"/>
              </a:rPr>
              <a:t>các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mối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ràng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buộc</a:t>
            </a:r>
            <a:r>
              <a:rPr lang="vi-VN" sz="2400" dirty="0" smtClean="0">
                <a:cs typeface="Times New Roman" panose="02020603050405020304" pitchFamily="18" charset="0"/>
              </a:rPr>
              <a:t>, </a:t>
            </a:r>
            <a:r>
              <a:rPr lang="vi-VN" sz="2400" dirty="0" err="1" smtClean="0">
                <a:cs typeface="Times New Roman" panose="02020603050405020304" pitchFamily="18" charset="0"/>
              </a:rPr>
              <a:t>mục</a:t>
            </a:r>
            <a:r>
              <a:rPr lang="vi-VN" sz="2400" dirty="0" smtClean="0">
                <a:cs typeface="Times New Roman" panose="02020603050405020304" pitchFamily="18" charset="0"/>
              </a:rPr>
              <a:t> tiêu </a:t>
            </a:r>
            <a:r>
              <a:rPr lang="vi-VN" sz="2400" dirty="0" err="1" smtClean="0">
                <a:cs typeface="Times New Roman" panose="02020603050405020304" pitchFamily="18" charset="0"/>
              </a:rPr>
              <a:t>thống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nhất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các</a:t>
            </a:r>
            <a:r>
              <a:rPr lang="vi-VN" sz="2400" dirty="0" smtClean="0">
                <a:cs typeface="Times New Roman" panose="02020603050405020304" pitchFamily="18" charset="0"/>
              </a:rPr>
              <a:t> yêu </a:t>
            </a:r>
            <a:r>
              <a:rPr lang="vi-VN" sz="2400" dirty="0" err="1" smtClean="0">
                <a:cs typeface="Times New Roman" panose="02020603050405020304" pitchFamily="18" charset="0"/>
              </a:rPr>
              <a:t>cầu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với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cs typeface="Times New Roman" panose="02020603050405020304" pitchFamily="18" charset="0"/>
              </a:rPr>
              <a:t>development</a:t>
            </a:r>
            <a:r>
              <a:rPr lang="vi-VN" sz="2400" dirty="0" smtClean="0">
                <a:cs typeface="Times New Roman" panose="02020603050405020304" pitchFamily="18" charset="0"/>
              </a:rPr>
              <a:t> </a:t>
            </a:r>
          </a:p>
          <a:p>
            <a:endParaRPr lang="vi-VN" sz="2400" dirty="0">
              <a:cs typeface="Times New Roman" panose="02020603050405020304" pitchFamily="18" charset="0"/>
            </a:endParaRPr>
          </a:p>
          <a:p>
            <a:endParaRPr lang="vi-VN" sz="2400" dirty="0" smtClean="0"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1205" y="743677"/>
            <a:ext cx="311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276" y="1094427"/>
            <a:ext cx="9601196" cy="4311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Champion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SMOS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Champion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waiter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ăn</a:t>
            </a:r>
            <a:b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thanh toan</a:t>
            </a:r>
            <a:b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(G01-G06), Customers (C01-C22), Waiters (W01-W11), Chef (K01-K03), Supervisors (S01-S05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000" dirty="0"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đảm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bảo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xử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lý</a:t>
            </a:r>
            <a:r>
              <a:rPr lang="vi-VN" sz="2000" dirty="0">
                <a:cs typeface="Times New Roman" panose="02020603050405020304" pitchFamily="18" charset="0"/>
              </a:rPr>
              <a:t>, lưu </a:t>
            </a:r>
            <a:r>
              <a:rPr lang="vi-VN" sz="2000" dirty="0" err="1">
                <a:cs typeface="Times New Roman" panose="02020603050405020304" pitchFamily="18" charset="0"/>
              </a:rPr>
              <a:t>trữ</a:t>
            </a:r>
            <a:r>
              <a:rPr lang="vi-VN" sz="2000" dirty="0">
                <a:cs typeface="Times New Roman" panose="02020603050405020304" pitchFamily="18" charset="0"/>
              </a:rPr>
              <a:t>, cung </a:t>
            </a:r>
            <a:r>
              <a:rPr lang="vi-VN" sz="2000" dirty="0" err="1">
                <a:cs typeface="Times New Roman" panose="02020603050405020304" pitchFamily="18" charset="0"/>
              </a:rPr>
              <a:t>cấp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các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chức</a:t>
            </a:r>
            <a:r>
              <a:rPr lang="vi-VN" sz="2000" dirty="0">
                <a:cs typeface="Times New Roman" panose="02020603050405020304" pitchFamily="18" charset="0"/>
              </a:rPr>
              <a:t> năng cho </a:t>
            </a:r>
            <a:r>
              <a:rPr lang="vi-VN" sz="2000" dirty="0" err="1">
                <a:cs typeface="Times New Roman" panose="02020603050405020304" pitchFamily="18" charset="0"/>
              </a:rPr>
              <a:t>khách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hàng</a:t>
            </a:r>
            <a:r>
              <a:rPr lang="vi-VN" sz="2000" dirty="0"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cs typeface="Times New Roman" panose="02020603050405020304" pitchFamily="18" charset="0"/>
              </a:rPr>
              <a:t>bồi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bàn</a:t>
            </a:r>
            <a:r>
              <a:rPr lang="vi-VN" sz="2000" dirty="0"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cs typeface="Times New Roman" panose="02020603050405020304" pitchFamily="18" charset="0"/>
              </a:rPr>
              <a:t>giám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sát</a:t>
            </a:r>
            <a:r>
              <a:rPr lang="vi-VN" sz="2000" dirty="0">
                <a:cs typeface="Times New Roman" panose="02020603050405020304" pitchFamily="18" charset="0"/>
              </a:rPr>
              <a:t>( theo </a:t>
            </a:r>
            <a:r>
              <a:rPr lang="vi-VN" sz="2000" dirty="0" err="1">
                <a:cs typeface="Times New Roman" panose="02020603050405020304" pitchFamily="18" charset="0"/>
              </a:rPr>
              <a:t>kiểm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soát</a:t>
            </a:r>
            <a:r>
              <a:rPr lang="vi-VN" sz="2000" dirty="0">
                <a:cs typeface="Times New Roman" panose="02020603050405020304" pitchFamily="18" charset="0"/>
              </a:rPr>
              <a:t> truy </a:t>
            </a:r>
            <a:r>
              <a:rPr lang="vi-VN" sz="2000" dirty="0" err="1">
                <a:cs typeface="Times New Roman" panose="02020603050405020304" pitchFamily="18" charset="0"/>
              </a:rPr>
              <a:t>cập</a:t>
            </a:r>
            <a:r>
              <a:rPr lang="vi-VN" sz="2000" dirty="0">
                <a:cs typeface="Times New Roman" panose="02020603050405020304" pitchFamily="18" charset="0"/>
              </a:rPr>
              <a:t>), </a:t>
            </a:r>
            <a:r>
              <a:rPr lang="vi-VN" sz="2000" dirty="0" err="1">
                <a:cs typeface="Times New Roman" panose="02020603050405020304" pitchFamily="18" charset="0"/>
              </a:rPr>
              <a:t>chức</a:t>
            </a:r>
            <a:r>
              <a:rPr lang="vi-VN" sz="2000" dirty="0">
                <a:cs typeface="Times New Roman" panose="02020603050405020304" pitchFamily="18" charset="0"/>
              </a:rPr>
              <a:t> năng cho </a:t>
            </a:r>
            <a:r>
              <a:rPr lang="vi-VN" sz="2000" dirty="0" err="1">
                <a:cs typeface="Times New Roman" panose="02020603050405020304" pitchFamily="18" charset="0"/>
              </a:rPr>
              <a:t>đầu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bếp</a:t>
            </a:r>
            <a:r>
              <a:rPr lang="vi-VN" sz="2000" dirty="0"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cs typeface="Times New Roman" panose="02020603050405020304" pitchFamily="18" charset="0"/>
              </a:rPr>
              <a:t>phải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sử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dụng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những</a:t>
            </a:r>
            <a:r>
              <a:rPr lang="vi-VN" sz="2000" dirty="0">
                <a:cs typeface="Times New Roman" panose="02020603050405020304" pitchFamily="18" charset="0"/>
              </a:rPr>
              <a:t> thao </a:t>
            </a:r>
            <a:r>
              <a:rPr lang="vi-VN" sz="2000" dirty="0" err="1">
                <a:cs typeface="Times New Roman" panose="02020603050405020304" pitchFamily="18" charset="0"/>
              </a:rPr>
              <a:t>tác</a:t>
            </a:r>
            <a:r>
              <a:rPr lang="vi-VN" sz="2000" dirty="0">
                <a:cs typeface="Times New Roman" panose="02020603050405020304" pitchFamily="18" charset="0"/>
              </a:rPr>
              <a:t> đơn </a:t>
            </a:r>
            <a:r>
              <a:rPr lang="vi-VN" sz="2000" dirty="0" err="1">
                <a:cs typeface="Times New Roman" panose="02020603050405020304" pitchFamily="18" charset="0"/>
              </a:rPr>
              <a:t>giản</a:t>
            </a:r>
            <a:r>
              <a:rPr lang="vi-VN" sz="2000" dirty="0">
                <a:cs typeface="Times New Roman" panose="02020603050405020304" pitchFamily="18" charset="0"/>
              </a:rPr>
              <a:t> (</a:t>
            </a:r>
            <a:r>
              <a:rPr lang="vi-VN" sz="2000" dirty="0" err="1">
                <a:cs typeface="Times New Roman" panose="02020603050405020304" pitchFamily="18" charset="0"/>
              </a:rPr>
              <a:t>nhấn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đúp</a:t>
            </a:r>
            <a:r>
              <a:rPr lang="vi-VN" sz="2000" dirty="0">
                <a:cs typeface="Times New Roman" panose="02020603050405020304" pitchFamily="18" charset="0"/>
              </a:rPr>
              <a:t>), thanh </a:t>
            </a:r>
            <a:r>
              <a:rPr lang="vi-VN" sz="2000" dirty="0" err="1">
                <a:cs typeface="Times New Roman" panose="02020603050405020304" pitchFamily="18" charset="0"/>
              </a:rPr>
              <a:t>toán</a:t>
            </a:r>
            <a:r>
              <a:rPr lang="vi-VN" sz="2000" dirty="0">
                <a:cs typeface="Times New Roman" panose="02020603050405020304" pitchFamily="18" charset="0"/>
              </a:rPr>
              <a:t> nhanh cho </a:t>
            </a:r>
            <a:r>
              <a:rPr lang="vi-VN" sz="2000" dirty="0" err="1">
                <a:cs typeface="Times New Roman" panose="02020603050405020304" pitchFamily="18" charset="0"/>
              </a:rPr>
              <a:t>khách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hàng</a:t>
            </a:r>
            <a:endParaRPr lang="vi-VN" sz="2000" dirty="0">
              <a:cs typeface="Times New Roman" panose="02020603050405020304" pitchFamily="18" charset="0"/>
            </a:endParaRPr>
          </a:p>
          <a:p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Khách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hàng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có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thể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đặt</a:t>
            </a:r>
            <a:r>
              <a:rPr lang="vi-VN" sz="2000" dirty="0"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cs typeface="Times New Roman" panose="02020603050405020304" pitchFamily="18" charset="0"/>
              </a:rPr>
              <a:t>hủy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 smtClean="0">
                <a:cs typeface="Times New Roman" panose="02020603050405020304" pitchFamily="18" charset="0"/>
              </a:rPr>
              <a:t>bàn</a:t>
            </a:r>
            <a:r>
              <a:rPr lang="vi-VN" sz="2000" dirty="0" smtClean="0">
                <a:cs typeface="Times New Roman" panose="02020603050405020304" pitchFamily="18" charset="0"/>
              </a:rPr>
              <a:t>/</a:t>
            </a:r>
            <a:r>
              <a:rPr lang="vi-VN" sz="2000" dirty="0" err="1" smtClean="0">
                <a:cs typeface="Times New Roman" panose="02020603050405020304" pitchFamily="18" charset="0"/>
              </a:rPr>
              <a:t>order</a:t>
            </a:r>
            <a:r>
              <a:rPr lang="vi-VN" sz="2000" dirty="0" smtClean="0">
                <a:cs typeface="Times New Roman" panose="02020603050405020304" pitchFamily="18" charset="0"/>
              </a:rPr>
              <a:t>, </a:t>
            </a:r>
            <a:r>
              <a:rPr lang="vi-VN" sz="2000" dirty="0">
                <a:cs typeface="Times New Roman" panose="02020603050405020304" pitchFamily="18" charset="0"/>
              </a:rPr>
              <a:t>thêm </a:t>
            </a:r>
            <a:r>
              <a:rPr lang="vi-VN" sz="2000" dirty="0" err="1" smtClean="0">
                <a:cs typeface="Times New Roman" panose="02020603050405020304" pitchFamily="18" charset="0"/>
              </a:rPr>
              <a:t>order</a:t>
            </a:r>
            <a:r>
              <a:rPr lang="vi-VN" sz="2000" dirty="0" smtClean="0">
                <a:cs typeface="Times New Roman" panose="02020603050405020304" pitchFamily="18" charset="0"/>
              </a:rPr>
              <a:t>, </a:t>
            </a:r>
            <a:r>
              <a:rPr lang="vi-VN" sz="2000" dirty="0">
                <a:cs typeface="Times New Roman" panose="02020603050405020304" pitchFamily="18" charset="0"/>
              </a:rPr>
              <a:t>yêu </a:t>
            </a:r>
            <a:r>
              <a:rPr lang="vi-VN" sz="2000" dirty="0" err="1">
                <a:cs typeface="Times New Roman" panose="02020603050405020304" pitchFamily="18" charset="0"/>
              </a:rPr>
              <a:t>cầu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chế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độ</a:t>
            </a:r>
            <a:r>
              <a:rPr lang="vi-VN" sz="2000" dirty="0">
                <a:cs typeface="Times New Roman" panose="02020603050405020304" pitchFamily="18" charset="0"/>
              </a:rPr>
              <a:t> ăn, </a:t>
            </a:r>
            <a:r>
              <a:rPr lang="vi-VN" sz="2000" dirty="0" err="1">
                <a:cs typeface="Times New Roman" panose="02020603050405020304" pitchFamily="18" charset="0"/>
              </a:rPr>
              <a:t>chọn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chế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độ</a:t>
            </a:r>
            <a:r>
              <a:rPr lang="vi-VN" sz="2000" dirty="0">
                <a:cs typeface="Times New Roman" panose="02020603050405020304" pitchFamily="18" charset="0"/>
              </a:rPr>
              <a:t> thanh </a:t>
            </a:r>
            <a:r>
              <a:rPr lang="vi-VN" sz="2000" dirty="0" err="1">
                <a:cs typeface="Times New Roman" panose="02020603050405020304" pitchFamily="18" charset="0"/>
              </a:rPr>
              <a:t>toán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và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tip</a:t>
            </a:r>
            <a:r>
              <a:rPr lang="vi-VN" sz="2000" dirty="0"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cs typeface="Times New Roman" panose="02020603050405020304" pitchFamily="18" charset="0"/>
              </a:rPr>
              <a:t>Bồi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bàn</a:t>
            </a:r>
            <a:r>
              <a:rPr lang="vi-VN" sz="2000" dirty="0">
                <a:cs typeface="Times New Roman" panose="02020603050405020304" pitchFamily="18" charset="0"/>
              </a:rPr>
              <a:t> giao </a:t>
            </a:r>
            <a:r>
              <a:rPr lang="vi-VN" sz="2000" dirty="0" err="1">
                <a:cs typeface="Times New Roman" panose="02020603050405020304" pitchFamily="18" charset="0"/>
              </a:rPr>
              <a:t>bữa</a:t>
            </a:r>
            <a:r>
              <a:rPr lang="vi-VN" sz="2000" dirty="0">
                <a:cs typeface="Times New Roman" panose="02020603050405020304" pitchFamily="18" charset="0"/>
              </a:rPr>
              <a:t> ăn, thanh </a:t>
            </a:r>
            <a:r>
              <a:rPr lang="vi-VN" sz="2000" dirty="0" err="1">
                <a:cs typeface="Times New Roman" panose="02020603050405020304" pitchFamily="18" charset="0"/>
              </a:rPr>
              <a:t>toán</a:t>
            </a:r>
            <a:r>
              <a:rPr lang="vi-VN" sz="2000" dirty="0">
                <a:cs typeface="Times New Roman" panose="02020603050405020304" pitchFamily="18" charset="0"/>
              </a:rPr>
              <a:t> cho </a:t>
            </a:r>
            <a:r>
              <a:rPr lang="vi-VN" sz="2000" dirty="0" err="1">
                <a:cs typeface="Times New Roman" panose="02020603050405020304" pitchFamily="18" charset="0"/>
              </a:rPr>
              <a:t>khách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hàng</a:t>
            </a:r>
            <a:endParaRPr lang="vi-VN" sz="2000" dirty="0">
              <a:cs typeface="Times New Roman" panose="02020603050405020304" pitchFamily="18" charset="0"/>
            </a:endParaRPr>
          </a:p>
          <a:p>
            <a:r>
              <a:rPr lang="vi-VN" sz="2000" dirty="0" err="1">
                <a:cs typeface="Times New Roman" panose="02020603050405020304" pitchFamily="18" charset="0"/>
              </a:rPr>
              <a:t>Bồi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bàn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gửi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order</a:t>
            </a:r>
            <a:r>
              <a:rPr lang="vi-VN" sz="2000" dirty="0">
                <a:cs typeface="Times New Roman" panose="02020603050405020304" pitchFamily="18" charset="0"/>
              </a:rPr>
              <a:t> cho </a:t>
            </a:r>
            <a:r>
              <a:rPr lang="vi-VN" sz="2000" dirty="0" err="1">
                <a:cs typeface="Times New Roman" panose="02020603050405020304" pitchFamily="18" charset="0"/>
              </a:rPr>
              <a:t>đầu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bếp</a:t>
            </a:r>
            <a:r>
              <a:rPr lang="vi-VN" sz="2000" dirty="0"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cs typeface="Times New Roman" panose="02020603050405020304" pitchFamily="18" charset="0"/>
              </a:rPr>
              <a:t>đầu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bếp</a:t>
            </a:r>
            <a:r>
              <a:rPr lang="vi-VN" sz="2000" dirty="0">
                <a:cs typeface="Times New Roman" panose="02020603050405020304" pitchFamily="18" charset="0"/>
              </a:rPr>
              <a:t> thông </a:t>
            </a:r>
            <a:r>
              <a:rPr lang="vi-VN" sz="2000" dirty="0" err="1">
                <a:cs typeface="Times New Roman" panose="02020603050405020304" pitchFamily="18" charset="0"/>
              </a:rPr>
              <a:t>báo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về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việc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chấp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nhận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order</a:t>
            </a:r>
            <a:r>
              <a:rPr lang="vi-VN" sz="2000" dirty="0">
                <a:cs typeface="Times New Roman" panose="02020603050405020304" pitchFamily="18" charset="0"/>
              </a:rPr>
              <a:t> hay không</a:t>
            </a:r>
          </a:p>
          <a:p>
            <a:r>
              <a:rPr lang="vi-VN" sz="2000" dirty="0" err="1">
                <a:cs typeface="Times New Roman" panose="02020603050405020304" pitchFamily="18" charset="0"/>
              </a:rPr>
              <a:t>Giám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sát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quản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lý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hoạt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động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của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bồi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bàn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và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đầu</a:t>
            </a:r>
            <a:r>
              <a:rPr lang="vi-VN" sz="2000" dirty="0"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cs typeface="Times New Roman" panose="02020603050405020304" pitchFamily="18" charset="0"/>
              </a:rPr>
              <a:t>bếp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4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20253"/>
            <a:ext cx="9601196" cy="4255615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P</a:t>
            </a:r>
            <a:r>
              <a:rPr lang="vi-VN" dirty="0" smtClean="0"/>
              <a:t>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Non-</a:t>
            </a:r>
            <a:r>
              <a:rPr lang="vi-VN" dirty="0" err="1" smtClean="0"/>
              <a:t>Functional</a:t>
            </a:r>
            <a:r>
              <a:rPr lang="vi-VN" dirty="0" smtClean="0"/>
              <a:t> </a:t>
            </a:r>
            <a:r>
              <a:rPr lang="vi-VN" dirty="0" err="1" smtClean="0"/>
              <a:t>Requirements</a:t>
            </a:r>
            <a:r>
              <a:rPr lang="vi-VN" dirty="0" smtClean="0"/>
              <a:t>: </a:t>
            </a:r>
          </a:p>
          <a:p>
            <a:pPr marL="0" indent="0">
              <a:buNone/>
            </a:pPr>
            <a:r>
              <a:rPr lang="vi-VN" dirty="0" smtClean="0"/>
              <a:t>SAFETY 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mọi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, thêm, </a:t>
            </a:r>
            <a:r>
              <a:rPr lang="vi-VN" dirty="0" err="1" smtClean="0"/>
              <a:t>xóa</a:t>
            </a:r>
            <a:r>
              <a:rPr lang="vi-VN" dirty="0" smtClean="0"/>
              <a:t> </a:t>
            </a:r>
            <a:r>
              <a:rPr lang="vi-VN" dirty="0" err="1" smtClean="0"/>
              <a:t>bàn</a:t>
            </a:r>
            <a:r>
              <a:rPr lang="vi-VN" dirty="0" smtClean="0"/>
              <a:t>/</a:t>
            </a:r>
            <a:r>
              <a:rPr lang="vi-VN" dirty="0" err="1" smtClean="0"/>
              <a:t>order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cập</a:t>
            </a:r>
            <a:r>
              <a:rPr lang="vi-VN" dirty="0" smtClean="0"/>
              <a:t> </a:t>
            </a:r>
            <a:r>
              <a:rPr lang="vi-VN" dirty="0" err="1" smtClean="0"/>
              <a:t>nhập</a:t>
            </a:r>
            <a:r>
              <a:rPr lang="vi-VN" dirty="0" smtClean="0"/>
              <a:t> không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 err="1" smtClean="0"/>
              <a:t>Kiểm</a:t>
            </a:r>
            <a:r>
              <a:rPr lang="vi-VN" dirty="0" smtClean="0"/>
              <a:t> tra khi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sập</a:t>
            </a:r>
            <a:r>
              <a:rPr lang="vi-VN" dirty="0" smtClean="0"/>
              <a:t> </a:t>
            </a:r>
            <a:r>
              <a:rPr lang="vi-VN" dirty="0" err="1" smtClean="0"/>
              <a:t>hoặc</a:t>
            </a:r>
            <a:r>
              <a:rPr lang="vi-VN" dirty="0" smtClean="0"/>
              <a:t> </a:t>
            </a:r>
            <a:r>
              <a:rPr lang="vi-VN" dirty="0" err="1" smtClean="0"/>
              <a:t>mất</a:t>
            </a:r>
            <a:r>
              <a:rPr lang="vi-VN" dirty="0" smtClean="0"/>
              <a:t> </a:t>
            </a:r>
            <a:r>
              <a:rPr lang="vi-VN" dirty="0" err="1" smtClean="0"/>
              <a:t>điện</a:t>
            </a:r>
            <a:r>
              <a:rPr lang="vi-VN" dirty="0" smtClean="0"/>
              <a:t>, sau khi khôi </a:t>
            </a:r>
            <a:r>
              <a:rPr lang="vi-VN" dirty="0" err="1" smtClean="0"/>
              <a:t>phục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order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hóa</a:t>
            </a:r>
            <a:r>
              <a:rPr lang="vi-VN" dirty="0" smtClean="0"/>
              <a:t> đơn thanh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mất</a:t>
            </a:r>
            <a:r>
              <a:rPr lang="vi-VN" dirty="0" smtClean="0"/>
              <a:t> không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hiển</a:t>
            </a:r>
            <a:r>
              <a:rPr lang="vi-VN" dirty="0" smtClean="0"/>
              <a:t> </a:t>
            </a:r>
            <a:r>
              <a:rPr lang="vi-VN" dirty="0" err="1" smtClean="0"/>
              <a:t>thị</a:t>
            </a:r>
            <a:r>
              <a:rPr lang="vi-VN" dirty="0" smtClean="0"/>
              <a:t> </a:t>
            </a:r>
            <a:r>
              <a:rPr lang="vi-VN" dirty="0" err="1" smtClean="0"/>
              <a:t>order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mọi</a:t>
            </a:r>
            <a:r>
              <a:rPr lang="vi-VN" dirty="0" smtClean="0"/>
              <a:t> </a:t>
            </a:r>
            <a:r>
              <a:rPr lang="vi-VN" dirty="0" err="1" smtClean="0"/>
              <a:t>lúc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trạng</a:t>
            </a:r>
            <a:r>
              <a:rPr lang="vi-VN" dirty="0" smtClean="0"/>
              <a:t> </a:t>
            </a:r>
            <a:r>
              <a:rPr lang="vi-VN" dirty="0" err="1" smtClean="0"/>
              <a:t>thái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bảng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30s </a:t>
            </a:r>
            <a:r>
              <a:rPr lang="vi-VN" dirty="0" err="1" smtClean="0"/>
              <a:t>đảm</a:t>
            </a:r>
            <a:r>
              <a:rPr lang="vi-VN" dirty="0" smtClean="0"/>
              <a:t> </a:t>
            </a:r>
            <a:r>
              <a:rPr lang="vi-VN" dirty="0" err="1" smtClean="0"/>
              <a:t>bảo</a:t>
            </a:r>
            <a:r>
              <a:rPr lang="vi-VN" dirty="0" smtClean="0"/>
              <a:t> </a:t>
            </a:r>
            <a:r>
              <a:rPr lang="vi-VN" dirty="0" err="1" smtClean="0"/>
              <a:t>phục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gắn</a:t>
            </a:r>
            <a:r>
              <a:rPr lang="vi-VN" dirty="0" smtClean="0"/>
              <a:t> </a:t>
            </a:r>
            <a:r>
              <a:rPr lang="vi-VN" dirty="0" err="1" smtClean="0"/>
              <a:t>cờ</a:t>
            </a:r>
            <a:r>
              <a:rPr lang="vi-VN" dirty="0" smtClean="0"/>
              <a:t> cho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bảng</a:t>
            </a:r>
            <a:r>
              <a:rPr lang="vi-VN" dirty="0" smtClean="0"/>
              <a:t> không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/>
              <a:t> </a:t>
            </a:r>
            <a:r>
              <a:rPr lang="vi-VN" dirty="0" smtClean="0"/>
              <a:t>không liên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phục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1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25420" y="869576"/>
            <a:ext cx="8919042" cy="2483224"/>
          </a:xfrm>
        </p:spPr>
        <p:txBody>
          <a:bodyPr>
            <a:noAutofit/>
          </a:bodyPr>
          <a:lstStyle/>
          <a:p>
            <a:pPr algn="l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không dây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2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(truy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năng không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(truy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năng cho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1925419" y="3352800"/>
            <a:ext cx="8919043" cy="27252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vi-VN" sz="1800" dirty="0" smtClean="0"/>
              <a:t>PERFORMANCE REQUIREMENT</a:t>
            </a:r>
          </a:p>
          <a:p>
            <a:pPr algn="l"/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hiệu</a:t>
            </a:r>
            <a:r>
              <a:rPr lang="vi-VN" dirty="0" smtClean="0"/>
              <a:t> năng khi </a:t>
            </a:r>
            <a:r>
              <a:rPr lang="vi-VN" dirty="0" err="1" smtClean="0"/>
              <a:t>có</a:t>
            </a:r>
            <a:r>
              <a:rPr lang="vi-VN" dirty="0" smtClean="0"/>
              <a:t> trên 200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bao </a:t>
            </a:r>
            <a:r>
              <a:rPr lang="vi-VN" dirty="0" err="1" smtClean="0"/>
              <a:t>gồm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tinh </a:t>
            </a:r>
            <a:r>
              <a:rPr lang="vi-VN" dirty="0" err="1" smtClean="0"/>
              <a:t>bảng</a:t>
            </a:r>
            <a:r>
              <a:rPr lang="vi-VN" dirty="0" smtClean="0"/>
              <a:t>,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bề</a:t>
            </a:r>
            <a:r>
              <a:rPr lang="vi-VN" dirty="0" smtClean="0"/>
              <a:t> </a:t>
            </a:r>
            <a:r>
              <a:rPr lang="vi-VN" dirty="0" err="1" smtClean="0"/>
              <a:t>mặt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màn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đảm</a:t>
            </a:r>
            <a:r>
              <a:rPr lang="vi-VN" dirty="0" smtClean="0"/>
              <a:t> </a:t>
            </a:r>
            <a:r>
              <a:rPr lang="vi-VN" dirty="0" err="1" smtClean="0"/>
              <a:t>bảo</a:t>
            </a:r>
            <a:r>
              <a:rPr lang="vi-VN" dirty="0" smtClean="0"/>
              <a:t> </a:t>
            </a:r>
            <a:r>
              <a:rPr lang="vi-VN" dirty="0" err="1" smtClean="0"/>
              <a:t>phục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endParaRPr lang="vi-VN" dirty="0" smtClean="0"/>
          </a:p>
          <a:p>
            <a:pPr algn="l"/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việc</a:t>
            </a:r>
            <a:r>
              <a:rPr lang="vi-VN" dirty="0" smtClean="0"/>
              <a:t> không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lượng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cho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endParaRPr lang="vi-VN" dirty="0" smtClean="0"/>
          </a:p>
          <a:p>
            <a:pPr algn="l"/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mất</a:t>
            </a:r>
            <a:r>
              <a:rPr lang="vi-VN" dirty="0" smtClean="0"/>
              <a:t> đơn khi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đơn không</a:t>
            </a:r>
          </a:p>
          <a:p>
            <a:pPr algn="l"/>
            <a:r>
              <a:rPr lang="vi-VN" dirty="0" err="1" smtClean="0"/>
              <a:t>Kiểm</a:t>
            </a:r>
            <a:r>
              <a:rPr lang="vi-VN" dirty="0" smtClean="0"/>
              <a:t> tra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thanh </a:t>
            </a:r>
            <a:r>
              <a:rPr lang="vi-VN" dirty="0" err="1" smtClean="0"/>
              <a:t>toán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mất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đơn thanh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tồn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không</a:t>
            </a:r>
          </a:p>
        </p:txBody>
      </p:sp>
    </p:spTree>
    <p:extLst>
      <p:ext uri="{BB962C8B-B14F-4D97-AF65-F5344CB8AC3E}">
        <p14:creationId xmlns:p14="http://schemas.microsoft.com/office/powerpoint/2010/main" val="25189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37765" y="893016"/>
            <a:ext cx="9601200" cy="13033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93" y="672353"/>
            <a:ext cx="9243870" cy="5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322</TotalTime>
  <Words>444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Organic</vt:lpstr>
      <vt:lpstr>Homework 3:phần mềm Restaurant Menu &amp; Ordering System (SMOS) Mẫu tài liệu SRC</vt:lpstr>
      <vt:lpstr>Stackholders là các tác nhân liên quan đến hệ thống: Waiter, Chef, Supervisor và Customer     </vt:lpstr>
      <vt:lpstr> Product Champion của SMOS là Supervisor  Yêu cầu phần mềm với Product Champion : - Quản lý hoạt động của waiter - Quản lý hoạt động của Chef - Quản lý bữa ăn - Quản lý thanh toan - Quản lý tài khoản khách hàng</vt:lpstr>
      <vt:lpstr>Mối liên hệ giữa các Requirements (G01-G06), Customers (C01-C22), Waiters (W01-W11), Chef (K01-K03), Supervisors (S01-S05)</vt:lpstr>
      <vt:lpstr> </vt:lpstr>
      <vt:lpstr>SECURITY Kiểm tra mạng truyền thông không dây sử dụng password ít nhất 80 bits, password user ít nhất phải 64 bits, đổi 3 tháng 1 lần, bồi bàn chỉ được truy cập vào 1 máy tính bảng  Kiểm tra 2 cấp độ truy cập: cấp giám sát (truy cập, chức năng không giới hạn) và cấp bồi bàn (truy cập sử dụng chức năng cho bồi bàn)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3:phần mềm Restaurant Menu &amp; Ordering System (SMOS)</dc:title>
  <dc:creator>Do Tuan Anh</dc:creator>
  <cp:lastModifiedBy>Do Tuan Anh</cp:lastModifiedBy>
  <cp:revision>25</cp:revision>
  <dcterms:created xsi:type="dcterms:W3CDTF">2017-10-18T13:24:01Z</dcterms:created>
  <dcterms:modified xsi:type="dcterms:W3CDTF">2017-10-19T01:48:00Z</dcterms:modified>
</cp:coreProperties>
</file>