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28"/>
  </p:notesMasterIdLst>
  <p:handoutMasterIdLst>
    <p:handoutMasterId r:id="rId29"/>
  </p:handoutMasterIdLst>
  <p:sldIdLst>
    <p:sldId id="256" r:id="rId2"/>
    <p:sldId id="263" r:id="rId3"/>
    <p:sldId id="271" r:id="rId4"/>
    <p:sldId id="258" r:id="rId5"/>
    <p:sldId id="260" r:id="rId6"/>
    <p:sldId id="261" r:id="rId7"/>
    <p:sldId id="264" r:id="rId8"/>
    <p:sldId id="265" r:id="rId9"/>
    <p:sldId id="268" r:id="rId10"/>
    <p:sldId id="267" r:id="rId11"/>
    <p:sldId id="269" r:id="rId12"/>
    <p:sldId id="270" r:id="rId13"/>
    <p:sldId id="266" r:id="rId14"/>
    <p:sldId id="276" r:id="rId15"/>
    <p:sldId id="272" r:id="rId16"/>
    <p:sldId id="277" r:id="rId17"/>
    <p:sldId id="273" r:id="rId18"/>
    <p:sldId id="278" r:id="rId19"/>
    <p:sldId id="274" r:id="rId20"/>
    <p:sldId id="275" r:id="rId21"/>
    <p:sldId id="279" r:id="rId22"/>
    <p:sldId id="280" r:id="rId23"/>
    <p:sldId id="281" r:id="rId24"/>
    <p:sldId id="282" r:id="rId25"/>
    <p:sldId id="283"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153" autoAdjust="0"/>
  </p:normalViewPr>
  <p:slideViewPr>
    <p:cSldViewPr>
      <p:cViewPr varScale="1">
        <p:scale>
          <a:sx n="71" d="100"/>
          <a:sy n="71" d="100"/>
        </p:scale>
        <p:origin x="-1344"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F24C54-1449-49B4-9312-B41237A12712}"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883AC4AA-9E54-49D9-9382-8613379535A6}">
      <dgm:prSet phldrT="[Text]"/>
      <dgm:spPr/>
      <dgm:t>
        <a:bodyPr/>
        <a:lstStyle/>
        <a:p>
          <a:r>
            <a:rPr lang="en-US" dirty="0" smtClean="0"/>
            <a:t>User Level 2 : Chefs, Waiters</a:t>
          </a:r>
          <a:endParaRPr lang="en-US" dirty="0"/>
        </a:p>
      </dgm:t>
    </dgm:pt>
    <dgm:pt modelId="{B92FFE4B-2AF2-4CE3-B7F7-5639C7AF9963}" type="parTrans" cxnId="{33EC5988-B029-4050-98A6-DFE1F8782C1A}">
      <dgm:prSet/>
      <dgm:spPr/>
      <dgm:t>
        <a:bodyPr/>
        <a:lstStyle/>
        <a:p>
          <a:endParaRPr lang="en-US"/>
        </a:p>
      </dgm:t>
    </dgm:pt>
    <dgm:pt modelId="{B6418A8C-2AFC-485C-92B2-38B73DA42F01}" type="sibTrans" cxnId="{33EC5988-B029-4050-98A6-DFE1F8782C1A}">
      <dgm:prSet/>
      <dgm:spPr/>
      <dgm:t>
        <a:bodyPr/>
        <a:lstStyle/>
        <a:p>
          <a:endParaRPr lang="en-US"/>
        </a:p>
      </dgm:t>
    </dgm:pt>
    <dgm:pt modelId="{88C8C1D5-580D-4CF6-B1A7-6F844309B4DD}">
      <dgm:prSet phldrT="[Text]"/>
      <dgm:spPr/>
      <dgm:t>
        <a:bodyPr/>
        <a:lstStyle/>
        <a:p>
          <a:endParaRPr lang="en-US" dirty="0"/>
        </a:p>
      </dgm:t>
    </dgm:pt>
    <dgm:pt modelId="{766D510D-89D9-43B1-9424-8814C09B084C}" type="parTrans" cxnId="{F18F333F-D82E-4010-97EA-8094320FC773}">
      <dgm:prSet/>
      <dgm:spPr/>
      <dgm:t>
        <a:bodyPr/>
        <a:lstStyle/>
        <a:p>
          <a:endParaRPr lang="en-US"/>
        </a:p>
      </dgm:t>
    </dgm:pt>
    <dgm:pt modelId="{5CB3215E-CDAD-47FF-AFCC-5E0F92E8F9A5}" type="sibTrans" cxnId="{F18F333F-D82E-4010-97EA-8094320FC773}">
      <dgm:prSet/>
      <dgm:spPr/>
      <dgm:t>
        <a:bodyPr/>
        <a:lstStyle/>
        <a:p>
          <a:endParaRPr lang="en-US"/>
        </a:p>
      </dgm:t>
    </dgm:pt>
    <dgm:pt modelId="{5B653611-D314-4208-946E-5A6E27528E51}">
      <dgm:prSet phldrT="[Text]"/>
      <dgm:spPr/>
      <dgm:t>
        <a:bodyPr/>
        <a:lstStyle/>
        <a:p>
          <a:r>
            <a:rPr lang="en-US" dirty="0" smtClean="0"/>
            <a:t>User Level 1: Customers, Supervisors  </a:t>
          </a:r>
          <a:endParaRPr lang="en-US" dirty="0"/>
        </a:p>
      </dgm:t>
    </dgm:pt>
    <dgm:pt modelId="{7B9F9F67-8BC9-4DE6-9745-77649244B976}" type="parTrans" cxnId="{D1798B2D-3674-499C-9CC2-5C6DC6659CBE}">
      <dgm:prSet/>
      <dgm:spPr/>
      <dgm:t>
        <a:bodyPr/>
        <a:lstStyle/>
        <a:p>
          <a:endParaRPr lang="en-US"/>
        </a:p>
      </dgm:t>
    </dgm:pt>
    <dgm:pt modelId="{37863398-347D-4055-9682-653C0D4BF02B}" type="sibTrans" cxnId="{D1798B2D-3674-499C-9CC2-5C6DC6659CBE}">
      <dgm:prSet/>
      <dgm:spPr/>
      <dgm:t>
        <a:bodyPr/>
        <a:lstStyle/>
        <a:p>
          <a:endParaRPr lang="en-US"/>
        </a:p>
      </dgm:t>
    </dgm:pt>
    <dgm:pt modelId="{0E862D57-7A04-4448-A0E9-0F5FADD30BB2}" type="pres">
      <dgm:prSet presAssocID="{1FF24C54-1449-49B4-9312-B41237A12712}" presName="linear" presStyleCnt="0">
        <dgm:presLayoutVars>
          <dgm:animLvl val="lvl"/>
          <dgm:resizeHandles val="exact"/>
        </dgm:presLayoutVars>
      </dgm:prSet>
      <dgm:spPr/>
      <dgm:t>
        <a:bodyPr/>
        <a:lstStyle/>
        <a:p>
          <a:endParaRPr lang="en-US"/>
        </a:p>
      </dgm:t>
    </dgm:pt>
    <dgm:pt modelId="{5DDC6E5B-4B2D-4E5A-8DC5-2C6558C3F6F1}" type="pres">
      <dgm:prSet presAssocID="{5B653611-D314-4208-946E-5A6E27528E51}" presName="parentText" presStyleLbl="node1" presStyleIdx="0" presStyleCnt="2" custScaleX="100000" custScaleY="70107" custLinFactY="-12897" custLinFactNeighborX="-926" custLinFactNeighborY="-100000">
        <dgm:presLayoutVars>
          <dgm:chMax val="0"/>
          <dgm:bulletEnabled val="1"/>
        </dgm:presLayoutVars>
      </dgm:prSet>
      <dgm:spPr/>
      <dgm:t>
        <a:bodyPr/>
        <a:lstStyle/>
        <a:p>
          <a:endParaRPr lang="en-US"/>
        </a:p>
      </dgm:t>
    </dgm:pt>
    <dgm:pt modelId="{D349BD5C-3A5D-43A1-A627-C442B84F9EFA}" type="pres">
      <dgm:prSet presAssocID="{37863398-347D-4055-9682-653C0D4BF02B}" presName="spacer" presStyleCnt="0"/>
      <dgm:spPr/>
    </dgm:pt>
    <dgm:pt modelId="{BA31FF9C-7797-4C76-B362-64BB73C4192D}" type="pres">
      <dgm:prSet presAssocID="{883AC4AA-9E54-49D9-9382-8613379535A6}" presName="parentText" presStyleLbl="node1" presStyleIdx="1" presStyleCnt="2" custScaleX="100000" custScaleY="70107" custLinFactNeighborX="-926" custLinFactNeighborY="13294">
        <dgm:presLayoutVars>
          <dgm:chMax val="0"/>
          <dgm:bulletEnabled val="1"/>
        </dgm:presLayoutVars>
      </dgm:prSet>
      <dgm:spPr/>
      <dgm:t>
        <a:bodyPr/>
        <a:lstStyle/>
        <a:p>
          <a:endParaRPr lang="en-US"/>
        </a:p>
      </dgm:t>
    </dgm:pt>
    <dgm:pt modelId="{F0BA3D92-57F7-4BB0-9106-7A9695B5C3FA}" type="pres">
      <dgm:prSet presAssocID="{883AC4AA-9E54-49D9-9382-8613379535A6}" presName="childText" presStyleLbl="revTx" presStyleIdx="0" presStyleCnt="1" custLinFactNeighborX="926" custLinFactNeighborY="20711">
        <dgm:presLayoutVars>
          <dgm:bulletEnabled val="1"/>
        </dgm:presLayoutVars>
      </dgm:prSet>
      <dgm:spPr/>
      <dgm:t>
        <a:bodyPr/>
        <a:lstStyle/>
        <a:p>
          <a:endParaRPr lang="en-US"/>
        </a:p>
      </dgm:t>
    </dgm:pt>
  </dgm:ptLst>
  <dgm:cxnLst>
    <dgm:cxn modelId="{74BA5097-7B35-4E93-B0A8-1A94B827FB93}" type="presOf" srcId="{5B653611-D314-4208-946E-5A6E27528E51}" destId="{5DDC6E5B-4B2D-4E5A-8DC5-2C6558C3F6F1}" srcOrd="0" destOrd="0" presId="urn:microsoft.com/office/officeart/2005/8/layout/vList2"/>
    <dgm:cxn modelId="{33EC5988-B029-4050-98A6-DFE1F8782C1A}" srcId="{1FF24C54-1449-49B4-9312-B41237A12712}" destId="{883AC4AA-9E54-49D9-9382-8613379535A6}" srcOrd="1" destOrd="0" parTransId="{B92FFE4B-2AF2-4CE3-B7F7-5639C7AF9963}" sibTransId="{B6418A8C-2AFC-485C-92B2-38B73DA42F01}"/>
    <dgm:cxn modelId="{46F8381E-F635-41EE-B422-A56F34CB8AAD}" type="presOf" srcId="{1FF24C54-1449-49B4-9312-B41237A12712}" destId="{0E862D57-7A04-4448-A0E9-0F5FADD30BB2}" srcOrd="0" destOrd="0" presId="urn:microsoft.com/office/officeart/2005/8/layout/vList2"/>
    <dgm:cxn modelId="{D1798B2D-3674-499C-9CC2-5C6DC6659CBE}" srcId="{1FF24C54-1449-49B4-9312-B41237A12712}" destId="{5B653611-D314-4208-946E-5A6E27528E51}" srcOrd="0" destOrd="0" parTransId="{7B9F9F67-8BC9-4DE6-9745-77649244B976}" sibTransId="{37863398-347D-4055-9682-653C0D4BF02B}"/>
    <dgm:cxn modelId="{D357F29A-ABFD-4701-8C8E-0FE4FA40B8C2}" type="presOf" srcId="{88C8C1D5-580D-4CF6-B1A7-6F844309B4DD}" destId="{F0BA3D92-57F7-4BB0-9106-7A9695B5C3FA}" srcOrd="0" destOrd="0" presId="urn:microsoft.com/office/officeart/2005/8/layout/vList2"/>
    <dgm:cxn modelId="{F18F333F-D82E-4010-97EA-8094320FC773}" srcId="{883AC4AA-9E54-49D9-9382-8613379535A6}" destId="{88C8C1D5-580D-4CF6-B1A7-6F844309B4DD}" srcOrd="0" destOrd="0" parTransId="{766D510D-89D9-43B1-9424-8814C09B084C}" sibTransId="{5CB3215E-CDAD-47FF-AFCC-5E0F92E8F9A5}"/>
    <dgm:cxn modelId="{97DB7664-1AED-41A9-B08D-FB5C7358FADE}" type="presOf" srcId="{883AC4AA-9E54-49D9-9382-8613379535A6}" destId="{BA31FF9C-7797-4C76-B362-64BB73C4192D}" srcOrd="0" destOrd="0" presId="urn:microsoft.com/office/officeart/2005/8/layout/vList2"/>
    <dgm:cxn modelId="{49F30BE8-157B-47C7-9211-14D48C133996}" type="presParOf" srcId="{0E862D57-7A04-4448-A0E9-0F5FADD30BB2}" destId="{5DDC6E5B-4B2D-4E5A-8DC5-2C6558C3F6F1}" srcOrd="0" destOrd="0" presId="urn:microsoft.com/office/officeart/2005/8/layout/vList2"/>
    <dgm:cxn modelId="{C3DBA50B-1AED-4748-B1E3-8B150215E5F1}" type="presParOf" srcId="{0E862D57-7A04-4448-A0E9-0F5FADD30BB2}" destId="{D349BD5C-3A5D-43A1-A627-C442B84F9EFA}" srcOrd="1" destOrd="0" presId="urn:microsoft.com/office/officeart/2005/8/layout/vList2"/>
    <dgm:cxn modelId="{B6F7641C-F585-44DE-A81C-5E4533E4E141}" type="presParOf" srcId="{0E862D57-7A04-4448-A0E9-0F5FADD30BB2}" destId="{BA31FF9C-7797-4C76-B362-64BB73C4192D}" srcOrd="2" destOrd="0" presId="urn:microsoft.com/office/officeart/2005/8/layout/vList2"/>
    <dgm:cxn modelId="{95A9A6C7-0FBC-48B3-AD30-16EA863F2BAD}" type="presParOf" srcId="{0E862D57-7A04-4448-A0E9-0F5FADD30BB2}" destId="{F0BA3D92-57F7-4BB0-9106-7A9695B5C3F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DC6E5B-4B2D-4E5A-8DC5-2C6558C3F6F1}">
      <dsp:nvSpPr>
        <dsp:cNvPr id="0" name=""/>
        <dsp:cNvSpPr/>
      </dsp:nvSpPr>
      <dsp:spPr>
        <a:xfrm>
          <a:off x="0" y="0"/>
          <a:ext cx="8077200" cy="1364899"/>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User Level 1: Customers, Supervisors  </a:t>
          </a:r>
          <a:endParaRPr lang="en-US" sz="3600" kern="1200" dirty="0"/>
        </a:p>
      </dsp:txBody>
      <dsp:txXfrm>
        <a:off x="66629" y="66629"/>
        <a:ext cx="7943942" cy="1231641"/>
      </dsp:txXfrm>
    </dsp:sp>
    <dsp:sp modelId="{BA31FF9C-7797-4C76-B362-64BB73C4192D}">
      <dsp:nvSpPr>
        <dsp:cNvPr id="0" name=""/>
        <dsp:cNvSpPr/>
      </dsp:nvSpPr>
      <dsp:spPr>
        <a:xfrm>
          <a:off x="0" y="1636016"/>
          <a:ext cx="8077200" cy="1364899"/>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User Level 2 : Chefs, Waiters</a:t>
          </a:r>
          <a:endParaRPr lang="en-US" sz="3600" kern="1200" dirty="0"/>
        </a:p>
      </dsp:txBody>
      <dsp:txXfrm>
        <a:off x="66629" y="1702645"/>
        <a:ext cx="7943942" cy="1231641"/>
      </dsp:txXfrm>
    </dsp:sp>
    <dsp:sp modelId="{F0BA3D92-57F7-4BB0-9106-7A9695B5C3FA}">
      <dsp:nvSpPr>
        <dsp:cNvPr id="0" name=""/>
        <dsp:cNvSpPr/>
      </dsp:nvSpPr>
      <dsp:spPr>
        <a:xfrm>
          <a:off x="0" y="2893318"/>
          <a:ext cx="8077200"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45720" rIns="256032" bIns="45720" numCol="1" spcCol="1270" anchor="t" anchorCtr="0">
          <a:noAutofit/>
        </a:bodyPr>
        <a:lstStyle/>
        <a:p>
          <a:pPr marL="285750" lvl="1" indent="-285750" algn="l" defTabSz="1244600">
            <a:lnSpc>
              <a:spcPct val="90000"/>
            </a:lnSpc>
            <a:spcBef>
              <a:spcPct val="0"/>
            </a:spcBef>
            <a:spcAft>
              <a:spcPct val="20000"/>
            </a:spcAft>
            <a:buChar char="••"/>
          </a:pPr>
          <a:endParaRPr lang="en-US" sz="2800" kern="1200" dirty="0"/>
        </a:p>
      </dsp:txBody>
      <dsp:txXfrm>
        <a:off x="0" y="2893318"/>
        <a:ext cx="8077200" cy="8611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Software Requirements Specification</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486AE4-4C5B-452A-855F-CA2DCF05F347}" type="datetimeFigureOut">
              <a:rPr lang="en-US" smtClean="0"/>
              <a:t>10/18/2017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A029B9-89A1-4EE5-B687-3E3CC1C94E98}" type="slidenum">
              <a:rPr lang="en-US" smtClean="0"/>
              <a:t>‹#›</a:t>
            </a:fld>
            <a:endParaRPr lang="en-US"/>
          </a:p>
        </p:txBody>
      </p:sp>
    </p:spTree>
    <p:extLst>
      <p:ext uri="{BB962C8B-B14F-4D97-AF65-F5344CB8AC3E}">
        <p14:creationId xmlns:p14="http://schemas.microsoft.com/office/powerpoint/2010/main" val="198501487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Software Requirements Specification</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17BB94-EC7E-467E-BA2C-B52BA9494683}" type="datetimeFigureOut">
              <a:rPr lang="en-US" smtClean="0"/>
              <a:t>10/18/2017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8D7900-FF5F-4B9E-9F4F-3E71B8F23EC9}" type="slidenum">
              <a:rPr lang="en-US" smtClean="0"/>
              <a:t>‹#›</a:t>
            </a:fld>
            <a:endParaRPr lang="en-US" dirty="0"/>
          </a:p>
        </p:txBody>
      </p:sp>
    </p:spTree>
    <p:extLst>
      <p:ext uri="{BB962C8B-B14F-4D97-AF65-F5344CB8AC3E}">
        <p14:creationId xmlns:p14="http://schemas.microsoft.com/office/powerpoint/2010/main" val="849574216"/>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8D7900-FF5F-4B9E-9F4F-3E71B8F23EC9}" type="slidenum">
              <a:rPr lang="en-US" smtClean="0"/>
              <a:t>1</a:t>
            </a:fld>
            <a:endParaRPr lang="en-US" dirty="0"/>
          </a:p>
        </p:txBody>
      </p:sp>
      <p:sp>
        <p:nvSpPr>
          <p:cNvPr id="6" name="Date Placeholder 5"/>
          <p:cNvSpPr>
            <a:spLocks noGrp="1"/>
          </p:cNvSpPr>
          <p:nvPr>
            <p:ph type="dt" idx="12"/>
          </p:nvPr>
        </p:nvSpPr>
        <p:spPr/>
        <p:txBody>
          <a:bodyPr/>
          <a:lstStyle/>
          <a:p>
            <a:fld id="{54C5A679-F15A-443C-A919-DC8A22552A27}" type="datetime1">
              <a:rPr lang="en-US" smtClean="0"/>
              <a:t>10/18/2017</a:t>
            </a:fld>
            <a:endParaRPr lang="en-US" dirty="0"/>
          </a:p>
        </p:txBody>
      </p:sp>
    </p:spTree>
    <p:extLst>
      <p:ext uri="{BB962C8B-B14F-4D97-AF65-F5344CB8AC3E}">
        <p14:creationId xmlns:p14="http://schemas.microsoft.com/office/powerpoint/2010/main" val="2976797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8D7900-FF5F-4B9E-9F4F-3E71B8F23EC9}" type="slidenum">
              <a:rPr lang="en-US" smtClean="0"/>
              <a:t>2</a:t>
            </a:fld>
            <a:endParaRPr lang="en-US" dirty="0"/>
          </a:p>
        </p:txBody>
      </p:sp>
      <p:sp>
        <p:nvSpPr>
          <p:cNvPr id="6" name="Date Placeholder 5"/>
          <p:cNvSpPr>
            <a:spLocks noGrp="1"/>
          </p:cNvSpPr>
          <p:nvPr>
            <p:ph type="dt" idx="12"/>
          </p:nvPr>
        </p:nvSpPr>
        <p:spPr/>
        <p:txBody>
          <a:bodyPr/>
          <a:lstStyle/>
          <a:p>
            <a:fld id="{FA5572EE-67B0-4447-926C-8AD0896B08E0}" type="datetime1">
              <a:rPr lang="en-US" smtClean="0"/>
              <a:t>10/18/2017</a:t>
            </a:fld>
            <a:endParaRPr lang="en-US" dirty="0"/>
          </a:p>
        </p:txBody>
      </p:sp>
    </p:spTree>
    <p:extLst>
      <p:ext uri="{BB962C8B-B14F-4D97-AF65-F5344CB8AC3E}">
        <p14:creationId xmlns:p14="http://schemas.microsoft.com/office/powerpoint/2010/main" val="542299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Xác định các bên liên quan:</a:t>
            </a:r>
            <a:r>
              <a:rPr lang="vi-VN" sz="1200" b="0" i="0" kern="1200" dirty="0" smtClean="0">
                <a:solidFill>
                  <a:schemeClr val="tx1"/>
                </a:solidFill>
                <a:effectLst/>
                <a:latin typeface="+mn-lt"/>
                <a:ea typeface="+mn-ea"/>
                <a:cs typeface="+mn-cs"/>
              </a:rPr>
              <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Xác định các bên liên quan là quá trình xác định người, nhóm hoặc một tổ chức có tác động hoặc có ảnh hưởng bởi những hoạt động, quyết định hoặc kết quả của dự án, phân tích và ghi thông tin liên quan đến lợi ích của họ, sự tham gia, phụ thuộc lẫn nhau, ảnh hưởng và tiềm năng tác động đến sự thành công của dự án. Lợi ích của qúa trình này là cho phép người quản lý dự án xác định được mức độ chú trọng cho mỗi bên liên quan .</a:t>
            </a:r>
            <a:br>
              <a:rPr lang="vi-VN" sz="1200" b="0" i="0" kern="1200" dirty="0" smtClean="0">
                <a:solidFill>
                  <a:schemeClr val="tx1"/>
                </a:solidFill>
                <a:effectLst/>
                <a:latin typeface="+mn-lt"/>
                <a:ea typeface="+mn-ea"/>
                <a:cs typeface="+mn-cs"/>
              </a:rPr>
            </a:br>
            <a:r>
              <a:rPr lang="vi-VN" dirty="0" smtClean="0"/>
              <a:t/>
            </a:r>
            <a:br>
              <a:rPr lang="vi-VN" dirty="0" smtClean="0"/>
            </a:br>
            <a:r>
              <a:rPr lang="vi-VN" sz="1200" b="0" i="0" kern="1200" dirty="0" smtClean="0">
                <a:solidFill>
                  <a:schemeClr val="tx1"/>
                </a:solidFill>
                <a:effectLst/>
                <a:latin typeface="+mn-lt"/>
                <a:ea typeface="+mn-ea"/>
                <a:cs typeface="+mn-cs"/>
              </a:rPr>
              <a:t>Bao gồm những người, tổ chức mà là một phần của môi trường hệ thống. Hệ thống cung cấp cho họ những lợi ích và họ có tầm quan trọng trong hệ thống.</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Một project thành công rất quan trọng công đoạn xác định các bên liên quan, phân tích mức độ ảnh hưởng và tầm quan trọng của họ trong dự án. Sự xem xét ban đầu này cần được xem lại và cập nhật thường xuyên. Phần lớn các project có số lượng stakeholder phụ thuộc vào kích thước, loại và độ phức tạp của dự án. Trong khi thời gian của dự án là có giới hạn và cần được sử dụng hiệu quả nhất có thể, thì các bên liên quan cần được phân loại theo sự quan tâm, ảnh hưởng và sự tham gia của họ trong dự án, cũng nên cân nhắc thực tế rằng sự ảnh hưởng của bên liên quan có thể không xảy ra hoặc trở thành hiển nhiên cho đến pha tiếp theo. Điều này giúp người quản lý dự án tập trung vào các mối liên hệ cần thiết để đảm bảo sự thành công của dự án.</a:t>
            </a:r>
            <a:endParaRPr lang="en-US" dirty="0"/>
          </a:p>
        </p:txBody>
      </p:sp>
      <p:sp>
        <p:nvSpPr>
          <p:cNvPr id="4" name="Slide Number Placeholder 3"/>
          <p:cNvSpPr>
            <a:spLocks noGrp="1"/>
          </p:cNvSpPr>
          <p:nvPr>
            <p:ph type="sldNum" sz="quarter" idx="10"/>
          </p:nvPr>
        </p:nvSpPr>
        <p:spPr/>
        <p:txBody>
          <a:bodyPr/>
          <a:lstStyle/>
          <a:p>
            <a:fld id="{578D7900-FF5F-4B9E-9F4F-3E71B8F23EC9}" type="slidenum">
              <a:rPr lang="en-US" smtClean="0"/>
              <a:t>4</a:t>
            </a:fld>
            <a:endParaRPr lang="en-US" dirty="0"/>
          </a:p>
        </p:txBody>
      </p:sp>
      <p:sp>
        <p:nvSpPr>
          <p:cNvPr id="6" name="Date Placeholder 5"/>
          <p:cNvSpPr>
            <a:spLocks noGrp="1"/>
          </p:cNvSpPr>
          <p:nvPr>
            <p:ph type="dt" idx="12"/>
          </p:nvPr>
        </p:nvSpPr>
        <p:spPr/>
        <p:txBody>
          <a:bodyPr/>
          <a:lstStyle/>
          <a:p>
            <a:fld id="{6FE8D06B-E674-4D2F-966E-67793FE04074}" type="datetime1">
              <a:rPr lang="en-US" smtClean="0"/>
              <a:t>10/18/2017</a:t>
            </a:fld>
            <a:endParaRPr lang="en-US" dirty="0"/>
          </a:p>
        </p:txBody>
      </p:sp>
    </p:spTree>
    <p:extLst>
      <p:ext uri="{BB962C8B-B14F-4D97-AF65-F5344CB8AC3E}">
        <p14:creationId xmlns:p14="http://schemas.microsoft.com/office/powerpoint/2010/main" val="3140980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400" noProof="1" smtClean="0"/>
              <a:t>Đại diện chính </a:t>
            </a:r>
            <a:r>
              <a:rPr lang="vi-VN" sz="2400" noProof="1" smtClean="0"/>
              <a:t>giữa</a:t>
            </a:r>
            <a:r>
              <a:rPr lang="en-US" sz="2400" noProof="1" smtClean="0"/>
              <a:t> nhà</a:t>
            </a:r>
            <a:r>
              <a:rPr lang="vi-VN" sz="2400" noProof="1" smtClean="0"/>
              <a:t> phát triển và </a:t>
            </a:r>
            <a:r>
              <a:rPr lang="en-US" sz="2400" noProof="1" smtClean="0"/>
              <a:t>các </a:t>
            </a:r>
            <a:r>
              <a:rPr lang="vi-VN" sz="2400" noProof="1" smtClean="0"/>
              <a:t>khách hàng</a:t>
            </a:r>
          </a:p>
          <a:p>
            <a:pPr lvl="1"/>
            <a:r>
              <a:rPr lang="en-US" sz="2400" noProof="1" smtClean="0"/>
              <a:t>Là n</a:t>
            </a:r>
            <a:r>
              <a:rPr lang="vi-VN" sz="2400" noProof="1" smtClean="0"/>
              <a:t>gười sử dụng thực sự</a:t>
            </a:r>
            <a:endParaRPr lang="en-US" sz="2400" noProof="1" smtClean="0"/>
          </a:p>
          <a:p>
            <a:pPr lvl="1"/>
            <a:r>
              <a:rPr lang="vi-VN" sz="2400" noProof="1" smtClean="0"/>
              <a:t>Hoàn thiện các yêu cầu của người dùng không tương thích</a:t>
            </a:r>
          </a:p>
          <a:p>
            <a:pPr lvl="1"/>
            <a:r>
              <a:rPr lang="en-US" sz="2400" noProof="1" smtClean="0"/>
              <a:t>Đưa ra cho </a:t>
            </a:r>
            <a:r>
              <a:rPr lang="vi-VN" sz="2400" noProof="1" smtClean="0"/>
              <a:t>nhà phát triển một bộ yêu cầu thống nhất</a:t>
            </a:r>
          </a:p>
          <a:p>
            <a:pPr lvl="1"/>
            <a:r>
              <a:rPr lang="en-US" sz="2400" noProof="1" smtClean="0"/>
              <a:t>C</a:t>
            </a:r>
            <a:r>
              <a:rPr lang="vi-VN" sz="2400" noProof="1" smtClean="0"/>
              <a:t>ó quyền đưa ra quyết định ràng buộc</a:t>
            </a:r>
          </a:p>
          <a:p>
            <a:endParaRPr lang="en-US" dirty="0"/>
          </a:p>
        </p:txBody>
      </p:sp>
      <p:sp>
        <p:nvSpPr>
          <p:cNvPr id="4" name="Date Placeholder 3"/>
          <p:cNvSpPr>
            <a:spLocks noGrp="1"/>
          </p:cNvSpPr>
          <p:nvPr>
            <p:ph type="dt" idx="10"/>
          </p:nvPr>
        </p:nvSpPr>
        <p:spPr/>
        <p:txBody>
          <a:bodyPr/>
          <a:lstStyle/>
          <a:p>
            <a:fld id="{C653A580-DEEC-4B79-A202-42EA7CF9CB78}" type="datetime1">
              <a:rPr lang="en-US" smtClean="0"/>
              <a:t>10/18/2017</a:t>
            </a:fld>
            <a:endParaRPr lang="en-US" dirty="0"/>
          </a:p>
        </p:txBody>
      </p:sp>
      <p:sp>
        <p:nvSpPr>
          <p:cNvPr id="5" name="Slide Number Placeholder 4"/>
          <p:cNvSpPr>
            <a:spLocks noGrp="1"/>
          </p:cNvSpPr>
          <p:nvPr>
            <p:ph type="sldNum" sz="quarter" idx="11"/>
          </p:nvPr>
        </p:nvSpPr>
        <p:spPr/>
        <p:txBody>
          <a:bodyPr/>
          <a:lstStyle/>
          <a:p>
            <a:fld id="{578D7900-FF5F-4B9E-9F4F-3E71B8F23EC9}" type="slidenum">
              <a:rPr lang="en-US" smtClean="0"/>
              <a:t>6</a:t>
            </a:fld>
            <a:endParaRPr lang="en-US" dirty="0"/>
          </a:p>
        </p:txBody>
      </p:sp>
    </p:spTree>
    <p:extLst>
      <p:ext uri="{BB962C8B-B14F-4D97-AF65-F5344CB8AC3E}">
        <p14:creationId xmlns:p14="http://schemas.microsoft.com/office/powerpoint/2010/main" val="1638852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dirty="0"/>
          </a:p>
        </p:txBody>
      </p:sp>
      <p:sp>
        <p:nvSpPr>
          <p:cNvPr id="4" name="Slide Number Placeholder 3"/>
          <p:cNvSpPr>
            <a:spLocks noGrp="1"/>
          </p:cNvSpPr>
          <p:nvPr>
            <p:ph type="sldNum" sz="quarter" idx="10"/>
          </p:nvPr>
        </p:nvSpPr>
        <p:spPr/>
        <p:txBody>
          <a:bodyPr/>
          <a:lstStyle/>
          <a:p>
            <a:fld id="{578D7900-FF5F-4B9E-9F4F-3E71B8F23EC9}" type="slidenum">
              <a:rPr lang="en-US" smtClean="0"/>
              <a:t>8</a:t>
            </a:fld>
            <a:endParaRPr lang="en-US" dirty="0"/>
          </a:p>
        </p:txBody>
      </p:sp>
      <p:sp>
        <p:nvSpPr>
          <p:cNvPr id="6" name="Date Placeholder 5"/>
          <p:cNvSpPr>
            <a:spLocks noGrp="1"/>
          </p:cNvSpPr>
          <p:nvPr>
            <p:ph type="dt" idx="12"/>
          </p:nvPr>
        </p:nvSpPr>
        <p:spPr/>
        <p:txBody>
          <a:bodyPr/>
          <a:lstStyle/>
          <a:p>
            <a:fld id="{481C34CB-1441-4135-B5EE-661AFC3C0B88}" type="datetime1">
              <a:rPr lang="en-US" smtClean="0"/>
              <a:t>10/18/2017</a:t>
            </a:fld>
            <a:endParaRPr lang="en-US" dirty="0"/>
          </a:p>
        </p:txBody>
      </p:sp>
    </p:spTree>
    <p:extLst>
      <p:ext uri="{BB962C8B-B14F-4D97-AF65-F5344CB8AC3E}">
        <p14:creationId xmlns:p14="http://schemas.microsoft.com/office/powerpoint/2010/main" val="2566526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578D7900-FF5F-4B9E-9F4F-3E71B8F23EC9}" type="slidenum">
              <a:rPr lang="en-US" smtClean="0"/>
              <a:t>9</a:t>
            </a:fld>
            <a:endParaRPr lang="en-US" dirty="0"/>
          </a:p>
        </p:txBody>
      </p:sp>
      <p:sp>
        <p:nvSpPr>
          <p:cNvPr id="6" name="Date Placeholder 5"/>
          <p:cNvSpPr>
            <a:spLocks noGrp="1"/>
          </p:cNvSpPr>
          <p:nvPr>
            <p:ph type="dt" idx="12"/>
          </p:nvPr>
        </p:nvSpPr>
        <p:spPr/>
        <p:txBody>
          <a:bodyPr/>
          <a:lstStyle/>
          <a:p>
            <a:fld id="{6F50EC42-A608-4C69-8235-EF280C13F1A0}" type="datetime1">
              <a:rPr lang="en-US" smtClean="0"/>
              <a:t>10/18/2017</a:t>
            </a:fld>
            <a:endParaRPr lang="en-US" dirty="0"/>
          </a:p>
        </p:txBody>
      </p:sp>
    </p:spTree>
    <p:extLst>
      <p:ext uri="{BB962C8B-B14F-4D97-AF65-F5344CB8AC3E}">
        <p14:creationId xmlns:p14="http://schemas.microsoft.com/office/powerpoint/2010/main" val="2566526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C57F45C-0A5E-45EB-9468-697FA0017237}" type="datetime1">
              <a:rPr lang="en-US" smtClean="0"/>
              <a:t>10/18/2017</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52E1552-5C54-4F3A-94D6-15DF502E7F5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827A56-B401-4F24-9DEA-C3D3EFE9A7E8}" type="datetime1">
              <a:rPr lang="en-US" smtClean="0"/>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2E1552-5C54-4F3A-94D6-15DF502E7F5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7321E6-EF94-4F56-9E81-5BEE8A8CDF88}" type="datetime1">
              <a:rPr lang="en-US" smtClean="0"/>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2E1552-5C54-4F3A-94D6-15DF502E7F5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81FF11-955A-4EEF-9341-28CD91FCEBE2}" type="datetime1">
              <a:rPr lang="en-US" smtClean="0"/>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2E1552-5C54-4F3A-94D6-15DF502E7F5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C2B858B-C086-44AE-8E40-67858D8D750B}" type="datetime1">
              <a:rPr lang="en-US" smtClean="0"/>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2E1552-5C54-4F3A-94D6-15DF502E7F5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06A7E42-0DEA-4223-B2F7-1DD1B0E7654E}" type="datetime1">
              <a:rPr lang="en-US" smtClean="0"/>
              <a:t>10/18/2017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2E1552-5C54-4F3A-94D6-15DF502E7F5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ED890E7-50CF-4D16-B914-C2EA1EF81695}" type="datetime1">
              <a:rPr lang="en-US" smtClean="0"/>
              <a:t>10/18/2017</a:t>
            </a:fld>
            <a:endParaRPr lang="en-US" dirty="0"/>
          </a:p>
        </p:txBody>
      </p:sp>
      <p:sp>
        <p:nvSpPr>
          <p:cNvPr id="27" name="Slide Number Placeholder 26"/>
          <p:cNvSpPr>
            <a:spLocks noGrp="1"/>
          </p:cNvSpPr>
          <p:nvPr>
            <p:ph type="sldNum" sz="quarter" idx="11"/>
          </p:nvPr>
        </p:nvSpPr>
        <p:spPr/>
        <p:txBody>
          <a:bodyPr rtlCol="0"/>
          <a:lstStyle/>
          <a:p>
            <a:fld id="{252E1552-5C54-4F3A-94D6-15DF502E7F56}"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6E21E115-09C8-4EEE-A97A-6B35FD4BF8E7}" type="datetime1">
              <a:rPr lang="en-US" smtClean="0"/>
              <a:t>10/18/2017</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252E1552-5C54-4F3A-94D6-15DF502E7F5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F60A68-98B0-42DB-AB98-4166B87E6184}" type="datetime1">
              <a:rPr lang="en-US" smtClean="0"/>
              <a:t>10/18/2017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2E1552-5C54-4F3A-94D6-15DF502E7F5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5102C6-DF68-4BF5-B115-A677EEC3274C}" type="datetime1">
              <a:rPr lang="en-US" smtClean="0"/>
              <a:t>10/18/2017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2E1552-5C54-4F3A-94D6-15DF502E7F5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4A43A9-877A-4FC4-8B86-D65ADBD07986}" type="datetime1">
              <a:rPr lang="en-US" smtClean="0"/>
              <a:t>10/18/2017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2E1552-5C54-4F3A-94D6-15DF502E7F5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D31DF06-9003-4565-8E84-4BBFE6E1017A}" type="datetime1">
              <a:rPr lang="en-US" smtClean="0"/>
              <a:t>10/18/2017</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52E1552-5C54-4F3A-94D6-15DF502E7F5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14400"/>
            <a:ext cx="8458200" cy="1905000"/>
          </a:xfrm>
        </p:spPr>
        <p:txBody>
          <a:bodyPr>
            <a:noAutofit/>
          </a:bodyPr>
          <a:lstStyle/>
          <a:p>
            <a:pPr algn="ctr"/>
            <a:r>
              <a:rPr lang="en-US" sz="2800" b="1" dirty="0" smtClean="0"/>
              <a:t>Software </a:t>
            </a:r>
            <a:r>
              <a:rPr lang="en-US" sz="2800" b="1" dirty="0"/>
              <a:t>Requirements Specification</a:t>
            </a:r>
            <a:br>
              <a:rPr lang="en-US" sz="2800" b="1" dirty="0"/>
            </a:br>
            <a:r>
              <a:rPr lang="en-US" sz="2800" b="1" dirty="0"/>
              <a:t>Restaurant</a:t>
            </a:r>
            <a:br>
              <a:rPr lang="en-US" sz="2800" b="1" dirty="0"/>
            </a:br>
            <a:r>
              <a:rPr lang="en-US" sz="2800" b="1" dirty="0"/>
              <a:t>Menu &amp; Ordering System</a:t>
            </a:r>
            <a:r>
              <a:rPr lang="en-US" sz="2800" dirty="0"/>
              <a:t> </a:t>
            </a:r>
            <a:br>
              <a:rPr lang="en-US" sz="2800" dirty="0"/>
            </a:br>
            <a:endParaRPr lang="en-US" sz="2800" dirty="0"/>
          </a:p>
        </p:txBody>
      </p:sp>
      <p:sp>
        <p:nvSpPr>
          <p:cNvPr id="3" name="Subtitle 2"/>
          <p:cNvSpPr>
            <a:spLocks noGrp="1"/>
          </p:cNvSpPr>
          <p:nvPr>
            <p:ph type="subTitle" idx="1"/>
          </p:nvPr>
        </p:nvSpPr>
        <p:spPr>
          <a:xfrm>
            <a:off x="2667000" y="4648200"/>
            <a:ext cx="6096000" cy="1905000"/>
          </a:xfrm>
        </p:spPr>
        <p:txBody>
          <a:bodyPr/>
          <a:lstStyle/>
          <a:p>
            <a:r>
              <a:rPr lang="en-US" noProof="1" smtClean="0"/>
              <a:t>Môn học: Thiết kế &amp; xây dựng phần mềm</a:t>
            </a:r>
          </a:p>
          <a:p>
            <a:r>
              <a:rPr lang="en-US" noProof="1" smtClean="0"/>
              <a:t>Nhóm 9 – Lớp LTU12B</a:t>
            </a:r>
          </a:p>
          <a:p>
            <a:r>
              <a:rPr lang="en-US" noProof="1" smtClean="0"/>
              <a:t>Trình bày : Nguyễn Minh Huyền</a:t>
            </a:r>
            <a:endParaRPr lang="en-US" noProof="1"/>
          </a:p>
        </p:txBody>
      </p:sp>
    </p:spTree>
    <p:extLst>
      <p:ext uri="{BB962C8B-B14F-4D97-AF65-F5344CB8AC3E}">
        <p14:creationId xmlns:p14="http://schemas.microsoft.com/office/powerpoint/2010/main" val="3970616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Requirements</a:t>
            </a:r>
            <a:endParaRPr lang="en-US" dirty="0"/>
          </a:p>
        </p:txBody>
      </p:sp>
      <p:sp>
        <p:nvSpPr>
          <p:cNvPr id="5" name="Slide Number Placeholder 4"/>
          <p:cNvSpPr>
            <a:spLocks noGrp="1"/>
          </p:cNvSpPr>
          <p:nvPr>
            <p:ph type="sldNum" sz="quarter" idx="12"/>
          </p:nvPr>
        </p:nvSpPr>
        <p:spPr/>
        <p:txBody>
          <a:bodyPr/>
          <a:lstStyle/>
          <a:p>
            <a:fld id="{252E1552-5C54-4F3A-94D6-15DF502E7F56}" type="slidenum">
              <a:rPr lang="en-US" smtClean="0"/>
              <a:t>10</a:t>
            </a:fld>
            <a:endParaRPr lang="en-US" dirty="0"/>
          </a:p>
        </p:txBody>
      </p:sp>
      <p:sp>
        <p:nvSpPr>
          <p:cNvPr id="6" name="Content Placeholder 5"/>
          <p:cNvSpPr>
            <a:spLocks noGrp="1"/>
          </p:cNvSpPr>
          <p:nvPr>
            <p:ph idx="1"/>
          </p:nvPr>
        </p:nvSpPr>
        <p:spPr/>
        <p:txBody>
          <a:bodyPr>
            <a:normAutofit/>
          </a:bodyPr>
          <a:lstStyle/>
          <a:p>
            <a:r>
              <a:rPr lang="en-US" sz="2000" dirty="0">
                <a:latin typeface="Georgia" pitchFamily="18" charset="0"/>
              </a:rPr>
              <a:t>3</a:t>
            </a:r>
            <a:r>
              <a:rPr lang="en-US" sz="2000" dirty="0" smtClean="0">
                <a:latin typeface="Georgia" pitchFamily="18" charset="0"/>
              </a:rPr>
              <a:t>.1</a:t>
            </a:r>
            <a:r>
              <a:rPr lang="en-US" sz="2000" dirty="0">
                <a:latin typeface="Georgia" pitchFamily="18" charset="0"/>
              </a:rPr>
              <a:t>. Functional </a:t>
            </a:r>
            <a:r>
              <a:rPr lang="en-US" sz="2000" dirty="0" smtClean="0">
                <a:latin typeface="Georgia" pitchFamily="18" charset="0"/>
              </a:rPr>
              <a:t>Requirements</a:t>
            </a:r>
          </a:p>
          <a:p>
            <a:pPr lvl="1"/>
            <a:r>
              <a:rPr lang="en-US" sz="2000" dirty="0" smtClean="0">
                <a:latin typeface="Georgia" pitchFamily="18" charset="0"/>
              </a:rPr>
              <a:t>Chef &lt;K01-K03&gt;: </a:t>
            </a:r>
            <a:r>
              <a:rPr lang="en-US" sz="2000" dirty="0" smtClean="0">
                <a:latin typeface="Georgia (Body)"/>
              </a:rPr>
              <a:t>X</a:t>
            </a:r>
            <a:r>
              <a:rPr lang="vi-VN" sz="2000" dirty="0" smtClean="0">
                <a:latin typeface="Georgia (Body)"/>
              </a:rPr>
              <a:t>ác </a:t>
            </a:r>
            <a:r>
              <a:rPr lang="vi-VN" sz="2000" dirty="0">
                <a:latin typeface="Georgia (Body)"/>
              </a:rPr>
              <a:t>định các yêu </a:t>
            </a:r>
            <a:r>
              <a:rPr lang="vi-VN" sz="2000" dirty="0" smtClean="0">
                <a:latin typeface="Georgia (Body)"/>
              </a:rPr>
              <a:t>cầu</a:t>
            </a:r>
            <a:r>
              <a:rPr lang="en-US" sz="2000" dirty="0" smtClean="0">
                <a:latin typeface="Georgia" pitchFamily="18" charset="0"/>
              </a:rPr>
              <a:t> </a:t>
            </a:r>
            <a:r>
              <a:rPr lang="vi-VN" sz="2000" dirty="0">
                <a:latin typeface="Georgia (Body)"/>
              </a:rPr>
              <a:t>chức năng</a:t>
            </a:r>
            <a:r>
              <a:rPr lang="vi-VN" sz="2000" dirty="0" smtClean="0">
                <a:latin typeface="Georgia (Body)"/>
              </a:rPr>
              <a:t> </a:t>
            </a:r>
            <a:r>
              <a:rPr lang="vi-VN" sz="2000" dirty="0">
                <a:latin typeface="Georgia (Body)"/>
              </a:rPr>
              <a:t>của đầu bếp </a:t>
            </a:r>
            <a:r>
              <a:rPr lang="vi-VN" sz="2000" dirty="0" smtClean="0">
                <a:latin typeface="Georgia (Body)"/>
              </a:rPr>
              <a:t>mà </a:t>
            </a:r>
            <a:r>
              <a:rPr lang="vi-VN" sz="2000" b="1" dirty="0" smtClean="0">
                <a:latin typeface="Georgia (Body)"/>
              </a:rPr>
              <a:t>trực tiếp liên quan đến các đầu bếp (và</a:t>
            </a:r>
            <a:r>
              <a:rPr lang="en-US" sz="2000" b="1" dirty="0" smtClean="0">
                <a:latin typeface="Georgia" pitchFamily="18" charset="0"/>
              </a:rPr>
              <a:t> người</a:t>
            </a:r>
            <a:r>
              <a:rPr lang="vi-VN" sz="2000" b="1" dirty="0" smtClean="0">
                <a:latin typeface="Georgia (Body)"/>
              </a:rPr>
              <a:t> giám sát)</a:t>
            </a:r>
            <a:r>
              <a:rPr lang="vi-VN" sz="2000" dirty="0" smtClean="0">
                <a:latin typeface="Georgia (Body)"/>
              </a:rPr>
              <a:t>.</a:t>
            </a:r>
            <a:endParaRPr lang="en-US" sz="2000" dirty="0" smtClean="0">
              <a:latin typeface="Georgia" pitchFamily="18" charset="0"/>
            </a:endParaRPr>
          </a:p>
          <a:p>
            <a:pPr lvl="2"/>
            <a:r>
              <a:rPr lang="en-US" sz="2000" dirty="0" smtClean="0">
                <a:latin typeface="Georgia" pitchFamily="18" charset="0"/>
              </a:rPr>
              <a:t>VD: K01 – Đầu </a:t>
            </a:r>
            <a:r>
              <a:rPr lang="vi-VN" sz="2000" dirty="0" smtClean="0">
                <a:latin typeface="Georgia (Body)"/>
              </a:rPr>
              <a:t>bếp </a:t>
            </a:r>
            <a:r>
              <a:rPr lang="vi-VN" sz="2000" dirty="0">
                <a:latin typeface="Georgia (Body)"/>
              </a:rPr>
              <a:t>sẽ có thể chấp nhận một đơn đặt hàng của </a:t>
            </a:r>
            <a:r>
              <a:rPr lang="vi-VN" sz="2000" b="1" dirty="0">
                <a:latin typeface="Georgia (Body)"/>
              </a:rPr>
              <a:t>khách hàng </a:t>
            </a:r>
            <a:r>
              <a:rPr lang="vi-VN" sz="2000" dirty="0">
                <a:latin typeface="Georgia (Body)"/>
              </a:rPr>
              <a:t>thông qua </a:t>
            </a:r>
            <a:r>
              <a:rPr lang="vi-VN" sz="2000" dirty="0" smtClean="0">
                <a:latin typeface="Georgia (Body)"/>
              </a:rPr>
              <a:t>màn </a:t>
            </a:r>
            <a:r>
              <a:rPr lang="vi-VN" sz="2000" dirty="0">
                <a:latin typeface="Georgia (Body)"/>
              </a:rPr>
              <a:t>hình hiển thị.</a:t>
            </a:r>
            <a:endParaRPr lang="en-US" sz="2000" dirty="0" smtClean="0">
              <a:latin typeface="Georgia" pitchFamily="18" charset="0"/>
            </a:endParaRPr>
          </a:p>
          <a:p>
            <a:pPr lvl="1"/>
            <a:r>
              <a:rPr lang="en-US" sz="2000" dirty="0" smtClean="0">
                <a:latin typeface="Georgia" pitchFamily="18" charset="0"/>
              </a:rPr>
              <a:t>Supervisor &lt;S01-S05&gt;: </a:t>
            </a:r>
            <a:r>
              <a:rPr lang="vi-VN" sz="2000" dirty="0">
                <a:latin typeface="Georgia (Body)"/>
              </a:rPr>
              <a:t>xác định các yêu </a:t>
            </a:r>
            <a:r>
              <a:rPr lang="vi-VN" sz="2000" dirty="0" smtClean="0">
                <a:latin typeface="Georgia (Body)"/>
              </a:rPr>
              <a:t>cầu</a:t>
            </a:r>
            <a:r>
              <a:rPr lang="en-US" sz="2000" dirty="0" smtClean="0">
                <a:latin typeface="Georgia" pitchFamily="18" charset="0"/>
              </a:rPr>
              <a:t> chức năng của người giám </a:t>
            </a:r>
            <a:r>
              <a:rPr lang="vi-VN" sz="2000" dirty="0" smtClean="0">
                <a:latin typeface="Georgia (Body)"/>
              </a:rPr>
              <a:t>sát có </a:t>
            </a:r>
            <a:r>
              <a:rPr lang="vi-VN" sz="2000" b="1" dirty="0">
                <a:latin typeface="Georgia (Body)"/>
              </a:rPr>
              <a:t>liên quan trực tiếp đến </a:t>
            </a:r>
            <a:r>
              <a:rPr lang="en-US" sz="2000" b="1" dirty="0">
                <a:latin typeface="Georgia" pitchFamily="18" charset="0"/>
              </a:rPr>
              <a:t>người giám </a:t>
            </a:r>
            <a:r>
              <a:rPr lang="vi-VN" sz="2000" b="1" dirty="0" smtClean="0">
                <a:latin typeface="Georgia (Body)"/>
              </a:rPr>
              <a:t>sát</a:t>
            </a:r>
            <a:r>
              <a:rPr lang="vi-VN" sz="2000" dirty="0" smtClean="0">
                <a:latin typeface="Georgia (Body)"/>
              </a:rPr>
              <a:t>.</a:t>
            </a:r>
            <a:endParaRPr lang="en-US" sz="2000" dirty="0">
              <a:latin typeface="Georgia" pitchFamily="18" charset="0"/>
            </a:endParaRPr>
          </a:p>
        </p:txBody>
      </p:sp>
    </p:spTree>
    <p:extLst>
      <p:ext uri="{BB962C8B-B14F-4D97-AF65-F5344CB8AC3E}">
        <p14:creationId xmlns:p14="http://schemas.microsoft.com/office/powerpoint/2010/main" val="2898269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Requirements</a:t>
            </a:r>
            <a:endParaRPr lang="en-US" dirty="0"/>
          </a:p>
        </p:txBody>
      </p:sp>
      <p:sp>
        <p:nvSpPr>
          <p:cNvPr id="5" name="Slide Number Placeholder 4"/>
          <p:cNvSpPr>
            <a:spLocks noGrp="1"/>
          </p:cNvSpPr>
          <p:nvPr>
            <p:ph type="sldNum" sz="quarter" idx="12"/>
          </p:nvPr>
        </p:nvSpPr>
        <p:spPr/>
        <p:txBody>
          <a:bodyPr/>
          <a:lstStyle/>
          <a:p>
            <a:fld id="{252E1552-5C54-4F3A-94D6-15DF502E7F56}" type="slidenum">
              <a:rPr lang="en-US" smtClean="0"/>
              <a:t>11</a:t>
            </a:fld>
            <a:endParaRPr lang="en-US" dirty="0"/>
          </a:p>
        </p:txBody>
      </p:sp>
      <p:sp>
        <p:nvSpPr>
          <p:cNvPr id="6" name="Content Placeholder 5"/>
          <p:cNvSpPr>
            <a:spLocks noGrp="1"/>
          </p:cNvSpPr>
          <p:nvPr>
            <p:ph idx="1"/>
          </p:nvPr>
        </p:nvSpPr>
        <p:spPr/>
        <p:txBody>
          <a:bodyPr>
            <a:normAutofit/>
          </a:bodyPr>
          <a:lstStyle/>
          <a:p>
            <a:r>
              <a:rPr lang="en-US" sz="2400" dirty="0" smtClean="0">
                <a:latin typeface="Georgia" pitchFamily="18" charset="0"/>
              </a:rPr>
              <a:t>3.2. Non-Functional Requirements</a:t>
            </a:r>
          </a:p>
          <a:p>
            <a:pPr lvl="1"/>
            <a:r>
              <a:rPr lang="en-US" sz="2200" noProof="1" smtClean="0"/>
              <a:t>Các yêu cầu phi chức năng xuất hiện là do yêu cầu của người sử dụng, ràng buộc về ngân sách, các chính sách của tổ chức sử dụng hệ thống, yêu cầu tương thích giữa phần cứng và phần mềm và các tác nhân ngoài khác. Do đó, chúng ta có thể phân loại các yêu cầu phi chức năng như sau:</a:t>
            </a:r>
          </a:p>
          <a:p>
            <a:pPr lvl="2"/>
            <a:r>
              <a:rPr lang="en-US" sz="2000" noProof="1" smtClean="0"/>
              <a:t>Các yêu cầu về sản phẩm xác định ứng xử của sản phẩm như: hiệu năng, khả năng sử dụng, độ tin cậy … của sản phẩm</a:t>
            </a:r>
          </a:p>
          <a:p>
            <a:pPr lvl="2"/>
            <a:r>
              <a:rPr lang="en-US" sz="2000" noProof="1" smtClean="0"/>
              <a:t>Các yêu cầu về tổ chức: các yêu cầu này được lấy từ những chính sách và quy tắc của khách hàng hoặc tổ chức sử dụng hệ thống.</a:t>
            </a:r>
          </a:p>
          <a:p>
            <a:pPr lvl="2"/>
            <a:r>
              <a:rPr lang="en-US" sz="2000" noProof="1" smtClean="0"/>
              <a:t>Các yêu cầu ngoài: được xác định từ các tác nhân ngoài của hệ thống.</a:t>
            </a:r>
          </a:p>
          <a:p>
            <a:endParaRPr lang="en-US" sz="2400" dirty="0" smtClean="0">
              <a:latin typeface="Georgia" pitchFamily="18" charset="0"/>
            </a:endParaRPr>
          </a:p>
        </p:txBody>
      </p:sp>
    </p:spTree>
    <p:extLst>
      <p:ext uri="{BB962C8B-B14F-4D97-AF65-F5344CB8AC3E}">
        <p14:creationId xmlns:p14="http://schemas.microsoft.com/office/powerpoint/2010/main" val="1858097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Requirements</a:t>
            </a:r>
            <a:endParaRPr lang="en-US" dirty="0"/>
          </a:p>
        </p:txBody>
      </p:sp>
      <p:sp>
        <p:nvSpPr>
          <p:cNvPr id="5" name="Slide Number Placeholder 4"/>
          <p:cNvSpPr>
            <a:spLocks noGrp="1"/>
          </p:cNvSpPr>
          <p:nvPr>
            <p:ph type="sldNum" sz="quarter" idx="12"/>
          </p:nvPr>
        </p:nvSpPr>
        <p:spPr/>
        <p:txBody>
          <a:bodyPr/>
          <a:lstStyle/>
          <a:p>
            <a:fld id="{252E1552-5C54-4F3A-94D6-15DF502E7F56}" type="slidenum">
              <a:rPr lang="en-US" smtClean="0"/>
              <a:t>12</a:t>
            </a:fld>
            <a:endParaRPr lang="en-US"/>
          </a:p>
        </p:txBody>
      </p:sp>
      <p:sp>
        <p:nvSpPr>
          <p:cNvPr id="6" name="Content Placeholder 5"/>
          <p:cNvSpPr>
            <a:spLocks noGrp="1"/>
          </p:cNvSpPr>
          <p:nvPr>
            <p:ph idx="1"/>
          </p:nvPr>
        </p:nvSpPr>
        <p:spPr/>
        <p:txBody>
          <a:bodyPr>
            <a:normAutofit fontScale="92500" lnSpcReduction="10000"/>
          </a:bodyPr>
          <a:lstStyle/>
          <a:p>
            <a:r>
              <a:rPr lang="en-US" sz="2400" dirty="0" smtClean="0">
                <a:latin typeface="Georgia" pitchFamily="18" charset="0"/>
              </a:rPr>
              <a:t>3.2. Non-Functional Requirements</a:t>
            </a:r>
          </a:p>
          <a:p>
            <a:pPr lvl="1"/>
            <a:r>
              <a:rPr lang="en-US" sz="2400" dirty="0" smtClean="0"/>
              <a:t>Safety &lt;F01-F05&gt; : </a:t>
            </a:r>
            <a:r>
              <a:rPr lang="en-US" sz="2400" noProof="1" smtClean="0"/>
              <a:t>Xác</a:t>
            </a:r>
            <a:r>
              <a:rPr lang="en-US" sz="2400" dirty="0" smtClean="0"/>
              <a:t> </a:t>
            </a:r>
            <a:r>
              <a:rPr lang="en-US" sz="2400" noProof="1" smtClean="0"/>
              <a:t>định</a:t>
            </a:r>
            <a:r>
              <a:rPr lang="en-US" sz="2400" dirty="0" smtClean="0"/>
              <a:t> các </a:t>
            </a:r>
            <a:r>
              <a:rPr lang="vi-VN" sz="2400" dirty="0"/>
              <a:t>yêu cầu an toàn </a:t>
            </a:r>
            <a:r>
              <a:rPr lang="en-US" sz="2400" dirty="0" smtClean="0"/>
              <a:t>phi</a:t>
            </a:r>
            <a:r>
              <a:rPr lang="vi-VN" sz="2400" dirty="0" smtClean="0"/>
              <a:t> </a:t>
            </a:r>
            <a:r>
              <a:rPr lang="vi-VN" sz="2400" dirty="0"/>
              <a:t>chức </a:t>
            </a:r>
            <a:r>
              <a:rPr lang="vi-VN" sz="2400" dirty="0" smtClean="0"/>
              <a:t>năng</a:t>
            </a:r>
            <a:r>
              <a:rPr lang="en-US" sz="2400" dirty="0" smtClean="0"/>
              <a:t>, </a:t>
            </a:r>
            <a:r>
              <a:rPr lang="vi-VN" sz="2400" dirty="0" smtClean="0"/>
              <a:t>liên </a:t>
            </a:r>
            <a:r>
              <a:rPr lang="vi-VN" sz="2400" dirty="0"/>
              <a:t>quan trực tiếp đến toàn bộ </a:t>
            </a:r>
            <a:r>
              <a:rPr lang="en-US" sz="2400" dirty="0" smtClean="0"/>
              <a:t>đối tượng. </a:t>
            </a:r>
          </a:p>
          <a:p>
            <a:pPr marL="676656" lvl="2" indent="0">
              <a:buNone/>
            </a:pPr>
            <a:r>
              <a:rPr lang="en-US" sz="2200" dirty="0" smtClean="0"/>
              <a:t>=&gt;Thuộc yêu cầu ngoài</a:t>
            </a:r>
          </a:p>
          <a:p>
            <a:pPr lvl="1"/>
            <a:r>
              <a:rPr lang="en-US" sz="2400" dirty="0" smtClean="0"/>
              <a:t>Security &lt;Y01-Y11&gt; : X</a:t>
            </a:r>
            <a:r>
              <a:rPr lang="vi-VN" sz="2400" dirty="0" smtClean="0"/>
              <a:t>ác </a:t>
            </a:r>
            <a:r>
              <a:rPr lang="vi-VN" sz="2400" dirty="0"/>
              <a:t>định </a:t>
            </a:r>
            <a:r>
              <a:rPr lang="en-US" sz="2400" dirty="0"/>
              <a:t>các</a:t>
            </a:r>
            <a:r>
              <a:rPr lang="vi-VN" sz="2400" dirty="0" smtClean="0"/>
              <a:t> </a:t>
            </a:r>
            <a:r>
              <a:rPr lang="vi-VN" sz="2400" dirty="0"/>
              <a:t>yêu cầu bảo mật phi chức năng có liên quan trực tiếp đến toàn </a:t>
            </a:r>
            <a:r>
              <a:rPr lang="vi-VN" sz="2400" dirty="0" smtClean="0"/>
              <a:t>bộ</a:t>
            </a:r>
            <a:r>
              <a:rPr lang="en-US" sz="2400" dirty="0" smtClean="0"/>
              <a:t> đối tượng.</a:t>
            </a:r>
            <a:endParaRPr lang="en-US" sz="2400" dirty="0"/>
          </a:p>
          <a:p>
            <a:pPr marL="704088" lvl="2" indent="0">
              <a:buNone/>
            </a:pPr>
            <a:r>
              <a:rPr lang="en-US" sz="2200" dirty="0" smtClean="0"/>
              <a:t>=&gt;Thuộc yêu cầu ngoài</a:t>
            </a:r>
          </a:p>
          <a:p>
            <a:pPr lvl="1"/>
            <a:r>
              <a:rPr lang="en-US" sz="2400" dirty="0" smtClean="0"/>
              <a:t>Performance requirements &lt;P01-P04&gt; : X</a:t>
            </a:r>
            <a:r>
              <a:rPr lang="vi-VN" sz="2400" dirty="0" smtClean="0"/>
              <a:t>ác </a:t>
            </a:r>
            <a:r>
              <a:rPr lang="vi-VN" sz="2400" dirty="0"/>
              <a:t>định các yêu cầu hoạt động phi chức năng có liên quan trực tiếp đến toàn bộ </a:t>
            </a:r>
            <a:r>
              <a:rPr lang="en-US" sz="2400" dirty="0"/>
              <a:t>đối tượng. </a:t>
            </a:r>
            <a:endParaRPr lang="en-US" sz="2400" dirty="0" smtClean="0"/>
          </a:p>
          <a:p>
            <a:pPr marL="704088" lvl="2" indent="0">
              <a:buNone/>
            </a:pPr>
            <a:r>
              <a:rPr lang="en-US" sz="2200" dirty="0" smtClean="0"/>
              <a:t>=&gt;Thuộc yêu cầu sản phẩm</a:t>
            </a:r>
            <a:br>
              <a:rPr lang="en-US" sz="2200" dirty="0" smtClean="0"/>
            </a:br>
            <a:r>
              <a:rPr lang="en-US" sz="2200" dirty="0"/>
              <a:t/>
            </a:r>
            <a:br>
              <a:rPr lang="en-US" sz="2200" dirty="0"/>
            </a:br>
            <a:endParaRPr lang="en-US" sz="2000" dirty="0" smtClean="0">
              <a:latin typeface="Georgia" pitchFamily="18" charset="0"/>
            </a:endParaRPr>
          </a:p>
        </p:txBody>
      </p:sp>
    </p:spTree>
    <p:extLst>
      <p:ext uri="{BB962C8B-B14F-4D97-AF65-F5344CB8AC3E}">
        <p14:creationId xmlns:p14="http://schemas.microsoft.com/office/powerpoint/2010/main" val="2316051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066800"/>
          </a:xfrm>
        </p:spPr>
        <p:txBody>
          <a:bodyPr>
            <a:normAutofit/>
          </a:bodyPr>
          <a:lstStyle/>
          <a:p>
            <a:r>
              <a:rPr lang="en-US" dirty="0" smtClean="0"/>
              <a:t>4. Sequence Diagram</a:t>
            </a:r>
            <a:endParaRPr lang="en-US" dirty="0"/>
          </a:p>
        </p:txBody>
      </p:sp>
      <p:sp>
        <p:nvSpPr>
          <p:cNvPr id="3" name="Content Placeholder 2"/>
          <p:cNvSpPr>
            <a:spLocks noGrp="1"/>
          </p:cNvSpPr>
          <p:nvPr>
            <p:ph idx="1"/>
          </p:nvPr>
        </p:nvSpPr>
        <p:spPr>
          <a:xfrm>
            <a:off x="228601" y="1066800"/>
            <a:ext cx="8686800" cy="5257800"/>
          </a:xfrm>
        </p:spPr>
        <p:txBody>
          <a:bodyPr>
            <a:normAutofit/>
          </a:bodyPr>
          <a:lstStyle/>
          <a:p>
            <a:r>
              <a:rPr lang="en-US" sz="1600" dirty="0" smtClean="0"/>
              <a:t>B</a:t>
            </a:r>
            <a:r>
              <a:rPr lang="vi-VN" sz="1600" dirty="0" smtClean="0"/>
              <a:t>iểu </a:t>
            </a:r>
            <a:r>
              <a:rPr lang="vi-VN" sz="1600" dirty="0"/>
              <a:t>đồ </a:t>
            </a:r>
            <a:r>
              <a:rPr lang="en-US" sz="1600" dirty="0" smtClean="0"/>
              <a:t>Log In :</a:t>
            </a:r>
            <a:r>
              <a:rPr lang="vi-VN" sz="1600" dirty="0" smtClean="0"/>
              <a:t> </a:t>
            </a:r>
            <a:r>
              <a:rPr lang="vi-VN" sz="1600" dirty="0"/>
              <a:t>cung cấp </a:t>
            </a:r>
            <a:r>
              <a:rPr lang="en-US" sz="1600" dirty="0" err="1" smtClean="0"/>
              <a:t>hình</a:t>
            </a:r>
            <a:r>
              <a:rPr lang="en-US" sz="1600" dirty="0" smtClean="0"/>
              <a:t> </a:t>
            </a:r>
            <a:r>
              <a:rPr lang="en-US" sz="1600" dirty="0" err="1" smtClean="0"/>
              <a:t>ảnh</a:t>
            </a:r>
            <a:r>
              <a:rPr lang="en-US" sz="1600" dirty="0" smtClean="0"/>
              <a:t> </a:t>
            </a:r>
            <a:r>
              <a:rPr lang="en-US" sz="1600" dirty="0" err="1" smtClean="0"/>
              <a:t>đại</a:t>
            </a:r>
            <a:r>
              <a:rPr lang="en-US" sz="1600" dirty="0" smtClean="0"/>
              <a:t> </a:t>
            </a:r>
            <a:r>
              <a:rPr lang="en-US" sz="1600" dirty="0" err="1" smtClean="0"/>
              <a:t>diện</a:t>
            </a:r>
            <a:r>
              <a:rPr lang="en-US" sz="1600" dirty="0" smtClean="0"/>
              <a:t> </a:t>
            </a:r>
            <a:r>
              <a:rPr lang="vi-VN" sz="1600" dirty="0" smtClean="0"/>
              <a:t>của </a:t>
            </a:r>
            <a:r>
              <a:rPr lang="vi-VN" sz="1600" b="1" dirty="0" smtClean="0"/>
              <a:t>người phục </a:t>
            </a:r>
            <a:r>
              <a:rPr lang="vi-VN" sz="1600" b="1" dirty="0"/>
              <a:t>vụ</a:t>
            </a:r>
            <a:r>
              <a:rPr lang="vi-VN" sz="1600" dirty="0"/>
              <a:t> </a:t>
            </a:r>
            <a:r>
              <a:rPr lang="vi-VN" sz="1600" u="sng" dirty="0"/>
              <a:t>đăng nhập </a:t>
            </a:r>
            <a:r>
              <a:rPr lang="vi-VN" sz="1600" dirty="0"/>
              <a:t>vào hệ </a:t>
            </a:r>
            <a:r>
              <a:rPr lang="vi-VN" sz="1600" dirty="0" smtClean="0"/>
              <a:t>thống</a:t>
            </a:r>
            <a:r>
              <a:rPr lang="en-US" sz="1800" dirty="0" smtClean="0"/>
              <a:t>.</a:t>
            </a:r>
          </a:p>
          <a:p>
            <a:endParaRPr lang="en-US" sz="2400" dirty="0"/>
          </a:p>
        </p:txBody>
      </p:sp>
      <p:sp>
        <p:nvSpPr>
          <p:cNvPr id="5" name="Slide Number Placeholder 4"/>
          <p:cNvSpPr>
            <a:spLocks noGrp="1"/>
          </p:cNvSpPr>
          <p:nvPr>
            <p:ph type="sldNum" sz="quarter" idx="12"/>
          </p:nvPr>
        </p:nvSpPr>
        <p:spPr/>
        <p:txBody>
          <a:bodyPr/>
          <a:lstStyle/>
          <a:p>
            <a:fld id="{252E1552-5C54-4F3A-94D6-15DF502E7F56}" type="slidenum">
              <a:rPr lang="en-US" smtClean="0"/>
              <a:t>13</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71600"/>
            <a:ext cx="9144000" cy="55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0935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066800"/>
          </a:xfrm>
        </p:spPr>
        <p:txBody>
          <a:bodyPr>
            <a:normAutofit/>
          </a:bodyPr>
          <a:lstStyle/>
          <a:p>
            <a:r>
              <a:rPr lang="en-US" dirty="0" smtClean="0"/>
              <a:t>4. Sequence Diagram</a:t>
            </a:r>
            <a:endParaRPr lang="en-US" dirty="0"/>
          </a:p>
        </p:txBody>
      </p:sp>
      <p:sp>
        <p:nvSpPr>
          <p:cNvPr id="3" name="Content Placeholder 2"/>
          <p:cNvSpPr>
            <a:spLocks noGrp="1"/>
          </p:cNvSpPr>
          <p:nvPr>
            <p:ph idx="1"/>
          </p:nvPr>
        </p:nvSpPr>
        <p:spPr>
          <a:xfrm>
            <a:off x="152400" y="1066800"/>
            <a:ext cx="8229600" cy="4325112"/>
          </a:xfrm>
        </p:spPr>
        <p:txBody>
          <a:bodyPr>
            <a:normAutofit/>
          </a:bodyPr>
          <a:lstStyle/>
          <a:p>
            <a:r>
              <a:rPr lang="en-US" sz="1600" dirty="0" smtClean="0"/>
              <a:t>B</a:t>
            </a:r>
            <a:r>
              <a:rPr lang="vi-VN" sz="1600" dirty="0" smtClean="0"/>
              <a:t>iểu </a:t>
            </a:r>
            <a:r>
              <a:rPr lang="vi-VN" sz="1600" dirty="0"/>
              <a:t>đồ </a:t>
            </a:r>
            <a:r>
              <a:rPr lang="en-US" sz="1600" dirty="0" smtClean="0"/>
              <a:t>Log Out :</a:t>
            </a:r>
            <a:r>
              <a:rPr lang="vi-VN" sz="1600" dirty="0" smtClean="0"/>
              <a:t> </a:t>
            </a:r>
            <a:r>
              <a:rPr lang="vi-VN" sz="1600" dirty="0"/>
              <a:t>cung cấp </a:t>
            </a:r>
            <a:r>
              <a:rPr lang="en-US" sz="1600" dirty="0" err="1" smtClean="0"/>
              <a:t>hình</a:t>
            </a:r>
            <a:r>
              <a:rPr lang="en-US" sz="1600" dirty="0" smtClean="0"/>
              <a:t> </a:t>
            </a:r>
            <a:r>
              <a:rPr lang="en-US" sz="1600" dirty="0" err="1" smtClean="0"/>
              <a:t>ảnh</a:t>
            </a:r>
            <a:r>
              <a:rPr lang="en-US" sz="1600" dirty="0" smtClean="0"/>
              <a:t> </a:t>
            </a:r>
            <a:r>
              <a:rPr lang="en-US" sz="1600" dirty="0" err="1" smtClean="0"/>
              <a:t>đại</a:t>
            </a:r>
            <a:r>
              <a:rPr lang="en-US" sz="1600" dirty="0" smtClean="0"/>
              <a:t> </a:t>
            </a:r>
            <a:r>
              <a:rPr lang="en-US" sz="1600" dirty="0" err="1" smtClean="0"/>
              <a:t>diện</a:t>
            </a:r>
            <a:r>
              <a:rPr lang="en-US" sz="1600" dirty="0" smtClean="0"/>
              <a:t> </a:t>
            </a:r>
            <a:r>
              <a:rPr lang="vi-VN" sz="1600" dirty="0" smtClean="0"/>
              <a:t>của </a:t>
            </a:r>
            <a:r>
              <a:rPr lang="vi-VN" sz="1600" b="1" dirty="0" smtClean="0"/>
              <a:t>người phục </a:t>
            </a:r>
            <a:r>
              <a:rPr lang="vi-VN" sz="1600" b="1" dirty="0"/>
              <a:t>vụ </a:t>
            </a:r>
            <a:r>
              <a:rPr lang="vi-VN" sz="1600" u="sng" dirty="0"/>
              <a:t>đăng </a:t>
            </a:r>
            <a:r>
              <a:rPr lang="en-US" sz="1600" u="sng" dirty="0" err="1" smtClean="0"/>
              <a:t>xuất</a:t>
            </a:r>
            <a:r>
              <a:rPr lang="en-US" sz="1600" u="sng" dirty="0" smtClean="0"/>
              <a:t> </a:t>
            </a:r>
            <a:r>
              <a:rPr lang="en-US" sz="1600" dirty="0" err="1" smtClean="0"/>
              <a:t>khỏi</a:t>
            </a:r>
            <a:r>
              <a:rPr lang="en-US" sz="1600" dirty="0" smtClean="0"/>
              <a:t> </a:t>
            </a:r>
            <a:r>
              <a:rPr lang="vi-VN" sz="1600" dirty="0" smtClean="0"/>
              <a:t>hệ thống</a:t>
            </a:r>
            <a:r>
              <a:rPr lang="en-US" sz="1600" dirty="0" smtClean="0"/>
              <a:t>.</a:t>
            </a:r>
          </a:p>
          <a:p>
            <a:endParaRPr lang="en-US" sz="2400" dirty="0"/>
          </a:p>
        </p:txBody>
      </p:sp>
      <p:sp>
        <p:nvSpPr>
          <p:cNvPr id="5" name="Slide Number Placeholder 4"/>
          <p:cNvSpPr>
            <a:spLocks noGrp="1"/>
          </p:cNvSpPr>
          <p:nvPr>
            <p:ph type="sldNum" sz="quarter" idx="12"/>
          </p:nvPr>
        </p:nvSpPr>
        <p:spPr/>
        <p:txBody>
          <a:bodyPr/>
          <a:lstStyle/>
          <a:p>
            <a:fld id="{252E1552-5C54-4F3A-94D6-15DF502E7F56}" type="slidenum">
              <a:rPr lang="en-US" smtClean="0"/>
              <a:t>14</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1"/>
            <a:ext cx="91440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3212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917" y="228600"/>
            <a:ext cx="8229600" cy="1066800"/>
          </a:xfrm>
        </p:spPr>
        <p:txBody>
          <a:bodyPr>
            <a:normAutofit/>
          </a:bodyPr>
          <a:lstStyle/>
          <a:p>
            <a:r>
              <a:rPr lang="en-US" dirty="0" smtClean="0"/>
              <a:t>4. Sequence Diagram</a:t>
            </a:r>
            <a:endParaRPr lang="en-US" dirty="0"/>
          </a:p>
        </p:txBody>
      </p:sp>
      <p:sp>
        <p:nvSpPr>
          <p:cNvPr id="3" name="Content Placeholder 2"/>
          <p:cNvSpPr>
            <a:spLocks noGrp="1"/>
          </p:cNvSpPr>
          <p:nvPr>
            <p:ph idx="1"/>
          </p:nvPr>
        </p:nvSpPr>
        <p:spPr>
          <a:xfrm>
            <a:off x="304800" y="1143000"/>
            <a:ext cx="8229600" cy="4325112"/>
          </a:xfrm>
        </p:spPr>
        <p:txBody>
          <a:bodyPr>
            <a:normAutofit/>
          </a:bodyPr>
          <a:lstStyle/>
          <a:p>
            <a:r>
              <a:rPr lang="en-US" sz="1600" dirty="0" smtClean="0"/>
              <a:t>B</a:t>
            </a:r>
            <a:r>
              <a:rPr lang="vi-VN" sz="1600" dirty="0" smtClean="0"/>
              <a:t>iểu </a:t>
            </a:r>
            <a:r>
              <a:rPr lang="vi-VN" sz="1600" dirty="0"/>
              <a:t>đồ </a:t>
            </a:r>
            <a:r>
              <a:rPr lang="en-US" sz="1600" dirty="0"/>
              <a:t>Activate Table </a:t>
            </a:r>
            <a:r>
              <a:rPr lang="en-US" sz="1600" dirty="0" smtClean="0"/>
              <a:t>:</a:t>
            </a:r>
            <a:r>
              <a:rPr lang="vi-VN" sz="1600" dirty="0" smtClean="0"/>
              <a:t> </a:t>
            </a:r>
            <a:r>
              <a:rPr lang="vi-VN" sz="1600" dirty="0"/>
              <a:t>cung cấp </a:t>
            </a:r>
            <a:r>
              <a:rPr lang="en-US" sz="1600" dirty="0" err="1"/>
              <a:t>hình</a:t>
            </a:r>
            <a:r>
              <a:rPr lang="en-US" sz="1600" dirty="0"/>
              <a:t> </a:t>
            </a:r>
            <a:r>
              <a:rPr lang="en-US" sz="1600" dirty="0" err="1"/>
              <a:t>ảnh</a:t>
            </a:r>
            <a:r>
              <a:rPr lang="en-US" sz="1600" dirty="0"/>
              <a:t> </a:t>
            </a:r>
            <a:r>
              <a:rPr lang="en-US" sz="1600" dirty="0" err="1"/>
              <a:t>đại</a:t>
            </a:r>
            <a:r>
              <a:rPr lang="en-US" sz="1600" dirty="0"/>
              <a:t> </a:t>
            </a:r>
            <a:r>
              <a:rPr lang="en-US" sz="1600" dirty="0" err="1"/>
              <a:t>diện</a:t>
            </a:r>
            <a:r>
              <a:rPr lang="en-US" sz="1600" dirty="0"/>
              <a:t> </a:t>
            </a:r>
            <a:r>
              <a:rPr lang="vi-VN" sz="1600" dirty="0" smtClean="0"/>
              <a:t>của </a:t>
            </a:r>
            <a:r>
              <a:rPr lang="vi-VN" sz="1600" b="1" dirty="0"/>
              <a:t>người phục vụ</a:t>
            </a:r>
            <a:r>
              <a:rPr lang="vi-VN" sz="1600" dirty="0"/>
              <a:t> </a:t>
            </a:r>
            <a:r>
              <a:rPr lang="vi-VN" sz="1600" u="sng" dirty="0"/>
              <a:t>kích </a:t>
            </a:r>
            <a:r>
              <a:rPr lang="vi-VN" sz="1600" u="sng" dirty="0" smtClean="0"/>
              <a:t>hoạt</a:t>
            </a:r>
            <a:r>
              <a:rPr lang="en-US" sz="1600" u="sng" dirty="0" smtClean="0"/>
              <a:t> </a:t>
            </a:r>
            <a:r>
              <a:rPr lang="en-US" sz="1600" u="sng" dirty="0" err="1" smtClean="0"/>
              <a:t>bàn</a:t>
            </a:r>
            <a:r>
              <a:rPr lang="en-US" sz="1600" u="sng" dirty="0" smtClean="0"/>
              <a:t> </a:t>
            </a:r>
            <a:r>
              <a:rPr lang="en-US" sz="1600" dirty="0" smtClean="0"/>
              <a:t>qua</a:t>
            </a:r>
            <a:r>
              <a:rPr lang="vi-VN" sz="1600" dirty="0" smtClean="0"/>
              <a:t> </a:t>
            </a:r>
            <a:r>
              <a:rPr lang="en-US" sz="1600" dirty="0" err="1" smtClean="0"/>
              <a:t>màn</a:t>
            </a:r>
            <a:r>
              <a:rPr lang="en-US" sz="1600" dirty="0" smtClean="0"/>
              <a:t> </a:t>
            </a:r>
            <a:r>
              <a:rPr lang="en-US" sz="1600" dirty="0" err="1" smtClean="0"/>
              <a:t>hình</a:t>
            </a:r>
            <a:r>
              <a:rPr lang="en-US" sz="1600" dirty="0" smtClean="0"/>
              <a:t> </a:t>
            </a:r>
            <a:r>
              <a:rPr lang="en-US" sz="1600" dirty="0" err="1" smtClean="0"/>
              <a:t>máy</a:t>
            </a:r>
            <a:r>
              <a:rPr lang="en-US" sz="1600" dirty="0" smtClean="0"/>
              <a:t> </a:t>
            </a:r>
            <a:r>
              <a:rPr lang="en-US" sz="1600" dirty="0" err="1" smtClean="0"/>
              <a:t>tính</a:t>
            </a:r>
            <a:r>
              <a:rPr lang="en-US" sz="1600" dirty="0" smtClean="0"/>
              <a:t>.</a:t>
            </a:r>
          </a:p>
          <a:p>
            <a:pPr marL="109728" indent="0">
              <a:buNone/>
            </a:pPr>
            <a:endParaRPr lang="en-US" sz="1600" dirty="0"/>
          </a:p>
        </p:txBody>
      </p:sp>
      <p:sp>
        <p:nvSpPr>
          <p:cNvPr id="5" name="Slide Number Placeholder 4"/>
          <p:cNvSpPr>
            <a:spLocks noGrp="1"/>
          </p:cNvSpPr>
          <p:nvPr>
            <p:ph type="sldNum" sz="quarter" idx="12"/>
          </p:nvPr>
        </p:nvSpPr>
        <p:spPr/>
        <p:txBody>
          <a:bodyPr/>
          <a:lstStyle/>
          <a:p>
            <a:fld id="{252E1552-5C54-4F3A-94D6-15DF502E7F56}" type="slidenum">
              <a:rPr lang="en-US" smtClean="0"/>
              <a:t>15</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6" y="1752600"/>
            <a:ext cx="9166847" cy="5082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2083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682" y="228600"/>
            <a:ext cx="8229600" cy="1066800"/>
          </a:xfrm>
        </p:spPr>
        <p:txBody>
          <a:bodyPr>
            <a:normAutofit/>
          </a:bodyPr>
          <a:lstStyle/>
          <a:p>
            <a:r>
              <a:rPr lang="en-US" dirty="0" smtClean="0"/>
              <a:t>4. Sequence Diagram</a:t>
            </a:r>
            <a:endParaRPr lang="en-US" dirty="0"/>
          </a:p>
        </p:txBody>
      </p:sp>
      <p:sp>
        <p:nvSpPr>
          <p:cNvPr id="3" name="Content Placeholder 2"/>
          <p:cNvSpPr>
            <a:spLocks noGrp="1"/>
          </p:cNvSpPr>
          <p:nvPr>
            <p:ph idx="1"/>
          </p:nvPr>
        </p:nvSpPr>
        <p:spPr>
          <a:xfrm>
            <a:off x="461682" y="1066800"/>
            <a:ext cx="8229600" cy="4325112"/>
          </a:xfrm>
        </p:spPr>
        <p:txBody>
          <a:bodyPr>
            <a:normAutofit/>
          </a:bodyPr>
          <a:lstStyle/>
          <a:p>
            <a:r>
              <a:rPr lang="en-US" sz="1600" dirty="0" smtClean="0"/>
              <a:t>B</a:t>
            </a:r>
            <a:r>
              <a:rPr lang="vi-VN" sz="1600" dirty="0" smtClean="0"/>
              <a:t>iểu </a:t>
            </a:r>
            <a:r>
              <a:rPr lang="vi-VN" sz="1600" dirty="0"/>
              <a:t>đồ </a:t>
            </a:r>
            <a:r>
              <a:rPr lang="en-US" sz="1600" dirty="0" smtClean="0"/>
              <a:t>Deactivate </a:t>
            </a:r>
            <a:r>
              <a:rPr lang="en-US" sz="1600" dirty="0"/>
              <a:t>Table </a:t>
            </a:r>
            <a:r>
              <a:rPr lang="en-US" sz="1600" dirty="0" smtClean="0"/>
              <a:t>:</a:t>
            </a:r>
            <a:r>
              <a:rPr lang="vi-VN" sz="1600" dirty="0" smtClean="0"/>
              <a:t> </a:t>
            </a:r>
            <a:r>
              <a:rPr lang="vi-VN" sz="1600" dirty="0"/>
              <a:t>cung cấp </a:t>
            </a:r>
            <a:r>
              <a:rPr lang="en-US" sz="1600" dirty="0" err="1"/>
              <a:t>hình</a:t>
            </a:r>
            <a:r>
              <a:rPr lang="en-US" sz="1600" dirty="0"/>
              <a:t> </a:t>
            </a:r>
            <a:r>
              <a:rPr lang="en-US" sz="1600" dirty="0" err="1"/>
              <a:t>ảnh</a:t>
            </a:r>
            <a:r>
              <a:rPr lang="en-US" sz="1600" dirty="0"/>
              <a:t> </a:t>
            </a:r>
            <a:r>
              <a:rPr lang="en-US" sz="1600" dirty="0" err="1"/>
              <a:t>đại</a:t>
            </a:r>
            <a:r>
              <a:rPr lang="en-US" sz="1600" dirty="0"/>
              <a:t> </a:t>
            </a:r>
            <a:r>
              <a:rPr lang="en-US" sz="1600" dirty="0" err="1"/>
              <a:t>diện</a:t>
            </a:r>
            <a:r>
              <a:rPr lang="en-US" sz="1600" dirty="0"/>
              <a:t> </a:t>
            </a:r>
            <a:r>
              <a:rPr lang="vi-VN" sz="1600" dirty="0" smtClean="0"/>
              <a:t>của </a:t>
            </a:r>
            <a:r>
              <a:rPr lang="vi-VN" sz="1600" b="1" dirty="0"/>
              <a:t>người phục </a:t>
            </a:r>
            <a:r>
              <a:rPr lang="vi-VN" sz="1600" b="1" dirty="0" smtClean="0"/>
              <a:t>vụ</a:t>
            </a:r>
            <a:r>
              <a:rPr lang="en-US" sz="1600" b="1" dirty="0" smtClean="0"/>
              <a:t> </a:t>
            </a:r>
            <a:r>
              <a:rPr lang="en-US" sz="1600" u="sng" dirty="0" err="1" smtClean="0"/>
              <a:t>hủy</a:t>
            </a:r>
            <a:r>
              <a:rPr lang="vi-VN" sz="1600" u="sng" dirty="0" smtClean="0"/>
              <a:t> </a:t>
            </a:r>
            <a:r>
              <a:rPr lang="vi-VN" sz="1600" u="sng" dirty="0"/>
              <a:t>kích </a:t>
            </a:r>
            <a:r>
              <a:rPr lang="vi-VN" sz="1600" u="sng" dirty="0" smtClean="0"/>
              <a:t>hoạt</a:t>
            </a:r>
            <a:r>
              <a:rPr lang="en-US" sz="1600" u="sng" dirty="0" smtClean="0"/>
              <a:t> </a:t>
            </a:r>
            <a:r>
              <a:rPr lang="en-US" sz="1600" u="sng" dirty="0" err="1" smtClean="0"/>
              <a:t>bàn</a:t>
            </a:r>
            <a:r>
              <a:rPr lang="en-US" sz="1600" u="sng" dirty="0" smtClean="0"/>
              <a:t> </a:t>
            </a:r>
            <a:r>
              <a:rPr lang="en-US" sz="1600" dirty="0" smtClean="0"/>
              <a:t>qua</a:t>
            </a:r>
            <a:r>
              <a:rPr lang="vi-VN" sz="1600" dirty="0" smtClean="0"/>
              <a:t> </a:t>
            </a:r>
            <a:r>
              <a:rPr lang="en-US" sz="1600" dirty="0" err="1" smtClean="0"/>
              <a:t>màn</a:t>
            </a:r>
            <a:r>
              <a:rPr lang="en-US" sz="1600" dirty="0" smtClean="0"/>
              <a:t> </a:t>
            </a:r>
            <a:r>
              <a:rPr lang="en-US" sz="1600" dirty="0" err="1" smtClean="0"/>
              <a:t>hình</a:t>
            </a:r>
            <a:r>
              <a:rPr lang="en-US" sz="1600" dirty="0" smtClean="0"/>
              <a:t> </a:t>
            </a:r>
            <a:r>
              <a:rPr lang="vi-VN" sz="1600" dirty="0" smtClean="0"/>
              <a:t>máy tính</a:t>
            </a:r>
            <a:r>
              <a:rPr lang="en-US" sz="1600" dirty="0" smtClean="0"/>
              <a:t>.</a:t>
            </a:r>
          </a:p>
          <a:p>
            <a:pPr marL="109728" indent="0">
              <a:buNone/>
            </a:pPr>
            <a:endParaRPr lang="en-US" sz="1600" dirty="0"/>
          </a:p>
        </p:txBody>
      </p:sp>
      <p:sp>
        <p:nvSpPr>
          <p:cNvPr id="5" name="Slide Number Placeholder 4"/>
          <p:cNvSpPr>
            <a:spLocks noGrp="1"/>
          </p:cNvSpPr>
          <p:nvPr>
            <p:ph type="sldNum" sz="quarter" idx="12"/>
          </p:nvPr>
        </p:nvSpPr>
        <p:spPr/>
        <p:txBody>
          <a:bodyPr/>
          <a:lstStyle/>
          <a:p>
            <a:fld id="{252E1552-5C54-4F3A-94D6-15DF502E7F56}" type="slidenum">
              <a:rPr lang="en-US" smtClean="0"/>
              <a:t>16</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65" y="1600200"/>
            <a:ext cx="8830235" cy="5339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890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066800"/>
          </a:xfrm>
        </p:spPr>
        <p:txBody>
          <a:bodyPr>
            <a:normAutofit/>
          </a:bodyPr>
          <a:lstStyle/>
          <a:p>
            <a:r>
              <a:rPr lang="en-US" dirty="0" smtClean="0"/>
              <a:t>4. Sequence Diagram</a:t>
            </a:r>
            <a:endParaRPr lang="en-US" dirty="0"/>
          </a:p>
        </p:txBody>
      </p:sp>
      <p:sp>
        <p:nvSpPr>
          <p:cNvPr id="3" name="Content Placeholder 2"/>
          <p:cNvSpPr>
            <a:spLocks noGrp="1"/>
          </p:cNvSpPr>
          <p:nvPr>
            <p:ph idx="1"/>
          </p:nvPr>
        </p:nvSpPr>
        <p:spPr>
          <a:xfrm>
            <a:off x="457200" y="1143000"/>
            <a:ext cx="8229600" cy="4325112"/>
          </a:xfrm>
        </p:spPr>
        <p:txBody>
          <a:bodyPr>
            <a:normAutofit/>
          </a:bodyPr>
          <a:lstStyle/>
          <a:p>
            <a:r>
              <a:rPr lang="en-US" sz="1600" dirty="0" smtClean="0"/>
              <a:t>B</a:t>
            </a:r>
            <a:r>
              <a:rPr lang="vi-VN" sz="1600" dirty="0" smtClean="0"/>
              <a:t>iểu </a:t>
            </a:r>
            <a:r>
              <a:rPr lang="vi-VN" sz="1600" dirty="0"/>
              <a:t>đồ </a:t>
            </a:r>
            <a:r>
              <a:rPr lang="en-US" sz="1600" dirty="0" smtClean="0"/>
              <a:t>Accept Order:</a:t>
            </a:r>
            <a:r>
              <a:rPr lang="vi-VN" sz="1600" dirty="0"/>
              <a:t> cung cấp </a:t>
            </a:r>
            <a:r>
              <a:rPr lang="en-US" sz="1600" dirty="0" err="1" smtClean="0"/>
              <a:t>hình</a:t>
            </a:r>
            <a:r>
              <a:rPr lang="en-US" sz="1600" dirty="0" smtClean="0"/>
              <a:t> </a:t>
            </a:r>
            <a:r>
              <a:rPr lang="en-US" sz="1600" dirty="0" err="1" smtClean="0"/>
              <a:t>ảnh</a:t>
            </a:r>
            <a:r>
              <a:rPr lang="vi-VN" sz="1600" dirty="0" smtClean="0"/>
              <a:t> </a:t>
            </a:r>
            <a:r>
              <a:rPr lang="vi-VN" sz="1600" dirty="0"/>
              <a:t>đại diện </a:t>
            </a:r>
            <a:r>
              <a:rPr lang="vi-VN" sz="1600" dirty="0" smtClean="0"/>
              <a:t>của </a:t>
            </a:r>
            <a:r>
              <a:rPr lang="en-US" sz="1600" b="1" dirty="0" err="1" smtClean="0"/>
              <a:t>người</a:t>
            </a:r>
            <a:r>
              <a:rPr lang="en-US" sz="1600" b="1" dirty="0" smtClean="0"/>
              <a:t> </a:t>
            </a:r>
            <a:r>
              <a:rPr lang="en-US" sz="1600" b="1" dirty="0" err="1" smtClean="0"/>
              <a:t>phục</a:t>
            </a:r>
            <a:r>
              <a:rPr lang="en-US" sz="1600" b="1" dirty="0" smtClean="0"/>
              <a:t> </a:t>
            </a:r>
            <a:r>
              <a:rPr lang="en-US" sz="1600" b="1" dirty="0" err="1" smtClean="0"/>
              <a:t>vụ</a:t>
            </a:r>
            <a:r>
              <a:rPr lang="vi-VN" sz="1600" b="1" dirty="0" smtClean="0"/>
              <a:t> </a:t>
            </a:r>
            <a:r>
              <a:rPr lang="vi-VN" sz="1600" u="sng" dirty="0"/>
              <a:t>nhận một đơn đặt hàng</a:t>
            </a:r>
            <a:r>
              <a:rPr lang="vi-VN" sz="1600" dirty="0"/>
              <a:t> của khách hàng.</a:t>
            </a:r>
            <a:endParaRPr lang="en-US" sz="1600" dirty="0"/>
          </a:p>
        </p:txBody>
      </p:sp>
      <p:sp>
        <p:nvSpPr>
          <p:cNvPr id="5" name="Slide Number Placeholder 4"/>
          <p:cNvSpPr>
            <a:spLocks noGrp="1"/>
          </p:cNvSpPr>
          <p:nvPr>
            <p:ph type="sldNum" sz="quarter" idx="12"/>
          </p:nvPr>
        </p:nvSpPr>
        <p:spPr/>
        <p:txBody>
          <a:bodyPr/>
          <a:lstStyle/>
          <a:p>
            <a:fld id="{252E1552-5C54-4F3A-94D6-15DF502E7F56}" type="slidenum">
              <a:rPr lang="en-US" smtClean="0"/>
              <a:t>17</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4" y="1752600"/>
            <a:ext cx="9179859" cy="5021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7457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r>
              <a:rPr lang="en-US" dirty="0" smtClean="0"/>
              <a:t>4. Sequence Diagram</a:t>
            </a:r>
            <a:endParaRPr lang="en-US" dirty="0"/>
          </a:p>
        </p:txBody>
      </p:sp>
      <p:sp>
        <p:nvSpPr>
          <p:cNvPr id="3" name="Content Placeholder 2"/>
          <p:cNvSpPr>
            <a:spLocks noGrp="1"/>
          </p:cNvSpPr>
          <p:nvPr>
            <p:ph idx="1"/>
          </p:nvPr>
        </p:nvSpPr>
        <p:spPr>
          <a:xfrm>
            <a:off x="457200" y="1143000"/>
            <a:ext cx="8229600" cy="4325112"/>
          </a:xfrm>
        </p:spPr>
        <p:txBody>
          <a:bodyPr>
            <a:normAutofit/>
          </a:bodyPr>
          <a:lstStyle/>
          <a:p>
            <a:r>
              <a:rPr lang="en-US" sz="1600" dirty="0" smtClean="0"/>
              <a:t>B</a:t>
            </a:r>
            <a:r>
              <a:rPr lang="vi-VN" sz="1600" dirty="0" smtClean="0"/>
              <a:t>iểu </a:t>
            </a:r>
            <a:r>
              <a:rPr lang="vi-VN" sz="1600" dirty="0"/>
              <a:t>đồ </a:t>
            </a:r>
            <a:r>
              <a:rPr lang="en-US" sz="1600" dirty="0" smtClean="0"/>
              <a:t>Deliver Item:</a:t>
            </a:r>
            <a:r>
              <a:rPr lang="vi-VN" sz="1600" dirty="0"/>
              <a:t> cung cấp </a:t>
            </a:r>
            <a:r>
              <a:rPr lang="en-US" sz="1600" dirty="0" err="1" smtClean="0"/>
              <a:t>hình</a:t>
            </a:r>
            <a:r>
              <a:rPr lang="en-US" sz="1600" dirty="0" smtClean="0"/>
              <a:t> </a:t>
            </a:r>
            <a:r>
              <a:rPr lang="en-US" sz="1600" dirty="0" err="1" smtClean="0"/>
              <a:t>ảnh</a:t>
            </a:r>
            <a:r>
              <a:rPr lang="en-US" sz="1600" dirty="0" smtClean="0"/>
              <a:t> </a:t>
            </a:r>
            <a:r>
              <a:rPr lang="en-US" sz="1600" dirty="0" err="1" smtClean="0"/>
              <a:t>đại</a:t>
            </a:r>
            <a:r>
              <a:rPr lang="en-US" sz="1600" dirty="0" smtClean="0"/>
              <a:t> </a:t>
            </a:r>
            <a:r>
              <a:rPr lang="en-US" sz="1600" dirty="0" err="1" smtClean="0"/>
              <a:t>diện</a:t>
            </a:r>
            <a:r>
              <a:rPr lang="en-US" sz="1600" dirty="0" smtClean="0"/>
              <a:t> </a:t>
            </a:r>
            <a:r>
              <a:rPr lang="vi-VN" sz="1600" dirty="0" smtClean="0"/>
              <a:t>của </a:t>
            </a:r>
            <a:r>
              <a:rPr lang="en-US" sz="1600" b="1" dirty="0" err="1" smtClean="0"/>
              <a:t>người</a:t>
            </a:r>
            <a:r>
              <a:rPr lang="en-US" sz="1600" b="1" dirty="0" smtClean="0"/>
              <a:t> </a:t>
            </a:r>
            <a:r>
              <a:rPr lang="en-US" sz="1600" b="1" dirty="0" err="1" smtClean="0"/>
              <a:t>phục</a:t>
            </a:r>
            <a:r>
              <a:rPr lang="en-US" sz="1600" b="1" dirty="0" smtClean="0"/>
              <a:t> </a:t>
            </a:r>
            <a:r>
              <a:rPr lang="en-US" sz="1600" b="1" dirty="0" err="1" smtClean="0"/>
              <a:t>vụ</a:t>
            </a:r>
            <a:r>
              <a:rPr lang="vi-VN" sz="1600" b="1" dirty="0" smtClean="0"/>
              <a:t> </a:t>
            </a:r>
            <a:r>
              <a:rPr lang="en-US" sz="1600" u="sng" dirty="0" err="1" smtClean="0"/>
              <a:t>giao</a:t>
            </a:r>
            <a:r>
              <a:rPr lang="en-US" sz="1600" u="sng" dirty="0" smtClean="0"/>
              <a:t> </a:t>
            </a:r>
            <a:r>
              <a:rPr lang="vi-VN" sz="1600" u="sng" dirty="0" smtClean="0"/>
              <a:t>một </a:t>
            </a:r>
            <a:r>
              <a:rPr lang="vi-VN" sz="1600" u="sng" dirty="0"/>
              <a:t>mặt hàng </a:t>
            </a:r>
            <a:r>
              <a:rPr lang="vi-VN" sz="1600" dirty="0"/>
              <a:t>cho khách hàng.</a:t>
            </a:r>
            <a:endParaRPr lang="en-US" sz="1600" dirty="0"/>
          </a:p>
        </p:txBody>
      </p:sp>
      <p:sp>
        <p:nvSpPr>
          <p:cNvPr id="5" name="Slide Number Placeholder 4"/>
          <p:cNvSpPr>
            <a:spLocks noGrp="1"/>
          </p:cNvSpPr>
          <p:nvPr>
            <p:ph type="sldNum" sz="quarter" idx="12"/>
          </p:nvPr>
        </p:nvSpPr>
        <p:spPr/>
        <p:txBody>
          <a:bodyPr/>
          <a:lstStyle/>
          <a:p>
            <a:fld id="{252E1552-5C54-4F3A-94D6-15DF502E7F56}" type="slidenum">
              <a:rPr lang="en-US" smtClean="0"/>
              <a:t>18</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088" y="1676400"/>
            <a:ext cx="8967912" cy="5257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9302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normAutofit/>
          </a:bodyPr>
          <a:lstStyle/>
          <a:p>
            <a:r>
              <a:rPr lang="en-US" dirty="0" smtClean="0"/>
              <a:t>4. Sequence Diagram</a:t>
            </a:r>
            <a:endParaRPr lang="en-US" dirty="0"/>
          </a:p>
        </p:txBody>
      </p:sp>
      <p:sp>
        <p:nvSpPr>
          <p:cNvPr id="3" name="Content Placeholder 2"/>
          <p:cNvSpPr>
            <a:spLocks noGrp="1"/>
          </p:cNvSpPr>
          <p:nvPr>
            <p:ph idx="1"/>
          </p:nvPr>
        </p:nvSpPr>
        <p:spPr>
          <a:xfrm>
            <a:off x="381000" y="1219200"/>
            <a:ext cx="8229600" cy="4325112"/>
          </a:xfrm>
        </p:spPr>
        <p:txBody>
          <a:bodyPr>
            <a:normAutofit/>
          </a:bodyPr>
          <a:lstStyle/>
          <a:p>
            <a:r>
              <a:rPr lang="en-US" sz="1600" dirty="0" smtClean="0"/>
              <a:t>B</a:t>
            </a:r>
            <a:r>
              <a:rPr lang="vi-VN" sz="1600" dirty="0" smtClean="0"/>
              <a:t>iểu </a:t>
            </a:r>
            <a:r>
              <a:rPr lang="vi-VN" sz="1600" dirty="0"/>
              <a:t>đồ </a:t>
            </a:r>
            <a:r>
              <a:rPr lang="en-US" sz="1600" dirty="0" smtClean="0"/>
              <a:t>Process Bankcard Payment:</a:t>
            </a:r>
            <a:r>
              <a:rPr lang="vi-VN" sz="1600" dirty="0"/>
              <a:t> cung cấp </a:t>
            </a:r>
            <a:r>
              <a:rPr lang="en-US" sz="1600" dirty="0" err="1" smtClean="0"/>
              <a:t>hình</a:t>
            </a:r>
            <a:r>
              <a:rPr lang="en-US" sz="1600" dirty="0" smtClean="0"/>
              <a:t> </a:t>
            </a:r>
            <a:r>
              <a:rPr lang="en-US" sz="1600" dirty="0" err="1" smtClean="0"/>
              <a:t>ảnh</a:t>
            </a:r>
            <a:r>
              <a:rPr lang="vi-VN" sz="1600" dirty="0" smtClean="0"/>
              <a:t> </a:t>
            </a:r>
            <a:r>
              <a:rPr lang="vi-VN" sz="1600" dirty="0"/>
              <a:t>đại diện </a:t>
            </a:r>
            <a:r>
              <a:rPr lang="vi-VN" sz="1600" dirty="0" smtClean="0"/>
              <a:t>của </a:t>
            </a:r>
            <a:r>
              <a:rPr lang="en-US" sz="1600" b="1" dirty="0" err="1" smtClean="0"/>
              <a:t>người</a:t>
            </a:r>
            <a:r>
              <a:rPr lang="en-US" sz="1600" b="1" dirty="0" smtClean="0"/>
              <a:t> </a:t>
            </a:r>
            <a:r>
              <a:rPr lang="en-US" sz="1600" b="1" dirty="0" err="1" smtClean="0"/>
              <a:t>phục</a:t>
            </a:r>
            <a:r>
              <a:rPr lang="en-US" sz="1600" b="1" dirty="0" smtClean="0"/>
              <a:t> </a:t>
            </a:r>
            <a:r>
              <a:rPr lang="en-US" sz="1600" b="1" dirty="0" err="1" smtClean="0"/>
              <a:t>vụ</a:t>
            </a:r>
            <a:r>
              <a:rPr lang="vi-VN" sz="1600" b="1" dirty="0" smtClean="0"/>
              <a:t> </a:t>
            </a:r>
            <a:r>
              <a:rPr lang="en-US" sz="1600" dirty="0" err="1" smtClean="0"/>
              <a:t>thực</a:t>
            </a:r>
            <a:r>
              <a:rPr lang="en-US" sz="1600" dirty="0" smtClean="0"/>
              <a:t> </a:t>
            </a:r>
            <a:r>
              <a:rPr lang="en-US" sz="1600" dirty="0" err="1" smtClean="0"/>
              <a:t>hiện</a:t>
            </a:r>
            <a:r>
              <a:rPr lang="en-US" sz="1600" dirty="0" smtClean="0"/>
              <a:t> </a:t>
            </a:r>
            <a:r>
              <a:rPr lang="vi-VN" sz="1600" u="sng" dirty="0" smtClean="0"/>
              <a:t>thanh toán</a:t>
            </a:r>
            <a:r>
              <a:rPr lang="en-US" sz="1600" u="sng" dirty="0" smtClean="0"/>
              <a:t> </a:t>
            </a:r>
            <a:r>
              <a:rPr lang="en-US" sz="1600" u="sng" dirty="0" err="1" smtClean="0"/>
              <a:t>bằng</a:t>
            </a:r>
            <a:r>
              <a:rPr lang="vi-VN" sz="1600" u="sng" dirty="0" smtClean="0"/>
              <a:t> </a:t>
            </a:r>
            <a:r>
              <a:rPr lang="en-US" sz="1600" u="sng" dirty="0" err="1" smtClean="0"/>
              <a:t>thẻ</a:t>
            </a:r>
            <a:r>
              <a:rPr lang="en-US" sz="1600" u="sng" dirty="0" smtClean="0"/>
              <a:t> </a:t>
            </a:r>
            <a:r>
              <a:rPr lang="en-US" sz="1600" u="sng" dirty="0" err="1" smtClean="0"/>
              <a:t>ngân</a:t>
            </a:r>
            <a:r>
              <a:rPr lang="en-US" sz="1600" u="sng" dirty="0" smtClean="0"/>
              <a:t> </a:t>
            </a:r>
            <a:r>
              <a:rPr lang="en-US" sz="1600" u="sng" dirty="0" err="1" smtClean="0"/>
              <a:t>hàng</a:t>
            </a:r>
            <a:r>
              <a:rPr lang="en-US" sz="1600" dirty="0" smtClean="0"/>
              <a:t>.</a:t>
            </a:r>
            <a:endParaRPr lang="en-US" sz="1600" dirty="0"/>
          </a:p>
        </p:txBody>
      </p:sp>
      <p:sp>
        <p:nvSpPr>
          <p:cNvPr id="5" name="Slide Number Placeholder 4"/>
          <p:cNvSpPr>
            <a:spLocks noGrp="1"/>
          </p:cNvSpPr>
          <p:nvPr>
            <p:ph type="sldNum" sz="quarter" idx="12"/>
          </p:nvPr>
        </p:nvSpPr>
        <p:spPr/>
        <p:txBody>
          <a:bodyPr/>
          <a:lstStyle/>
          <a:p>
            <a:fld id="{252E1552-5C54-4F3A-94D6-15DF502E7F56}" type="slidenum">
              <a:rPr lang="en-US" smtClean="0"/>
              <a:t>19</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59" y="1828800"/>
            <a:ext cx="9144000" cy="5161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6271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lstStyle/>
          <a:p>
            <a:r>
              <a:rPr lang="en-US" dirty="0" smtClean="0"/>
              <a:t>Tổng quan về RMOS</a:t>
            </a:r>
            <a:endParaRPr lang="en-US" dirty="0"/>
          </a:p>
        </p:txBody>
      </p:sp>
      <p:sp>
        <p:nvSpPr>
          <p:cNvPr id="3" name="Content Placeholder 2"/>
          <p:cNvSpPr>
            <a:spLocks noGrp="1"/>
          </p:cNvSpPr>
          <p:nvPr>
            <p:ph idx="1"/>
          </p:nvPr>
        </p:nvSpPr>
        <p:spPr>
          <a:xfrm>
            <a:off x="609600" y="1905000"/>
            <a:ext cx="8229600" cy="4325112"/>
          </a:xfrm>
        </p:spPr>
        <p:txBody>
          <a:bodyPr>
            <a:normAutofit/>
          </a:bodyPr>
          <a:lstStyle/>
          <a:p>
            <a:r>
              <a:rPr lang="en-US" sz="2000" dirty="0" smtClean="0">
                <a:solidFill>
                  <a:schemeClr val="accent6">
                    <a:lumMod val="75000"/>
                  </a:schemeClr>
                </a:solidFill>
              </a:rPr>
              <a:t>RMOS </a:t>
            </a:r>
            <a:r>
              <a:rPr lang="vi-VN" sz="2000" dirty="0" smtClean="0">
                <a:solidFill>
                  <a:schemeClr val="accent6">
                    <a:lumMod val="75000"/>
                  </a:schemeClr>
                </a:solidFill>
              </a:rPr>
              <a:t>là </a:t>
            </a:r>
            <a:r>
              <a:rPr lang="vi-VN" sz="2000" dirty="0">
                <a:solidFill>
                  <a:schemeClr val="accent6">
                    <a:lumMod val="75000"/>
                  </a:schemeClr>
                </a:solidFill>
              </a:rPr>
              <a:t>một </a:t>
            </a:r>
            <a:r>
              <a:rPr lang="vi-VN" sz="2000" dirty="0" smtClean="0">
                <a:solidFill>
                  <a:schemeClr val="accent6">
                    <a:lumMod val="75000"/>
                  </a:schemeClr>
                </a:solidFill>
              </a:rPr>
              <a:t>phần </a:t>
            </a:r>
            <a:r>
              <a:rPr lang="vi-VN" sz="2000" dirty="0">
                <a:solidFill>
                  <a:schemeClr val="accent6">
                    <a:lumMod val="75000"/>
                  </a:schemeClr>
                </a:solidFill>
              </a:rPr>
              <a:t>mềm để tạo điều kiện đặt hàng trong một nhà hàng truyền thống.</a:t>
            </a:r>
            <a:endParaRPr lang="en-US" sz="2000" dirty="0" smtClean="0">
              <a:solidFill>
                <a:schemeClr val="accent6">
                  <a:lumMod val="75000"/>
                </a:schemeClr>
              </a:solidFill>
            </a:endParaRPr>
          </a:p>
          <a:p>
            <a:r>
              <a:rPr lang="vi-VN" sz="2000" dirty="0" smtClean="0">
                <a:solidFill>
                  <a:schemeClr val="accent6">
                    <a:lumMod val="75000"/>
                  </a:schemeClr>
                </a:solidFill>
              </a:rPr>
              <a:t>Khách </a:t>
            </a:r>
            <a:r>
              <a:rPr lang="vi-VN" sz="2000" dirty="0">
                <a:solidFill>
                  <a:schemeClr val="accent6">
                    <a:lumMod val="75000"/>
                  </a:schemeClr>
                </a:solidFill>
              </a:rPr>
              <a:t>hàng có thể xem </a:t>
            </a:r>
            <a:r>
              <a:rPr lang="en-US" sz="2000" dirty="0" smtClean="0">
                <a:solidFill>
                  <a:schemeClr val="accent6">
                    <a:lumMod val="75000"/>
                  </a:schemeClr>
                </a:solidFill>
              </a:rPr>
              <a:t>menu</a:t>
            </a:r>
            <a:r>
              <a:rPr lang="vi-VN" sz="2000" dirty="0" smtClean="0">
                <a:solidFill>
                  <a:schemeClr val="accent6">
                    <a:lumMod val="75000"/>
                  </a:schemeClr>
                </a:solidFill>
              </a:rPr>
              <a:t>, </a:t>
            </a:r>
            <a:r>
              <a:rPr lang="vi-VN" sz="2000" dirty="0">
                <a:solidFill>
                  <a:schemeClr val="accent6">
                    <a:lumMod val="75000"/>
                  </a:schemeClr>
                </a:solidFill>
              </a:rPr>
              <a:t>đặt </a:t>
            </a:r>
            <a:r>
              <a:rPr lang="en-US" sz="2000" dirty="0" smtClean="0">
                <a:solidFill>
                  <a:schemeClr val="accent6">
                    <a:lumMod val="75000"/>
                  </a:schemeClr>
                </a:solidFill>
              </a:rPr>
              <a:t>món</a:t>
            </a:r>
            <a:r>
              <a:rPr lang="vi-VN" sz="2000" dirty="0" smtClean="0">
                <a:solidFill>
                  <a:schemeClr val="accent6">
                    <a:lumMod val="75000"/>
                  </a:schemeClr>
                </a:solidFill>
              </a:rPr>
              <a:t>, </a:t>
            </a:r>
            <a:r>
              <a:rPr lang="vi-VN" sz="2000" dirty="0">
                <a:solidFill>
                  <a:schemeClr val="accent6">
                    <a:lumMod val="75000"/>
                  </a:schemeClr>
                </a:solidFill>
              </a:rPr>
              <a:t>gọi </a:t>
            </a:r>
            <a:r>
              <a:rPr lang="vi-VN" sz="2000" dirty="0" smtClean="0">
                <a:solidFill>
                  <a:schemeClr val="accent6">
                    <a:lumMod val="75000"/>
                  </a:schemeClr>
                </a:solidFill>
              </a:rPr>
              <a:t>người </a:t>
            </a:r>
            <a:r>
              <a:rPr lang="en-US" sz="2000" dirty="0" err="1" smtClean="0">
                <a:solidFill>
                  <a:schemeClr val="accent6">
                    <a:lumMod val="75000"/>
                  </a:schemeClr>
                </a:solidFill>
              </a:rPr>
              <a:t>phục</a:t>
            </a:r>
            <a:r>
              <a:rPr lang="en-US" sz="2000" dirty="0" smtClean="0">
                <a:solidFill>
                  <a:schemeClr val="accent6">
                    <a:lumMod val="75000"/>
                  </a:schemeClr>
                </a:solidFill>
              </a:rPr>
              <a:t> </a:t>
            </a:r>
            <a:r>
              <a:rPr lang="en-US" sz="2000" dirty="0" err="1" smtClean="0">
                <a:solidFill>
                  <a:schemeClr val="accent6">
                    <a:lumMod val="75000"/>
                  </a:schemeClr>
                </a:solidFill>
              </a:rPr>
              <a:t>vụ</a:t>
            </a:r>
            <a:r>
              <a:rPr lang="vi-VN" sz="2000" dirty="0" smtClean="0">
                <a:solidFill>
                  <a:schemeClr val="accent6">
                    <a:lumMod val="75000"/>
                  </a:schemeClr>
                </a:solidFill>
              </a:rPr>
              <a:t>, </a:t>
            </a:r>
            <a:r>
              <a:rPr lang="vi-VN" sz="2000" dirty="0">
                <a:solidFill>
                  <a:schemeClr val="accent6">
                    <a:lumMod val="75000"/>
                  </a:schemeClr>
                </a:solidFill>
              </a:rPr>
              <a:t>và </a:t>
            </a:r>
            <a:r>
              <a:rPr lang="en-US" sz="2000" dirty="0" err="1" smtClean="0">
                <a:solidFill>
                  <a:schemeClr val="accent6">
                    <a:lumMod val="75000"/>
                  </a:schemeClr>
                </a:solidFill>
              </a:rPr>
              <a:t>xem</a:t>
            </a:r>
            <a:r>
              <a:rPr lang="en-US" sz="2000" dirty="0" smtClean="0">
                <a:solidFill>
                  <a:schemeClr val="accent6">
                    <a:lumMod val="75000"/>
                  </a:schemeClr>
                </a:solidFill>
              </a:rPr>
              <a:t> </a:t>
            </a:r>
            <a:r>
              <a:rPr lang="vi-VN" sz="2000" dirty="0" smtClean="0">
                <a:solidFill>
                  <a:schemeClr val="accent6">
                    <a:lumMod val="75000"/>
                  </a:schemeClr>
                </a:solidFill>
              </a:rPr>
              <a:t>hóa </a:t>
            </a:r>
            <a:r>
              <a:rPr lang="vi-VN" sz="2000" dirty="0">
                <a:solidFill>
                  <a:schemeClr val="accent6">
                    <a:lumMod val="75000"/>
                  </a:schemeClr>
                </a:solidFill>
              </a:rPr>
              <a:t>đơn cuối cùng thông qua giao diện máy tính </a:t>
            </a:r>
            <a:r>
              <a:rPr lang="vi-VN" sz="2000" dirty="0" smtClean="0">
                <a:solidFill>
                  <a:schemeClr val="accent6">
                    <a:lumMod val="75000"/>
                  </a:schemeClr>
                </a:solidFill>
              </a:rPr>
              <a:t>được </a:t>
            </a:r>
            <a:r>
              <a:rPr lang="vi-VN" sz="2000" dirty="0">
                <a:solidFill>
                  <a:schemeClr val="accent6">
                    <a:lumMod val="75000"/>
                  </a:schemeClr>
                </a:solidFill>
              </a:rPr>
              <a:t>tích hợp </a:t>
            </a:r>
            <a:r>
              <a:rPr lang="en-US" sz="2000" dirty="0" smtClean="0">
                <a:solidFill>
                  <a:schemeClr val="accent6">
                    <a:lumMod val="75000"/>
                  </a:schemeClr>
                </a:solidFill>
              </a:rPr>
              <a:t>trên bàn </a:t>
            </a:r>
            <a:r>
              <a:rPr lang="vi-VN" sz="2000" dirty="0" smtClean="0">
                <a:solidFill>
                  <a:schemeClr val="accent6">
                    <a:lumMod val="75000"/>
                  </a:schemeClr>
                </a:solidFill>
              </a:rPr>
              <a:t>của </a:t>
            </a:r>
            <a:r>
              <a:rPr lang="vi-VN" sz="2000" dirty="0">
                <a:solidFill>
                  <a:schemeClr val="accent6">
                    <a:lumMod val="75000"/>
                  </a:schemeClr>
                </a:solidFill>
              </a:rPr>
              <a:t>họ</a:t>
            </a:r>
            <a:r>
              <a:rPr lang="vi-VN" sz="2000" dirty="0" smtClean="0">
                <a:solidFill>
                  <a:schemeClr val="accent6">
                    <a:lumMod val="75000"/>
                  </a:schemeClr>
                </a:solidFill>
              </a:rPr>
              <a:t>.</a:t>
            </a:r>
            <a:endParaRPr lang="en-US" sz="2000" dirty="0" smtClean="0">
              <a:solidFill>
                <a:schemeClr val="accent6">
                  <a:lumMod val="75000"/>
                </a:schemeClr>
              </a:solidFill>
            </a:endParaRPr>
          </a:p>
          <a:p>
            <a:r>
              <a:rPr lang="vi-VN" sz="2000" dirty="0">
                <a:solidFill>
                  <a:schemeClr val="accent6">
                    <a:lumMod val="75000"/>
                  </a:schemeClr>
                </a:solidFill>
              </a:rPr>
              <a:t>Người phục vụ có thể khởi tạo một </a:t>
            </a:r>
            <a:r>
              <a:rPr lang="vi-VN" sz="2000" dirty="0" smtClean="0">
                <a:solidFill>
                  <a:schemeClr val="accent6">
                    <a:lumMod val="75000"/>
                  </a:schemeClr>
                </a:solidFill>
              </a:rPr>
              <a:t>b</a:t>
            </a:r>
            <a:r>
              <a:rPr lang="en-US" sz="2000" dirty="0" err="1" smtClean="0">
                <a:solidFill>
                  <a:schemeClr val="accent6">
                    <a:lumMod val="75000"/>
                  </a:schemeClr>
                </a:solidFill>
              </a:rPr>
              <a:t>àn</a:t>
            </a:r>
            <a:r>
              <a:rPr lang="vi-VN" sz="2000" dirty="0" smtClean="0">
                <a:solidFill>
                  <a:schemeClr val="accent6">
                    <a:lumMod val="75000"/>
                  </a:schemeClr>
                </a:solidFill>
              </a:rPr>
              <a:t> </a:t>
            </a:r>
            <a:r>
              <a:rPr lang="vi-VN" sz="2000" dirty="0">
                <a:solidFill>
                  <a:schemeClr val="accent6">
                    <a:lumMod val="75000"/>
                  </a:schemeClr>
                </a:solidFill>
              </a:rPr>
              <a:t>cho khách hàng, điều </a:t>
            </a:r>
            <a:r>
              <a:rPr lang="vi-VN" sz="2000" dirty="0" smtClean="0">
                <a:solidFill>
                  <a:schemeClr val="accent6">
                    <a:lumMod val="75000"/>
                  </a:schemeClr>
                </a:solidFill>
              </a:rPr>
              <a:t>khiển</a:t>
            </a:r>
            <a:r>
              <a:rPr lang="en-US" sz="2000" dirty="0" smtClean="0">
                <a:solidFill>
                  <a:schemeClr val="accent6">
                    <a:lumMod val="75000"/>
                  </a:schemeClr>
                </a:solidFill>
              </a:rPr>
              <a:t> </a:t>
            </a:r>
            <a:r>
              <a:rPr lang="vi-VN" sz="2000" dirty="0" smtClean="0">
                <a:solidFill>
                  <a:schemeClr val="accent6">
                    <a:lumMod val="75000"/>
                  </a:schemeClr>
                </a:solidFill>
              </a:rPr>
              <a:t>bảng </a:t>
            </a:r>
            <a:r>
              <a:rPr lang="vi-VN" sz="2000" dirty="0">
                <a:solidFill>
                  <a:schemeClr val="accent6">
                    <a:lumMod val="75000"/>
                  </a:schemeClr>
                </a:solidFill>
              </a:rPr>
              <a:t>chức năng từ xa để hỗ trợ khách hàng, xác </a:t>
            </a:r>
            <a:r>
              <a:rPr lang="vi-VN" sz="2000" dirty="0" smtClean="0">
                <a:solidFill>
                  <a:schemeClr val="accent6">
                    <a:lumMod val="75000"/>
                  </a:schemeClr>
                </a:solidFill>
              </a:rPr>
              <a:t>nhận</a:t>
            </a:r>
            <a:r>
              <a:rPr lang="en-US" sz="2000" dirty="0" smtClean="0">
                <a:solidFill>
                  <a:schemeClr val="accent6">
                    <a:lumMod val="75000"/>
                  </a:schemeClr>
                </a:solidFill>
              </a:rPr>
              <a:t> </a:t>
            </a:r>
            <a:r>
              <a:rPr lang="vi-VN" sz="2000" dirty="0">
                <a:solidFill>
                  <a:schemeClr val="accent6">
                    <a:lumMod val="75000"/>
                  </a:schemeClr>
                </a:solidFill>
              </a:rPr>
              <a:t>đặt </a:t>
            </a:r>
            <a:r>
              <a:rPr lang="en-US" sz="2000" dirty="0" smtClean="0">
                <a:solidFill>
                  <a:schemeClr val="accent6">
                    <a:lumMod val="75000"/>
                  </a:schemeClr>
                </a:solidFill>
              </a:rPr>
              <a:t>món</a:t>
            </a:r>
            <a:r>
              <a:rPr lang="vi-VN" sz="2000" dirty="0" smtClean="0">
                <a:solidFill>
                  <a:schemeClr val="accent6">
                    <a:lumMod val="75000"/>
                  </a:schemeClr>
                </a:solidFill>
              </a:rPr>
              <a:t> </a:t>
            </a:r>
            <a:r>
              <a:rPr lang="vi-VN" sz="2000" dirty="0">
                <a:solidFill>
                  <a:schemeClr val="accent6">
                    <a:lumMod val="75000"/>
                  </a:schemeClr>
                </a:solidFill>
              </a:rPr>
              <a:t>cho nhân viên chuẩn bị thực phẩm và hoàn thiện hóa đơn của khách hàng - tất cả thông qua máy tính bảng </a:t>
            </a:r>
            <a:r>
              <a:rPr lang="vi-VN" sz="2000" dirty="0" smtClean="0">
                <a:solidFill>
                  <a:schemeClr val="accent6">
                    <a:lumMod val="75000"/>
                  </a:schemeClr>
                </a:solidFill>
              </a:rPr>
              <a:t>của </a:t>
            </a:r>
            <a:r>
              <a:rPr lang="vi-VN" sz="2000" dirty="0">
                <a:solidFill>
                  <a:schemeClr val="accent6">
                    <a:lumMod val="75000"/>
                  </a:schemeClr>
                </a:solidFill>
              </a:rPr>
              <a:t>họ</a:t>
            </a:r>
            <a:r>
              <a:rPr lang="vi-VN" sz="2000" dirty="0" smtClean="0">
                <a:solidFill>
                  <a:schemeClr val="accent6">
                    <a:lumMod val="75000"/>
                  </a:schemeClr>
                </a:solidFill>
              </a:rPr>
              <a:t>.</a:t>
            </a:r>
            <a:endParaRPr lang="en-US" sz="2000" dirty="0" smtClean="0">
              <a:solidFill>
                <a:schemeClr val="accent6">
                  <a:lumMod val="75000"/>
                </a:schemeClr>
              </a:solidFill>
            </a:endParaRPr>
          </a:p>
          <a:p>
            <a:r>
              <a:rPr lang="en-US" sz="2000" dirty="0" smtClean="0">
                <a:solidFill>
                  <a:schemeClr val="accent6">
                    <a:lumMod val="75000"/>
                  </a:schemeClr>
                </a:solidFill>
              </a:rPr>
              <a:t>Nhân </a:t>
            </a:r>
            <a:r>
              <a:rPr lang="vi-VN" sz="2000" dirty="0" smtClean="0">
                <a:solidFill>
                  <a:schemeClr val="accent6">
                    <a:lumMod val="75000"/>
                  </a:schemeClr>
                </a:solidFill>
              </a:rPr>
              <a:t>viên </a:t>
            </a:r>
            <a:r>
              <a:rPr lang="vi-VN" sz="2000" dirty="0">
                <a:solidFill>
                  <a:schemeClr val="accent6">
                    <a:lumMod val="75000"/>
                  </a:schemeClr>
                </a:solidFill>
              </a:rPr>
              <a:t>thực phẩm, với giao diện màn hình cảm ứng của họ </a:t>
            </a:r>
            <a:r>
              <a:rPr lang="en-US" sz="2000" dirty="0" smtClean="0">
                <a:solidFill>
                  <a:schemeClr val="accent6">
                    <a:lumMod val="75000"/>
                  </a:schemeClr>
                </a:solidFill>
              </a:rPr>
              <a:t>trên</a:t>
            </a:r>
            <a:r>
              <a:rPr lang="vi-VN" sz="2000" dirty="0" smtClean="0">
                <a:solidFill>
                  <a:schemeClr val="accent6">
                    <a:lumMod val="75000"/>
                  </a:schemeClr>
                </a:solidFill>
              </a:rPr>
              <a:t> </a:t>
            </a:r>
            <a:r>
              <a:rPr lang="vi-VN" sz="2000" dirty="0">
                <a:solidFill>
                  <a:schemeClr val="accent6">
                    <a:lumMod val="75000"/>
                  </a:schemeClr>
                </a:solidFill>
              </a:rPr>
              <a:t>hệ thống, có thể xem các đơn đặt hàng được gửi đến nhà bếp </a:t>
            </a:r>
            <a:r>
              <a:rPr lang="en-US" sz="2000" dirty="0" smtClean="0">
                <a:solidFill>
                  <a:schemeClr val="accent6">
                    <a:lumMod val="75000"/>
                  </a:schemeClr>
                </a:solidFill>
              </a:rPr>
              <a:t>từ</a:t>
            </a:r>
            <a:r>
              <a:rPr lang="vi-VN" sz="2000" dirty="0" smtClean="0">
                <a:solidFill>
                  <a:schemeClr val="accent6">
                    <a:lumMod val="75000"/>
                  </a:schemeClr>
                </a:solidFill>
              </a:rPr>
              <a:t> </a:t>
            </a:r>
            <a:r>
              <a:rPr lang="vi-VN" sz="2000" dirty="0">
                <a:solidFill>
                  <a:schemeClr val="accent6">
                    <a:lumMod val="75000"/>
                  </a:schemeClr>
                </a:solidFill>
              </a:rPr>
              <a:t>người </a:t>
            </a:r>
            <a:r>
              <a:rPr lang="en-US" sz="2000" dirty="0" err="1" smtClean="0">
                <a:solidFill>
                  <a:schemeClr val="accent6">
                    <a:lumMod val="75000"/>
                  </a:schemeClr>
                </a:solidFill>
              </a:rPr>
              <a:t>phục</a:t>
            </a:r>
            <a:r>
              <a:rPr lang="en-US" sz="2000" dirty="0" smtClean="0">
                <a:solidFill>
                  <a:schemeClr val="accent6">
                    <a:lumMod val="75000"/>
                  </a:schemeClr>
                </a:solidFill>
              </a:rPr>
              <a:t> </a:t>
            </a:r>
            <a:r>
              <a:rPr lang="en-US" sz="2000" dirty="0" err="1" smtClean="0">
                <a:solidFill>
                  <a:schemeClr val="accent6">
                    <a:lumMod val="75000"/>
                  </a:schemeClr>
                </a:solidFill>
              </a:rPr>
              <a:t>vụ</a:t>
            </a:r>
            <a:r>
              <a:rPr lang="en-US" sz="2000" dirty="0" smtClean="0">
                <a:solidFill>
                  <a:schemeClr val="accent6">
                    <a:lumMod val="75000"/>
                  </a:schemeClr>
                </a:solidFill>
              </a:rPr>
              <a:t>. </a:t>
            </a:r>
            <a:r>
              <a:rPr lang="vi-VN" sz="2000" dirty="0" smtClean="0">
                <a:solidFill>
                  <a:schemeClr val="accent6">
                    <a:lumMod val="75000"/>
                  </a:schemeClr>
                </a:solidFill>
              </a:rPr>
              <a:t>Trong </a:t>
            </a:r>
            <a:r>
              <a:rPr lang="vi-VN" sz="2000" dirty="0">
                <a:solidFill>
                  <a:schemeClr val="accent6">
                    <a:lumMod val="75000"/>
                  </a:schemeClr>
                </a:solidFill>
              </a:rPr>
              <a:t>quá trình chuẩn bị, họ có thể cho người </a:t>
            </a:r>
            <a:r>
              <a:rPr lang="en-US" sz="2000" dirty="0" err="1" smtClean="0">
                <a:solidFill>
                  <a:schemeClr val="accent6">
                    <a:lumMod val="75000"/>
                  </a:schemeClr>
                </a:solidFill>
              </a:rPr>
              <a:t>phục</a:t>
            </a:r>
            <a:r>
              <a:rPr lang="en-US" sz="2000" dirty="0" smtClean="0">
                <a:solidFill>
                  <a:schemeClr val="accent6">
                    <a:lumMod val="75000"/>
                  </a:schemeClr>
                </a:solidFill>
              </a:rPr>
              <a:t> </a:t>
            </a:r>
            <a:r>
              <a:rPr lang="en-US" sz="2000" dirty="0" err="1" smtClean="0">
                <a:solidFill>
                  <a:schemeClr val="accent6">
                    <a:lumMod val="75000"/>
                  </a:schemeClr>
                </a:solidFill>
              </a:rPr>
              <a:t>vụ</a:t>
            </a:r>
            <a:r>
              <a:rPr lang="en-US" sz="2000" dirty="0" smtClean="0">
                <a:solidFill>
                  <a:schemeClr val="accent6">
                    <a:lumMod val="75000"/>
                  </a:schemeClr>
                </a:solidFill>
              </a:rPr>
              <a:t> </a:t>
            </a:r>
            <a:r>
              <a:rPr lang="vi-VN" sz="2000" dirty="0" smtClean="0">
                <a:solidFill>
                  <a:schemeClr val="accent6">
                    <a:lumMod val="75000"/>
                  </a:schemeClr>
                </a:solidFill>
              </a:rPr>
              <a:t>biết </a:t>
            </a:r>
            <a:r>
              <a:rPr lang="vi-VN" sz="2000" dirty="0">
                <a:solidFill>
                  <a:schemeClr val="accent6">
                    <a:lumMod val="75000"/>
                  </a:schemeClr>
                </a:solidFill>
              </a:rPr>
              <a:t>tình trạng của từng </a:t>
            </a:r>
            <a:r>
              <a:rPr lang="en-US" sz="2000" dirty="0" err="1" smtClean="0">
                <a:solidFill>
                  <a:schemeClr val="accent6">
                    <a:lumMod val="75000"/>
                  </a:schemeClr>
                </a:solidFill>
              </a:rPr>
              <a:t>món</a:t>
            </a:r>
            <a:r>
              <a:rPr lang="en-US" sz="2000" dirty="0" smtClean="0">
                <a:solidFill>
                  <a:schemeClr val="accent6">
                    <a:lumMod val="75000"/>
                  </a:schemeClr>
                </a:solidFill>
              </a:rPr>
              <a:t> </a:t>
            </a:r>
            <a:r>
              <a:rPr lang="en-US" sz="2000" dirty="0" err="1" smtClean="0">
                <a:solidFill>
                  <a:schemeClr val="accent6">
                    <a:lumMod val="75000"/>
                  </a:schemeClr>
                </a:solidFill>
              </a:rPr>
              <a:t>ăn</a:t>
            </a:r>
            <a:r>
              <a:rPr lang="en-US" sz="2000" dirty="0" smtClean="0">
                <a:solidFill>
                  <a:schemeClr val="accent6">
                    <a:lumMod val="75000"/>
                  </a:schemeClr>
                </a:solidFill>
              </a:rPr>
              <a:t> </a:t>
            </a:r>
            <a:r>
              <a:rPr lang="vi-VN" sz="2000" dirty="0" smtClean="0">
                <a:solidFill>
                  <a:schemeClr val="accent6">
                    <a:lumMod val="75000"/>
                  </a:schemeClr>
                </a:solidFill>
              </a:rPr>
              <a:t>và </a:t>
            </a:r>
            <a:r>
              <a:rPr lang="vi-VN" sz="2000" dirty="0">
                <a:solidFill>
                  <a:schemeClr val="accent6">
                    <a:lumMod val="75000"/>
                  </a:schemeClr>
                </a:solidFill>
              </a:rPr>
              <a:t>có thể gửi thông báo </a:t>
            </a:r>
            <a:r>
              <a:rPr lang="vi-VN" sz="2000" dirty="0" smtClean="0">
                <a:solidFill>
                  <a:schemeClr val="accent6">
                    <a:lumMod val="75000"/>
                  </a:schemeClr>
                </a:solidFill>
              </a:rPr>
              <a:t>khi </a:t>
            </a:r>
            <a:r>
              <a:rPr lang="en-US" sz="2000" dirty="0" err="1" smtClean="0">
                <a:solidFill>
                  <a:schemeClr val="accent6">
                    <a:lumMod val="75000"/>
                  </a:schemeClr>
                </a:solidFill>
              </a:rPr>
              <a:t>món</a:t>
            </a:r>
            <a:r>
              <a:rPr lang="en-US" sz="2000" dirty="0" smtClean="0">
                <a:solidFill>
                  <a:schemeClr val="accent6">
                    <a:lumMod val="75000"/>
                  </a:schemeClr>
                </a:solidFill>
              </a:rPr>
              <a:t> </a:t>
            </a:r>
            <a:r>
              <a:rPr lang="en-US" sz="2000" dirty="0" err="1" smtClean="0">
                <a:solidFill>
                  <a:schemeClr val="accent6">
                    <a:lumMod val="75000"/>
                  </a:schemeClr>
                </a:solidFill>
              </a:rPr>
              <a:t>ăn</a:t>
            </a:r>
            <a:r>
              <a:rPr lang="vi-VN" sz="2000" dirty="0" smtClean="0">
                <a:solidFill>
                  <a:schemeClr val="accent6">
                    <a:lumMod val="75000"/>
                  </a:schemeClr>
                </a:solidFill>
              </a:rPr>
              <a:t> đã </a:t>
            </a:r>
            <a:r>
              <a:rPr lang="vi-VN" sz="2000" dirty="0">
                <a:solidFill>
                  <a:schemeClr val="accent6">
                    <a:lumMod val="75000"/>
                  </a:schemeClr>
                </a:solidFill>
              </a:rPr>
              <a:t>hoàn </a:t>
            </a:r>
            <a:r>
              <a:rPr lang="vi-VN" sz="2000" dirty="0" smtClean="0">
                <a:solidFill>
                  <a:schemeClr val="accent6">
                    <a:lumMod val="75000"/>
                  </a:schemeClr>
                </a:solidFill>
              </a:rPr>
              <a:t>thành.</a:t>
            </a:r>
            <a:endParaRPr lang="en-US" sz="2000" dirty="0">
              <a:solidFill>
                <a:schemeClr val="accent6">
                  <a:lumMod val="75000"/>
                </a:schemeClr>
              </a:solidFill>
            </a:endParaRPr>
          </a:p>
        </p:txBody>
      </p:sp>
      <p:sp>
        <p:nvSpPr>
          <p:cNvPr id="5" name="Slide Number Placeholder 4"/>
          <p:cNvSpPr>
            <a:spLocks noGrp="1"/>
          </p:cNvSpPr>
          <p:nvPr>
            <p:ph type="sldNum" sz="quarter" idx="12"/>
          </p:nvPr>
        </p:nvSpPr>
        <p:spPr/>
        <p:txBody>
          <a:bodyPr/>
          <a:lstStyle/>
          <a:p>
            <a:fld id="{252E1552-5C54-4F3A-94D6-15DF502E7F56}" type="slidenum">
              <a:rPr lang="en-US" smtClean="0"/>
              <a:t>2</a:t>
            </a:fld>
            <a:endParaRPr lang="en-US" dirty="0"/>
          </a:p>
        </p:txBody>
      </p:sp>
    </p:spTree>
    <p:extLst>
      <p:ext uri="{BB962C8B-B14F-4D97-AF65-F5344CB8AC3E}">
        <p14:creationId xmlns:p14="http://schemas.microsoft.com/office/powerpoint/2010/main" val="4044265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a:bodyPr>
          <a:lstStyle/>
          <a:p>
            <a:r>
              <a:rPr lang="en-US" dirty="0" smtClean="0"/>
              <a:t>4. Sequence Diagram</a:t>
            </a:r>
            <a:endParaRPr lang="en-US" dirty="0"/>
          </a:p>
        </p:txBody>
      </p:sp>
      <p:sp>
        <p:nvSpPr>
          <p:cNvPr id="3" name="Content Placeholder 2"/>
          <p:cNvSpPr>
            <a:spLocks noGrp="1"/>
          </p:cNvSpPr>
          <p:nvPr>
            <p:ph idx="1"/>
          </p:nvPr>
        </p:nvSpPr>
        <p:spPr>
          <a:xfrm>
            <a:off x="457200" y="1066800"/>
            <a:ext cx="8229600" cy="4325112"/>
          </a:xfrm>
        </p:spPr>
        <p:txBody>
          <a:bodyPr>
            <a:normAutofit/>
          </a:bodyPr>
          <a:lstStyle/>
          <a:p>
            <a:r>
              <a:rPr lang="en-US" sz="1600" dirty="0" smtClean="0"/>
              <a:t>B</a:t>
            </a:r>
            <a:r>
              <a:rPr lang="vi-VN" sz="1600" dirty="0" smtClean="0"/>
              <a:t>iểu </a:t>
            </a:r>
            <a:r>
              <a:rPr lang="vi-VN" sz="1600" dirty="0"/>
              <a:t>đồ </a:t>
            </a:r>
            <a:r>
              <a:rPr lang="en-US" sz="1600" dirty="0" smtClean="0"/>
              <a:t>Process Cash Payment:</a:t>
            </a:r>
            <a:r>
              <a:rPr lang="vi-VN" sz="1600" dirty="0"/>
              <a:t> cung cấp </a:t>
            </a:r>
            <a:r>
              <a:rPr lang="en-US" sz="1600" dirty="0" err="1" smtClean="0"/>
              <a:t>hình</a:t>
            </a:r>
            <a:r>
              <a:rPr lang="en-US" sz="1600" dirty="0" smtClean="0"/>
              <a:t> </a:t>
            </a:r>
            <a:r>
              <a:rPr lang="en-US" sz="1600" dirty="0" err="1" smtClean="0"/>
              <a:t>ảnh</a:t>
            </a:r>
            <a:r>
              <a:rPr lang="vi-VN" sz="1600" dirty="0" smtClean="0"/>
              <a:t> </a:t>
            </a:r>
            <a:r>
              <a:rPr lang="vi-VN" sz="1600" dirty="0"/>
              <a:t>đại diện </a:t>
            </a:r>
            <a:r>
              <a:rPr lang="vi-VN" sz="1600" dirty="0" smtClean="0"/>
              <a:t>của </a:t>
            </a:r>
            <a:r>
              <a:rPr lang="en-US" sz="1600" b="1" dirty="0" err="1" smtClean="0"/>
              <a:t>người</a:t>
            </a:r>
            <a:r>
              <a:rPr lang="en-US" sz="1600" b="1" dirty="0" smtClean="0"/>
              <a:t> </a:t>
            </a:r>
            <a:r>
              <a:rPr lang="en-US" sz="1600" b="1" dirty="0" err="1" smtClean="0"/>
              <a:t>phục</a:t>
            </a:r>
            <a:r>
              <a:rPr lang="en-US" sz="1600" b="1" dirty="0" smtClean="0"/>
              <a:t> </a:t>
            </a:r>
            <a:r>
              <a:rPr lang="en-US" sz="1600" b="1" dirty="0" err="1" smtClean="0"/>
              <a:t>vụ</a:t>
            </a:r>
            <a:r>
              <a:rPr lang="vi-VN" sz="1600" b="1" dirty="0" smtClean="0"/>
              <a:t> </a:t>
            </a:r>
            <a:r>
              <a:rPr lang="en-US" sz="1600" dirty="0" err="1" smtClean="0"/>
              <a:t>thực</a:t>
            </a:r>
            <a:r>
              <a:rPr lang="en-US" sz="1600" dirty="0" smtClean="0"/>
              <a:t> </a:t>
            </a:r>
            <a:r>
              <a:rPr lang="en-US" sz="1600" u="sng" dirty="0" err="1" smtClean="0"/>
              <a:t>hiện</a:t>
            </a:r>
            <a:r>
              <a:rPr lang="en-US" sz="1600" u="sng" dirty="0" smtClean="0"/>
              <a:t> </a:t>
            </a:r>
            <a:r>
              <a:rPr lang="vi-VN" sz="1600" u="sng" dirty="0" smtClean="0"/>
              <a:t>thanh toán</a:t>
            </a:r>
            <a:r>
              <a:rPr lang="en-US" sz="1600" u="sng" dirty="0" smtClean="0"/>
              <a:t> </a:t>
            </a:r>
            <a:r>
              <a:rPr lang="en-US" sz="1600" u="sng" dirty="0" err="1" smtClean="0"/>
              <a:t>bằng</a:t>
            </a:r>
            <a:r>
              <a:rPr lang="vi-VN" sz="1600" u="sng" dirty="0" smtClean="0"/>
              <a:t> </a:t>
            </a:r>
            <a:r>
              <a:rPr lang="en-US" sz="1600" u="sng" dirty="0" err="1" smtClean="0"/>
              <a:t>tiền</a:t>
            </a:r>
            <a:r>
              <a:rPr lang="en-US" sz="1600" u="sng" dirty="0" smtClean="0"/>
              <a:t> </a:t>
            </a:r>
            <a:r>
              <a:rPr lang="en-US" sz="1600" u="sng" dirty="0" err="1" smtClean="0"/>
              <a:t>mặt</a:t>
            </a:r>
            <a:r>
              <a:rPr lang="en-US" sz="1600" dirty="0" smtClean="0"/>
              <a:t>.</a:t>
            </a:r>
            <a:endParaRPr lang="en-US" sz="1600" dirty="0"/>
          </a:p>
        </p:txBody>
      </p:sp>
      <p:sp>
        <p:nvSpPr>
          <p:cNvPr id="5" name="Slide Number Placeholder 4"/>
          <p:cNvSpPr>
            <a:spLocks noGrp="1"/>
          </p:cNvSpPr>
          <p:nvPr>
            <p:ph type="sldNum" sz="quarter" idx="12"/>
          </p:nvPr>
        </p:nvSpPr>
        <p:spPr/>
        <p:txBody>
          <a:bodyPr/>
          <a:lstStyle/>
          <a:p>
            <a:fld id="{252E1552-5C54-4F3A-94D6-15DF502E7F56}" type="slidenum">
              <a:rPr lang="en-US" smtClean="0"/>
              <a:t>20</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2" y="1740794"/>
            <a:ext cx="9121588" cy="5117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64815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a:bodyPr>
          <a:lstStyle/>
          <a:p>
            <a:r>
              <a:rPr lang="en-US" dirty="0" smtClean="0"/>
              <a:t>4. Sequence Diagram</a:t>
            </a:r>
            <a:endParaRPr lang="en-US" dirty="0"/>
          </a:p>
        </p:txBody>
      </p:sp>
      <p:sp>
        <p:nvSpPr>
          <p:cNvPr id="3" name="Content Placeholder 2"/>
          <p:cNvSpPr>
            <a:spLocks noGrp="1"/>
          </p:cNvSpPr>
          <p:nvPr>
            <p:ph idx="1"/>
          </p:nvPr>
        </p:nvSpPr>
        <p:spPr>
          <a:xfrm>
            <a:off x="457200" y="1066800"/>
            <a:ext cx="8229600" cy="4325112"/>
          </a:xfrm>
        </p:spPr>
        <p:txBody>
          <a:bodyPr>
            <a:normAutofit/>
          </a:bodyPr>
          <a:lstStyle/>
          <a:p>
            <a:r>
              <a:rPr lang="en-US" sz="1600" dirty="0" smtClean="0"/>
              <a:t>B</a:t>
            </a:r>
            <a:r>
              <a:rPr lang="vi-VN" sz="1600" dirty="0" smtClean="0"/>
              <a:t>iểu </a:t>
            </a:r>
            <a:r>
              <a:rPr lang="vi-VN" sz="1600" dirty="0"/>
              <a:t>đồ </a:t>
            </a:r>
            <a:r>
              <a:rPr lang="en-US" sz="1600" dirty="0" smtClean="0"/>
              <a:t>Pay Bill:</a:t>
            </a:r>
            <a:r>
              <a:rPr lang="vi-VN" sz="1600" dirty="0"/>
              <a:t> cung cấp </a:t>
            </a:r>
            <a:r>
              <a:rPr lang="en-US" sz="1600" dirty="0" err="1" smtClean="0"/>
              <a:t>hình</a:t>
            </a:r>
            <a:r>
              <a:rPr lang="en-US" sz="1600" dirty="0" smtClean="0"/>
              <a:t> </a:t>
            </a:r>
            <a:r>
              <a:rPr lang="en-US" sz="1600" dirty="0" err="1" smtClean="0"/>
              <a:t>ảnh</a:t>
            </a:r>
            <a:r>
              <a:rPr lang="en-US" sz="1600" dirty="0" smtClean="0"/>
              <a:t> </a:t>
            </a:r>
            <a:r>
              <a:rPr lang="en-US" sz="1600" dirty="0" err="1" smtClean="0"/>
              <a:t>đại</a:t>
            </a:r>
            <a:r>
              <a:rPr lang="en-US" sz="1600" dirty="0" smtClean="0"/>
              <a:t> </a:t>
            </a:r>
            <a:r>
              <a:rPr lang="en-US" sz="1600" dirty="0" err="1" smtClean="0"/>
              <a:t>diện</a:t>
            </a:r>
            <a:r>
              <a:rPr lang="en-US" sz="1600" dirty="0" smtClean="0"/>
              <a:t> </a:t>
            </a:r>
            <a:r>
              <a:rPr lang="vi-VN" sz="1600" dirty="0" smtClean="0"/>
              <a:t>của </a:t>
            </a:r>
            <a:r>
              <a:rPr lang="en-US" sz="1600" b="1" dirty="0" smtClean="0"/>
              <a:t>k</a:t>
            </a:r>
            <a:r>
              <a:rPr lang="vi-VN" sz="1600" b="1" dirty="0" smtClean="0"/>
              <a:t>hách hàng </a:t>
            </a:r>
            <a:r>
              <a:rPr lang="vi-VN" sz="1600" dirty="0" smtClean="0"/>
              <a:t>trả </a:t>
            </a:r>
            <a:r>
              <a:rPr lang="vi-VN" sz="1600" dirty="0"/>
              <a:t>tiền cho bữa ăn của họ</a:t>
            </a:r>
            <a:r>
              <a:rPr lang="vi-VN" sz="1600" dirty="0" smtClean="0"/>
              <a:t>.</a:t>
            </a:r>
            <a:endParaRPr lang="en-US" sz="1600" dirty="0" smtClean="0"/>
          </a:p>
          <a:p>
            <a:endParaRPr lang="en-US" sz="1600" dirty="0"/>
          </a:p>
        </p:txBody>
      </p:sp>
      <p:sp>
        <p:nvSpPr>
          <p:cNvPr id="5" name="Slide Number Placeholder 4"/>
          <p:cNvSpPr>
            <a:spLocks noGrp="1"/>
          </p:cNvSpPr>
          <p:nvPr>
            <p:ph type="sldNum" sz="quarter" idx="12"/>
          </p:nvPr>
        </p:nvSpPr>
        <p:spPr/>
        <p:txBody>
          <a:bodyPr/>
          <a:lstStyle/>
          <a:p>
            <a:fld id="{252E1552-5C54-4F3A-94D6-15DF502E7F56}" type="slidenum">
              <a:rPr lang="en-US" smtClean="0"/>
              <a:t>21</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1"/>
            <a:ext cx="8937812" cy="5489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08523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r>
              <a:rPr lang="en-US" dirty="0" smtClean="0"/>
              <a:t>4. Sequence Diagram</a:t>
            </a:r>
            <a:endParaRPr lang="en-US" dirty="0"/>
          </a:p>
        </p:txBody>
      </p:sp>
      <p:sp>
        <p:nvSpPr>
          <p:cNvPr id="3" name="Content Placeholder 2"/>
          <p:cNvSpPr>
            <a:spLocks noGrp="1"/>
          </p:cNvSpPr>
          <p:nvPr>
            <p:ph idx="1"/>
          </p:nvPr>
        </p:nvSpPr>
        <p:spPr>
          <a:xfrm>
            <a:off x="457200" y="1066800"/>
            <a:ext cx="8229600" cy="4325112"/>
          </a:xfrm>
        </p:spPr>
        <p:txBody>
          <a:bodyPr>
            <a:normAutofit/>
          </a:bodyPr>
          <a:lstStyle/>
          <a:p>
            <a:r>
              <a:rPr lang="en-US" sz="1600" dirty="0" smtClean="0"/>
              <a:t>B</a:t>
            </a:r>
            <a:r>
              <a:rPr lang="vi-VN" sz="1600" dirty="0" smtClean="0"/>
              <a:t>iểu </a:t>
            </a:r>
            <a:r>
              <a:rPr lang="vi-VN" sz="1600" dirty="0"/>
              <a:t>đồ </a:t>
            </a:r>
            <a:r>
              <a:rPr lang="en-US" sz="1600" dirty="0" smtClean="0"/>
              <a:t>Place Order:</a:t>
            </a:r>
            <a:r>
              <a:rPr lang="vi-VN" sz="1600" dirty="0"/>
              <a:t> cung cấp </a:t>
            </a:r>
            <a:r>
              <a:rPr lang="en-US" sz="1600" dirty="0" err="1" smtClean="0"/>
              <a:t>hình</a:t>
            </a:r>
            <a:r>
              <a:rPr lang="en-US" sz="1600" dirty="0" smtClean="0"/>
              <a:t> </a:t>
            </a:r>
            <a:r>
              <a:rPr lang="en-US" sz="1600" dirty="0" err="1" smtClean="0"/>
              <a:t>ảnh</a:t>
            </a:r>
            <a:r>
              <a:rPr lang="en-US" sz="1600" dirty="0" smtClean="0"/>
              <a:t> </a:t>
            </a:r>
            <a:r>
              <a:rPr lang="en-US" sz="1600" dirty="0" err="1" smtClean="0"/>
              <a:t>đại</a:t>
            </a:r>
            <a:r>
              <a:rPr lang="en-US" sz="1600" dirty="0" smtClean="0"/>
              <a:t> </a:t>
            </a:r>
            <a:r>
              <a:rPr lang="en-US" sz="1600" dirty="0" err="1" smtClean="0"/>
              <a:t>diện</a:t>
            </a:r>
            <a:r>
              <a:rPr lang="en-US" sz="1600" dirty="0" smtClean="0"/>
              <a:t> </a:t>
            </a:r>
            <a:r>
              <a:rPr lang="vi-VN" sz="1600" dirty="0" smtClean="0"/>
              <a:t>của khách </a:t>
            </a:r>
            <a:r>
              <a:rPr lang="vi-VN" sz="1600" dirty="0"/>
              <a:t>hàng </a:t>
            </a:r>
            <a:r>
              <a:rPr lang="en-US" sz="1600" dirty="0" err="1" smtClean="0"/>
              <a:t>đặt</a:t>
            </a:r>
            <a:r>
              <a:rPr lang="en-US" sz="1600" dirty="0" smtClean="0"/>
              <a:t> </a:t>
            </a:r>
            <a:r>
              <a:rPr lang="en-US" sz="1600" dirty="0" err="1" smtClean="0"/>
              <a:t>món</a:t>
            </a:r>
            <a:r>
              <a:rPr lang="en-US" sz="1600" dirty="0" smtClean="0"/>
              <a:t> </a:t>
            </a:r>
            <a:r>
              <a:rPr lang="en-US" sz="1600" dirty="0" err="1" smtClean="0"/>
              <a:t>ăn</a:t>
            </a:r>
            <a:r>
              <a:rPr lang="vi-VN" sz="1600" dirty="0" smtClean="0"/>
              <a:t>.</a:t>
            </a:r>
            <a:endParaRPr lang="en-US" sz="1600" dirty="0" smtClean="0"/>
          </a:p>
          <a:p>
            <a:endParaRPr lang="en-US" sz="1600" dirty="0"/>
          </a:p>
        </p:txBody>
      </p:sp>
      <p:sp>
        <p:nvSpPr>
          <p:cNvPr id="5" name="Slide Number Placeholder 4"/>
          <p:cNvSpPr>
            <a:spLocks noGrp="1"/>
          </p:cNvSpPr>
          <p:nvPr>
            <p:ph type="sldNum" sz="quarter" idx="12"/>
          </p:nvPr>
        </p:nvSpPr>
        <p:spPr/>
        <p:txBody>
          <a:bodyPr/>
          <a:lstStyle/>
          <a:p>
            <a:fld id="{252E1552-5C54-4F3A-94D6-15DF502E7F56}" type="slidenum">
              <a:rPr lang="en-US" smtClean="0"/>
              <a:t>22</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44000" cy="5334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9397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606" y="304800"/>
            <a:ext cx="8229600" cy="1066800"/>
          </a:xfrm>
        </p:spPr>
        <p:txBody>
          <a:bodyPr>
            <a:normAutofit/>
          </a:bodyPr>
          <a:lstStyle/>
          <a:p>
            <a:r>
              <a:rPr lang="en-US" dirty="0" smtClean="0"/>
              <a:t>4. Sequence Diagram</a:t>
            </a:r>
            <a:endParaRPr lang="en-US" dirty="0"/>
          </a:p>
        </p:txBody>
      </p:sp>
      <p:sp>
        <p:nvSpPr>
          <p:cNvPr id="3" name="Content Placeholder 2"/>
          <p:cNvSpPr>
            <a:spLocks noGrp="1"/>
          </p:cNvSpPr>
          <p:nvPr>
            <p:ph idx="1"/>
          </p:nvPr>
        </p:nvSpPr>
        <p:spPr>
          <a:xfrm>
            <a:off x="442606" y="1219200"/>
            <a:ext cx="8229600" cy="4325112"/>
          </a:xfrm>
        </p:spPr>
        <p:txBody>
          <a:bodyPr>
            <a:normAutofit/>
          </a:bodyPr>
          <a:lstStyle/>
          <a:p>
            <a:r>
              <a:rPr lang="en-US" sz="1600" dirty="0" smtClean="0"/>
              <a:t>B</a:t>
            </a:r>
            <a:r>
              <a:rPr lang="vi-VN" sz="1600" dirty="0" smtClean="0"/>
              <a:t>iểu </a:t>
            </a:r>
            <a:r>
              <a:rPr lang="vi-VN" sz="1600" dirty="0"/>
              <a:t>đồ </a:t>
            </a:r>
            <a:r>
              <a:rPr lang="en-US" sz="1600" dirty="0" smtClean="0"/>
              <a:t>Abort Meal:</a:t>
            </a:r>
            <a:r>
              <a:rPr lang="vi-VN" sz="1600" dirty="0"/>
              <a:t> cung cấp </a:t>
            </a:r>
            <a:r>
              <a:rPr lang="en-US" sz="1600" dirty="0" err="1" smtClean="0"/>
              <a:t>hình</a:t>
            </a:r>
            <a:r>
              <a:rPr lang="en-US" sz="1600" dirty="0" smtClean="0"/>
              <a:t> </a:t>
            </a:r>
            <a:r>
              <a:rPr lang="en-US" sz="1600" dirty="0" err="1" smtClean="0"/>
              <a:t>ảnh</a:t>
            </a:r>
            <a:r>
              <a:rPr lang="en-US" sz="1600" dirty="0" smtClean="0"/>
              <a:t> </a:t>
            </a:r>
            <a:r>
              <a:rPr lang="en-US" sz="1600" dirty="0" err="1" smtClean="0"/>
              <a:t>đại</a:t>
            </a:r>
            <a:r>
              <a:rPr lang="en-US" sz="1600" dirty="0" smtClean="0"/>
              <a:t> </a:t>
            </a:r>
            <a:r>
              <a:rPr lang="en-US" sz="1600" dirty="0" err="1" smtClean="0"/>
              <a:t>diện</a:t>
            </a:r>
            <a:r>
              <a:rPr lang="en-US" sz="1600" dirty="0" smtClean="0"/>
              <a:t> </a:t>
            </a:r>
            <a:r>
              <a:rPr lang="vi-VN" sz="1600" b="1" dirty="0" smtClean="0"/>
              <a:t>của </a:t>
            </a:r>
            <a:r>
              <a:rPr lang="vi-VN" sz="1600" b="1" dirty="0"/>
              <a:t>người giám sát</a:t>
            </a:r>
            <a:r>
              <a:rPr lang="vi-VN" sz="1600" dirty="0"/>
              <a:t> </a:t>
            </a:r>
            <a:r>
              <a:rPr lang="en-US" sz="1600" u="sng" dirty="0" err="1" smtClean="0"/>
              <a:t>hủy</a:t>
            </a:r>
            <a:r>
              <a:rPr lang="vi-VN" sz="1600" u="sng" dirty="0" smtClean="0"/>
              <a:t> </a:t>
            </a:r>
            <a:r>
              <a:rPr lang="vi-VN" sz="1600" u="sng" dirty="0"/>
              <a:t>bỏ bữa ăn </a:t>
            </a:r>
            <a:r>
              <a:rPr lang="vi-VN" sz="1600" dirty="0"/>
              <a:t>của khách hàng.</a:t>
            </a:r>
            <a:endParaRPr lang="en-US" sz="1600" dirty="0" smtClean="0"/>
          </a:p>
          <a:p>
            <a:endParaRPr lang="en-US" sz="1600" dirty="0"/>
          </a:p>
        </p:txBody>
      </p:sp>
      <p:sp>
        <p:nvSpPr>
          <p:cNvPr id="5" name="Slide Number Placeholder 4"/>
          <p:cNvSpPr>
            <a:spLocks noGrp="1"/>
          </p:cNvSpPr>
          <p:nvPr>
            <p:ph type="sldNum" sz="quarter" idx="12"/>
          </p:nvPr>
        </p:nvSpPr>
        <p:spPr/>
        <p:txBody>
          <a:bodyPr/>
          <a:lstStyle/>
          <a:p>
            <a:fld id="{252E1552-5C54-4F3A-94D6-15DF502E7F56}" type="slidenum">
              <a:rPr lang="en-US" smtClean="0"/>
              <a:t>23</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91440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58016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18" y="152400"/>
            <a:ext cx="8229600" cy="1066800"/>
          </a:xfrm>
        </p:spPr>
        <p:txBody>
          <a:bodyPr>
            <a:normAutofit/>
          </a:bodyPr>
          <a:lstStyle/>
          <a:p>
            <a:r>
              <a:rPr lang="en-US" dirty="0" smtClean="0"/>
              <a:t>4. Sequence Diagram</a:t>
            </a:r>
            <a:endParaRPr lang="en-US" dirty="0"/>
          </a:p>
        </p:txBody>
      </p:sp>
      <p:sp>
        <p:nvSpPr>
          <p:cNvPr id="3" name="Content Placeholder 2"/>
          <p:cNvSpPr>
            <a:spLocks noGrp="1"/>
          </p:cNvSpPr>
          <p:nvPr>
            <p:ph idx="1"/>
          </p:nvPr>
        </p:nvSpPr>
        <p:spPr>
          <a:xfrm>
            <a:off x="457200" y="1143000"/>
            <a:ext cx="8229600" cy="4325112"/>
          </a:xfrm>
        </p:spPr>
        <p:txBody>
          <a:bodyPr>
            <a:normAutofit/>
          </a:bodyPr>
          <a:lstStyle/>
          <a:p>
            <a:r>
              <a:rPr lang="en-US" sz="1600" dirty="0" smtClean="0"/>
              <a:t>B</a:t>
            </a:r>
            <a:r>
              <a:rPr lang="vi-VN" sz="1600" dirty="0" smtClean="0"/>
              <a:t>iểu đồ </a:t>
            </a:r>
            <a:r>
              <a:rPr lang="en-US" sz="1600" dirty="0" smtClean="0"/>
              <a:t>Abort Account:</a:t>
            </a:r>
            <a:r>
              <a:rPr lang="vi-VN" sz="1600" dirty="0" smtClean="0"/>
              <a:t> cung </a:t>
            </a:r>
            <a:r>
              <a:rPr lang="en-US" sz="1600" dirty="0" err="1" smtClean="0"/>
              <a:t>cấp</a:t>
            </a:r>
            <a:r>
              <a:rPr lang="en-US" sz="1600" dirty="0" smtClean="0"/>
              <a:t> </a:t>
            </a:r>
            <a:r>
              <a:rPr lang="en-US" sz="1600" dirty="0" err="1" smtClean="0"/>
              <a:t>hình</a:t>
            </a:r>
            <a:r>
              <a:rPr lang="en-US" sz="1600" dirty="0" smtClean="0"/>
              <a:t> </a:t>
            </a:r>
            <a:r>
              <a:rPr lang="en-US" sz="1600" dirty="0" err="1" smtClean="0"/>
              <a:t>ảnh</a:t>
            </a:r>
            <a:r>
              <a:rPr lang="en-US" sz="1600" dirty="0" smtClean="0"/>
              <a:t> </a:t>
            </a:r>
            <a:r>
              <a:rPr lang="en-US" sz="1600" dirty="0" err="1" smtClean="0"/>
              <a:t>đại</a:t>
            </a:r>
            <a:r>
              <a:rPr lang="en-US" sz="1600" dirty="0" smtClean="0"/>
              <a:t> </a:t>
            </a:r>
            <a:r>
              <a:rPr lang="en-US" sz="1600" dirty="0" err="1" smtClean="0"/>
              <a:t>diện</a:t>
            </a:r>
            <a:r>
              <a:rPr lang="en-US" sz="1600" dirty="0" smtClean="0"/>
              <a:t> </a:t>
            </a:r>
            <a:r>
              <a:rPr lang="vi-VN" sz="1600" dirty="0" smtClean="0"/>
              <a:t>của </a:t>
            </a:r>
            <a:r>
              <a:rPr lang="vi-VN" sz="1600" b="1" dirty="0" smtClean="0"/>
              <a:t>người giám sát </a:t>
            </a:r>
            <a:r>
              <a:rPr lang="vi-VN" sz="1600" u="sng" dirty="0" smtClean="0"/>
              <a:t>hủy bỏ tài khoản </a:t>
            </a:r>
            <a:r>
              <a:rPr lang="vi-VN" sz="1600" dirty="0" smtClean="0"/>
              <a:t>của </a:t>
            </a:r>
            <a:r>
              <a:rPr lang="en-US" sz="1600" dirty="0" err="1" smtClean="0"/>
              <a:t>bàn</a:t>
            </a:r>
            <a:r>
              <a:rPr lang="vi-VN" sz="1600" dirty="0" smtClean="0"/>
              <a:t>.</a:t>
            </a:r>
            <a:endParaRPr lang="en-US" sz="1600" dirty="0"/>
          </a:p>
        </p:txBody>
      </p:sp>
      <p:sp>
        <p:nvSpPr>
          <p:cNvPr id="5" name="Slide Number Placeholder 4"/>
          <p:cNvSpPr>
            <a:spLocks noGrp="1"/>
          </p:cNvSpPr>
          <p:nvPr>
            <p:ph type="sldNum" sz="quarter" idx="12"/>
          </p:nvPr>
        </p:nvSpPr>
        <p:spPr/>
        <p:txBody>
          <a:bodyPr/>
          <a:lstStyle/>
          <a:p>
            <a:fld id="{252E1552-5C54-4F3A-94D6-15DF502E7F56}" type="slidenum">
              <a:rPr lang="en-US" smtClean="0"/>
              <a:t>24</a:t>
            </a:fld>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91440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6966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066800"/>
          </a:xfrm>
        </p:spPr>
        <p:txBody>
          <a:bodyPr>
            <a:normAutofit/>
          </a:bodyPr>
          <a:lstStyle/>
          <a:p>
            <a:r>
              <a:rPr lang="en-US" dirty="0" smtClean="0"/>
              <a:t>4. Sequence Diagram</a:t>
            </a:r>
            <a:endParaRPr lang="en-US" dirty="0"/>
          </a:p>
        </p:txBody>
      </p:sp>
      <p:sp>
        <p:nvSpPr>
          <p:cNvPr id="3" name="Content Placeholder 2"/>
          <p:cNvSpPr>
            <a:spLocks noGrp="1"/>
          </p:cNvSpPr>
          <p:nvPr>
            <p:ph idx="1"/>
          </p:nvPr>
        </p:nvSpPr>
        <p:spPr>
          <a:xfrm>
            <a:off x="495300" y="1219200"/>
            <a:ext cx="8229600" cy="4325112"/>
          </a:xfrm>
        </p:spPr>
        <p:txBody>
          <a:bodyPr>
            <a:normAutofit/>
          </a:bodyPr>
          <a:lstStyle/>
          <a:p>
            <a:r>
              <a:rPr lang="en-US" sz="1600" dirty="0" smtClean="0"/>
              <a:t>B</a:t>
            </a:r>
            <a:r>
              <a:rPr lang="vi-VN" sz="1600" dirty="0" smtClean="0"/>
              <a:t>iểu </a:t>
            </a:r>
            <a:r>
              <a:rPr lang="vi-VN" sz="1600" dirty="0"/>
              <a:t>đồ </a:t>
            </a:r>
            <a:r>
              <a:rPr lang="en-US" sz="1600" dirty="0" smtClean="0"/>
              <a:t>Issue Refund:</a:t>
            </a:r>
            <a:r>
              <a:rPr lang="vi-VN" sz="1600" dirty="0"/>
              <a:t> cung cấp </a:t>
            </a:r>
            <a:r>
              <a:rPr lang="en-US" sz="1600" dirty="0" err="1" smtClean="0"/>
              <a:t>hình</a:t>
            </a:r>
            <a:r>
              <a:rPr lang="en-US" sz="1600" dirty="0" smtClean="0"/>
              <a:t> </a:t>
            </a:r>
            <a:r>
              <a:rPr lang="en-US" sz="1600" dirty="0" err="1" smtClean="0"/>
              <a:t>ảnh</a:t>
            </a:r>
            <a:r>
              <a:rPr lang="en-US" sz="1600" dirty="0" smtClean="0"/>
              <a:t> </a:t>
            </a:r>
            <a:r>
              <a:rPr lang="en-US" sz="1600" dirty="0" err="1" smtClean="0"/>
              <a:t>đại</a:t>
            </a:r>
            <a:r>
              <a:rPr lang="en-US" sz="1600" dirty="0" smtClean="0"/>
              <a:t> </a:t>
            </a:r>
            <a:r>
              <a:rPr lang="en-US" sz="1600" dirty="0" err="1" smtClean="0"/>
              <a:t>diện</a:t>
            </a:r>
            <a:r>
              <a:rPr lang="en-US" sz="1600" dirty="0" smtClean="0"/>
              <a:t> </a:t>
            </a:r>
            <a:r>
              <a:rPr lang="vi-VN" sz="1600" dirty="0" smtClean="0"/>
              <a:t>của </a:t>
            </a:r>
            <a:r>
              <a:rPr lang="vi-VN" sz="1600" b="1" dirty="0" smtClean="0"/>
              <a:t>người </a:t>
            </a:r>
            <a:r>
              <a:rPr lang="vi-VN" sz="1600" b="1" dirty="0"/>
              <a:t>giám sát </a:t>
            </a:r>
            <a:r>
              <a:rPr lang="en-US" sz="1600" dirty="0" err="1" smtClean="0"/>
              <a:t>đưa</a:t>
            </a:r>
            <a:r>
              <a:rPr lang="en-US" sz="1600" dirty="0" smtClean="0"/>
              <a:t> </a:t>
            </a:r>
            <a:r>
              <a:rPr lang="en-US" sz="1600" dirty="0" err="1" smtClean="0"/>
              <a:t>ra</a:t>
            </a:r>
            <a:r>
              <a:rPr lang="vi-VN" sz="1600" dirty="0" smtClean="0"/>
              <a:t> một</a:t>
            </a:r>
            <a:r>
              <a:rPr lang="en-US" sz="1600" dirty="0" smtClean="0"/>
              <a:t> </a:t>
            </a:r>
            <a:r>
              <a:rPr lang="vi-VN" sz="1600" dirty="0"/>
              <a:t>khoản </a:t>
            </a:r>
            <a:r>
              <a:rPr lang="vi-VN" sz="1600" u="sng" dirty="0"/>
              <a:t>hoàn </a:t>
            </a:r>
            <a:r>
              <a:rPr lang="vi-VN" sz="1600" u="sng" dirty="0" smtClean="0"/>
              <a:t>lại</a:t>
            </a:r>
            <a:r>
              <a:rPr lang="en-US" sz="1600" u="sng" dirty="0" smtClean="0"/>
              <a:t> </a:t>
            </a:r>
            <a:r>
              <a:rPr lang="en-US" sz="1600" dirty="0" err="1" smtClean="0"/>
              <a:t>cho</a:t>
            </a:r>
            <a:r>
              <a:rPr lang="vi-VN" sz="1600" dirty="0" smtClean="0"/>
              <a:t> </a:t>
            </a:r>
            <a:r>
              <a:rPr lang="vi-VN" sz="1600" dirty="0"/>
              <a:t>khách </a:t>
            </a:r>
            <a:r>
              <a:rPr lang="vi-VN" sz="1600" dirty="0" smtClean="0"/>
              <a:t>hàng</a:t>
            </a:r>
            <a:r>
              <a:rPr lang="en-US" sz="1600" dirty="0" smtClean="0"/>
              <a:t>.</a:t>
            </a:r>
            <a:endParaRPr lang="en-US" sz="1600" dirty="0"/>
          </a:p>
        </p:txBody>
      </p:sp>
      <p:sp>
        <p:nvSpPr>
          <p:cNvPr id="5" name="Slide Number Placeholder 4"/>
          <p:cNvSpPr>
            <a:spLocks noGrp="1"/>
          </p:cNvSpPr>
          <p:nvPr>
            <p:ph type="sldNum" sz="quarter" idx="12"/>
          </p:nvPr>
        </p:nvSpPr>
        <p:spPr/>
        <p:txBody>
          <a:bodyPr/>
          <a:lstStyle/>
          <a:p>
            <a:fld id="{252E1552-5C54-4F3A-94D6-15DF502E7F56}" type="slidenum">
              <a:rPr lang="en-US" smtClean="0"/>
              <a:t>25</a:t>
            </a:fld>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59" y="1752600"/>
            <a:ext cx="8955741" cy="5031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08882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a:bodyPr>
          <a:lstStyle/>
          <a:p>
            <a:r>
              <a:rPr lang="en-US" dirty="0" smtClean="0"/>
              <a:t>4. Sequence Diagram</a:t>
            </a:r>
            <a:endParaRPr lang="en-US" dirty="0"/>
          </a:p>
        </p:txBody>
      </p:sp>
      <p:sp>
        <p:nvSpPr>
          <p:cNvPr id="3" name="Content Placeholder 2"/>
          <p:cNvSpPr>
            <a:spLocks noGrp="1"/>
          </p:cNvSpPr>
          <p:nvPr>
            <p:ph idx="1"/>
          </p:nvPr>
        </p:nvSpPr>
        <p:spPr>
          <a:xfrm>
            <a:off x="457200" y="990600"/>
            <a:ext cx="8229600" cy="4325112"/>
          </a:xfrm>
        </p:spPr>
        <p:txBody>
          <a:bodyPr>
            <a:normAutofit/>
          </a:bodyPr>
          <a:lstStyle/>
          <a:p>
            <a:r>
              <a:rPr lang="en-US" sz="1600" dirty="0" smtClean="0"/>
              <a:t>B</a:t>
            </a:r>
            <a:r>
              <a:rPr lang="vi-VN" sz="1600" dirty="0" smtClean="0"/>
              <a:t>iểu </a:t>
            </a:r>
            <a:r>
              <a:rPr lang="vi-VN" sz="1600" dirty="0"/>
              <a:t>đồ </a:t>
            </a:r>
            <a:r>
              <a:rPr lang="en-US" sz="1600" dirty="0" smtClean="0"/>
              <a:t>Accept/Reject Item: </a:t>
            </a:r>
            <a:r>
              <a:rPr lang="vi-VN" sz="1600" dirty="0"/>
              <a:t>cung cấp </a:t>
            </a:r>
            <a:r>
              <a:rPr lang="en-US" sz="1600" dirty="0" err="1" smtClean="0"/>
              <a:t>hình</a:t>
            </a:r>
            <a:r>
              <a:rPr lang="en-US" sz="1600" dirty="0" smtClean="0"/>
              <a:t> </a:t>
            </a:r>
            <a:r>
              <a:rPr lang="en-US" sz="1600" dirty="0" err="1" smtClean="0"/>
              <a:t>ảnh</a:t>
            </a:r>
            <a:r>
              <a:rPr lang="en-US" sz="1600" dirty="0" smtClean="0"/>
              <a:t> </a:t>
            </a:r>
            <a:r>
              <a:rPr lang="en-US" sz="1600" dirty="0" err="1" smtClean="0"/>
              <a:t>đại</a:t>
            </a:r>
            <a:r>
              <a:rPr lang="en-US" sz="1600" dirty="0" smtClean="0"/>
              <a:t> </a:t>
            </a:r>
            <a:r>
              <a:rPr lang="en-US" sz="1600" dirty="0" err="1" smtClean="0"/>
              <a:t>diện</a:t>
            </a:r>
            <a:r>
              <a:rPr lang="en-US" sz="1600" dirty="0" smtClean="0"/>
              <a:t> </a:t>
            </a:r>
            <a:r>
              <a:rPr lang="vi-VN" sz="1600" dirty="0" smtClean="0"/>
              <a:t>của </a:t>
            </a:r>
            <a:r>
              <a:rPr lang="vi-VN" sz="1600" b="1" dirty="0" smtClean="0"/>
              <a:t>đầu </a:t>
            </a:r>
            <a:r>
              <a:rPr lang="vi-VN" sz="1600" b="1" dirty="0"/>
              <a:t>bếp </a:t>
            </a:r>
            <a:r>
              <a:rPr lang="vi-VN" sz="1600" u="sng" dirty="0"/>
              <a:t>chấp nhận hoặc từ chối một </a:t>
            </a:r>
            <a:r>
              <a:rPr lang="en-US" sz="1600" u="sng" dirty="0" smtClean="0"/>
              <a:t>item</a:t>
            </a:r>
            <a:r>
              <a:rPr lang="vi-VN" sz="1600" u="sng" dirty="0" smtClean="0"/>
              <a:t> </a:t>
            </a:r>
            <a:r>
              <a:rPr lang="vi-VN" sz="1600" dirty="0"/>
              <a:t>từ một đơn đặt hàng của khách </a:t>
            </a:r>
            <a:r>
              <a:rPr lang="vi-VN" sz="1600" dirty="0" smtClean="0"/>
              <a:t>hàng.</a:t>
            </a:r>
            <a:endParaRPr lang="en-US" sz="1600" dirty="0" smtClean="0"/>
          </a:p>
          <a:p>
            <a:endParaRPr lang="en-US" sz="1600" dirty="0"/>
          </a:p>
        </p:txBody>
      </p:sp>
      <p:sp>
        <p:nvSpPr>
          <p:cNvPr id="5" name="Slide Number Placeholder 4"/>
          <p:cNvSpPr>
            <a:spLocks noGrp="1"/>
          </p:cNvSpPr>
          <p:nvPr>
            <p:ph type="sldNum" sz="quarter" idx="12"/>
          </p:nvPr>
        </p:nvSpPr>
        <p:spPr/>
        <p:txBody>
          <a:bodyPr/>
          <a:lstStyle/>
          <a:p>
            <a:fld id="{252E1552-5C54-4F3A-94D6-15DF502E7F56}" type="slidenum">
              <a:rPr lang="en-US" smtClean="0"/>
              <a:t>26</a:t>
            </a:fld>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6" y="1600200"/>
            <a:ext cx="9071344"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5602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gồm</a:t>
            </a:r>
            <a:r>
              <a:rPr lang="en-US" dirty="0" smtClean="0"/>
              <a:t> </a:t>
            </a:r>
            <a:r>
              <a:rPr lang="en-US" dirty="0" err="1" smtClean="0"/>
              <a:t>các</a:t>
            </a:r>
            <a:r>
              <a:rPr lang="en-US" dirty="0" smtClean="0"/>
              <a:t> </a:t>
            </a:r>
            <a:r>
              <a:rPr lang="en-US" dirty="0" err="1" smtClean="0"/>
              <a:t>phần</a:t>
            </a:r>
            <a:r>
              <a:rPr lang="en-US" dirty="0" smtClean="0"/>
              <a:t>:</a:t>
            </a:r>
            <a:endParaRPr lang="en-US" dirty="0"/>
          </a:p>
        </p:txBody>
      </p:sp>
      <p:sp>
        <p:nvSpPr>
          <p:cNvPr id="3" name="Content Placeholder 2"/>
          <p:cNvSpPr>
            <a:spLocks noGrp="1"/>
          </p:cNvSpPr>
          <p:nvPr>
            <p:ph idx="1"/>
          </p:nvPr>
        </p:nvSpPr>
        <p:spPr/>
        <p:txBody>
          <a:bodyPr/>
          <a:lstStyle/>
          <a:p>
            <a:pPr marL="109728" indent="0">
              <a:buNone/>
            </a:pPr>
            <a:r>
              <a:rPr lang="en-US" b="1" dirty="0" smtClean="0"/>
              <a:t>1.1. Stakeholders</a:t>
            </a:r>
          </a:p>
          <a:p>
            <a:pPr marL="109728" indent="0">
              <a:buNone/>
            </a:pPr>
            <a:r>
              <a:rPr lang="en-US" b="1" dirty="0"/>
              <a:t>1.2. </a:t>
            </a:r>
            <a:r>
              <a:rPr lang="en-US" b="1" dirty="0" smtClean="0"/>
              <a:t>User Level</a:t>
            </a:r>
          </a:p>
          <a:p>
            <a:pPr marL="109728" indent="0">
              <a:buNone/>
            </a:pPr>
            <a:r>
              <a:rPr lang="en-US" b="1" dirty="0"/>
              <a:t>2</a:t>
            </a:r>
            <a:r>
              <a:rPr lang="en-US" b="1" dirty="0" smtClean="0"/>
              <a:t>. </a:t>
            </a:r>
            <a:r>
              <a:rPr lang="en-US" b="1" dirty="0"/>
              <a:t>Product </a:t>
            </a:r>
            <a:r>
              <a:rPr lang="en-US" b="1" dirty="0" smtClean="0"/>
              <a:t>Champions</a:t>
            </a:r>
          </a:p>
          <a:p>
            <a:pPr marL="109728" indent="0">
              <a:buNone/>
            </a:pPr>
            <a:r>
              <a:rPr lang="en-US" b="1" dirty="0"/>
              <a:t>3. </a:t>
            </a:r>
            <a:r>
              <a:rPr lang="en-US" b="1" dirty="0" smtClean="0"/>
              <a:t>Requirements</a:t>
            </a:r>
          </a:p>
          <a:p>
            <a:pPr marL="109728" indent="0">
              <a:buNone/>
            </a:pPr>
            <a:r>
              <a:rPr lang="en-US" b="1" dirty="0"/>
              <a:t>4. Sequence Diagram</a:t>
            </a:r>
            <a:br>
              <a:rPr lang="en-US" b="1" dirty="0"/>
            </a:br>
            <a:endParaRPr lang="en-US" b="1" dirty="0"/>
          </a:p>
        </p:txBody>
      </p:sp>
      <p:sp>
        <p:nvSpPr>
          <p:cNvPr id="5" name="Slide Number Placeholder 4"/>
          <p:cNvSpPr>
            <a:spLocks noGrp="1"/>
          </p:cNvSpPr>
          <p:nvPr>
            <p:ph type="sldNum" sz="quarter" idx="12"/>
          </p:nvPr>
        </p:nvSpPr>
        <p:spPr/>
        <p:txBody>
          <a:bodyPr/>
          <a:lstStyle/>
          <a:p>
            <a:fld id="{252E1552-5C54-4F3A-94D6-15DF502E7F56}" type="slidenum">
              <a:rPr lang="en-US" smtClean="0"/>
              <a:t>3</a:t>
            </a:fld>
            <a:endParaRPr lang="en-US" dirty="0"/>
          </a:p>
        </p:txBody>
      </p:sp>
    </p:spTree>
    <p:extLst>
      <p:ext uri="{BB962C8B-B14F-4D97-AF65-F5344CB8AC3E}">
        <p14:creationId xmlns:p14="http://schemas.microsoft.com/office/powerpoint/2010/main" val="1032453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1.1.Stakeholders</a:t>
            </a:r>
            <a:endParaRPr lang="en-US" dirty="0"/>
          </a:p>
        </p:txBody>
      </p:sp>
      <p:sp>
        <p:nvSpPr>
          <p:cNvPr id="3" name="Content Placeholder 2"/>
          <p:cNvSpPr>
            <a:spLocks noGrp="1"/>
          </p:cNvSpPr>
          <p:nvPr>
            <p:ph idx="1"/>
          </p:nvPr>
        </p:nvSpPr>
        <p:spPr/>
        <p:txBody>
          <a:bodyPr>
            <a:normAutofit/>
          </a:bodyPr>
          <a:lstStyle/>
          <a:p>
            <a:r>
              <a:rPr lang="en-US" sz="2000" dirty="0" smtClean="0"/>
              <a:t>Stakeholders là ai?</a:t>
            </a:r>
          </a:p>
          <a:p>
            <a:pPr lvl="1"/>
            <a:r>
              <a:rPr lang="vi-VN" sz="2000" dirty="0"/>
              <a:t>Stakeholder là những người/ nhóm người có quyền lợi nhất định đối với việc thực thi dự án. Họ có ảnh hưởng tới dự án và phạm vi ảnh hưởng của những người khác nhau sẽ khác nhau. </a:t>
            </a:r>
            <a:endParaRPr lang="en-US" sz="2000" dirty="0" smtClean="0">
              <a:latin typeface="Georgia" panose="02040502050405020303" pitchFamily="18" charset="0"/>
            </a:endParaRPr>
          </a:p>
          <a:p>
            <a:r>
              <a:rPr lang="en-US" sz="2000" dirty="0" smtClean="0"/>
              <a:t>Stakeholders của RMOS gồm:</a:t>
            </a:r>
          </a:p>
          <a:p>
            <a:pPr lvl="1"/>
            <a:r>
              <a:rPr lang="en-US" sz="2000" dirty="0" smtClean="0"/>
              <a:t>Restaurateurs </a:t>
            </a:r>
            <a:endParaRPr lang="en-US" sz="2000" dirty="0"/>
          </a:p>
          <a:p>
            <a:pPr lvl="1"/>
            <a:r>
              <a:rPr lang="en-US" sz="2000" dirty="0" smtClean="0"/>
              <a:t>Associated staff </a:t>
            </a:r>
          </a:p>
          <a:p>
            <a:pPr lvl="1"/>
            <a:r>
              <a:rPr lang="en-US" sz="2000" dirty="0" err="1" smtClean="0"/>
              <a:t>Cụ</a:t>
            </a:r>
            <a:r>
              <a:rPr lang="en-US" sz="2000" dirty="0" smtClean="0"/>
              <a:t> </a:t>
            </a:r>
            <a:r>
              <a:rPr lang="en-US" sz="2000" dirty="0" err="1" smtClean="0"/>
              <a:t>thể</a:t>
            </a:r>
            <a:r>
              <a:rPr lang="en-US" sz="2000" dirty="0" smtClean="0"/>
              <a:t> </a:t>
            </a:r>
            <a:r>
              <a:rPr lang="en-US" sz="2000" dirty="0" err="1" smtClean="0"/>
              <a:t>hơn</a:t>
            </a:r>
            <a:r>
              <a:rPr lang="en-US" sz="2000" dirty="0" smtClean="0"/>
              <a:t> </a:t>
            </a:r>
            <a:r>
              <a:rPr lang="en-US" sz="2000" dirty="0" err="1" smtClean="0"/>
              <a:t>đó</a:t>
            </a:r>
            <a:r>
              <a:rPr lang="en-US" sz="2000" dirty="0" smtClean="0"/>
              <a:t> </a:t>
            </a:r>
            <a:r>
              <a:rPr lang="en-US" sz="2000" dirty="0" err="1" smtClean="0"/>
              <a:t>là</a:t>
            </a:r>
            <a:r>
              <a:rPr lang="en-US" sz="2000" dirty="0" smtClean="0"/>
              <a:t>: Customer, Waiter, Chef, Supervisor</a:t>
            </a:r>
          </a:p>
          <a:p>
            <a:endParaRPr lang="en-US" sz="2000" dirty="0"/>
          </a:p>
        </p:txBody>
      </p:sp>
      <p:sp>
        <p:nvSpPr>
          <p:cNvPr id="5" name="Slide Number Placeholder 4"/>
          <p:cNvSpPr>
            <a:spLocks noGrp="1"/>
          </p:cNvSpPr>
          <p:nvPr>
            <p:ph type="sldNum" sz="quarter" idx="12"/>
          </p:nvPr>
        </p:nvSpPr>
        <p:spPr/>
        <p:txBody>
          <a:bodyPr/>
          <a:lstStyle/>
          <a:p>
            <a:fld id="{252E1552-5C54-4F3A-94D6-15DF502E7F56}" type="slidenum">
              <a:rPr lang="en-US" smtClean="0"/>
              <a:t>4</a:t>
            </a:fld>
            <a:endParaRPr lang="en-US" dirty="0"/>
          </a:p>
        </p:txBody>
      </p:sp>
    </p:spTree>
    <p:extLst>
      <p:ext uri="{BB962C8B-B14F-4D97-AF65-F5344CB8AC3E}">
        <p14:creationId xmlns:p14="http://schemas.microsoft.com/office/powerpoint/2010/main" val="3310869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1.2</a:t>
            </a:r>
            <a:r>
              <a:rPr lang="en-US" b="1" dirty="0"/>
              <a:t>. </a:t>
            </a:r>
            <a:r>
              <a:rPr lang="en-US" b="1" dirty="0" smtClean="0"/>
              <a:t>User Level</a:t>
            </a:r>
            <a:endParaRPr lang="en-US" dirty="0"/>
          </a:p>
        </p:txBody>
      </p:sp>
      <p:sp>
        <p:nvSpPr>
          <p:cNvPr id="5" name="Slide Number Placeholder 4"/>
          <p:cNvSpPr>
            <a:spLocks noGrp="1"/>
          </p:cNvSpPr>
          <p:nvPr>
            <p:ph type="sldNum" sz="quarter" idx="12"/>
          </p:nvPr>
        </p:nvSpPr>
        <p:spPr/>
        <p:txBody>
          <a:bodyPr/>
          <a:lstStyle/>
          <a:p>
            <a:fld id="{252E1552-5C54-4F3A-94D6-15DF502E7F56}" type="slidenum">
              <a:rPr lang="en-US" smtClean="0"/>
              <a:t>5</a:t>
            </a:fld>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18795922"/>
              </p:ext>
            </p:extLst>
          </p:nvPr>
        </p:nvGraphicFramePr>
        <p:xfrm>
          <a:off x="609600" y="2570162"/>
          <a:ext cx="8077200" cy="3754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5271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Product Champions</a:t>
            </a:r>
            <a:endParaRPr lang="en-US" b="1" dirty="0"/>
          </a:p>
        </p:txBody>
      </p:sp>
      <p:sp>
        <p:nvSpPr>
          <p:cNvPr id="3" name="Content Placeholder 2"/>
          <p:cNvSpPr>
            <a:spLocks noGrp="1"/>
          </p:cNvSpPr>
          <p:nvPr>
            <p:ph idx="1"/>
          </p:nvPr>
        </p:nvSpPr>
        <p:spPr/>
        <p:txBody>
          <a:bodyPr>
            <a:normAutofit/>
          </a:bodyPr>
          <a:lstStyle/>
          <a:p>
            <a:r>
              <a:rPr lang="en-US" sz="2400" noProof="1" smtClean="0"/>
              <a:t>Định nghĩa?</a:t>
            </a:r>
          </a:p>
          <a:p>
            <a:pPr lvl="1"/>
            <a:r>
              <a:rPr lang="vi-VN" sz="2400" noProof="1"/>
              <a:t>Một đại </a:t>
            </a:r>
            <a:r>
              <a:rPr lang="vi-VN" sz="2400" noProof="1" smtClean="0"/>
              <a:t>diện</a:t>
            </a:r>
            <a:r>
              <a:rPr lang="en-US" sz="2400" noProof="1" smtClean="0"/>
              <a:t> </a:t>
            </a:r>
            <a:r>
              <a:rPr lang="vi-VN" sz="2400" noProof="1" smtClean="0"/>
              <a:t>được </a:t>
            </a:r>
            <a:r>
              <a:rPr lang="vi-VN" sz="2400" noProof="1"/>
              <a:t>chỉ định của một lớp người dùng cụ thể, cung cấp các yêu cầu của người dùng cho nhóm mà người đó đại diện =&gt; Đại diện cho mỗi lớp người dùng</a:t>
            </a:r>
            <a:r>
              <a:rPr lang="vi-VN" sz="2400" noProof="1" smtClean="0"/>
              <a:t>.</a:t>
            </a:r>
            <a:endParaRPr lang="vi-VN" sz="2400" noProof="1"/>
          </a:p>
        </p:txBody>
      </p:sp>
      <p:sp>
        <p:nvSpPr>
          <p:cNvPr id="5" name="Slide Number Placeholder 4"/>
          <p:cNvSpPr>
            <a:spLocks noGrp="1"/>
          </p:cNvSpPr>
          <p:nvPr>
            <p:ph type="sldNum" sz="quarter" idx="12"/>
          </p:nvPr>
        </p:nvSpPr>
        <p:spPr/>
        <p:txBody>
          <a:bodyPr/>
          <a:lstStyle/>
          <a:p>
            <a:fld id="{252E1552-5C54-4F3A-94D6-15DF502E7F56}" type="slidenum">
              <a:rPr lang="en-US" smtClean="0"/>
              <a:t>6</a:t>
            </a:fld>
            <a:endParaRPr lang="en-US" dirty="0"/>
          </a:p>
        </p:txBody>
      </p:sp>
    </p:spTree>
    <p:extLst>
      <p:ext uri="{BB962C8B-B14F-4D97-AF65-F5344CB8AC3E}">
        <p14:creationId xmlns:p14="http://schemas.microsoft.com/office/powerpoint/2010/main" val="1878749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a:t>
            </a:r>
            <a:r>
              <a:rPr lang="en-US" b="1" dirty="0"/>
              <a:t>Product Champions</a:t>
            </a:r>
            <a:endParaRPr lang="en-US" dirty="0"/>
          </a:p>
        </p:txBody>
      </p:sp>
      <p:sp>
        <p:nvSpPr>
          <p:cNvPr id="3" name="Content Placeholder 2"/>
          <p:cNvSpPr>
            <a:spLocks noGrp="1"/>
          </p:cNvSpPr>
          <p:nvPr>
            <p:ph idx="1"/>
          </p:nvPr>
        </p:nvSpPr>
        <p:spPr/>
        <p:txBody>
          <a:bodyPr>
            <a:noAutofit/>
          </a:bodyPr>
          <a:lstStyle/>
          <a:p>
            <a:r>
              <a:rPr lang="en-US" sz="2200" dirty="0" smtClean="0"/>
              <a:t>PC trong RMOS là Supervisor </a:t>
            </a:r>
          </a:p>
          <a:p>
            <a:r>
              <a:rPr lang="en-US" sz="2200" dirty="0" smtClean="0"/>
              <a:t>Các yêu cầu phần mềm của Supervior :</a:t>
            </a:r>
          </a:p>
          <a:p>
            <a:pPr lvl="1"/>
            <a:r>
              <a:rPr lang="vi-VN" sz="2200" dirty="0"/>
              <a:t>Người giám sát có thể làm mọi </a:t>
            </a:r>
            <a:r>
              <a:rPr lang="en-US" sz="2200" dirty="0" smtClean="0"/>
              <a:t>việc</a:t>
            </a:r>
            <a:r>
              <a:rPr lang="vi-VN" sz="2200" dirty="0" smtClean="0"/>
              <a:t> </a:t>
            </a:r>
            <a:r>
              <a:rPr lang="vi-VN" sz="2200" dirty="0"/>
              <a:t>mà người </a:t>
            </a:r>
            <a:r>
              <a:rPr lang="en-US" sz="2200" dirty="0" err="1" smtClean="0"/>
              <a:t>phục</a:t>
            </a:r>
            <a:r>
              <a:rPr lang="en-US" sz="2200" dirty="0" smtClean="0"/>
              <a:t> </a:t>
            </a:r>
            <a:r>
              <a:rPr lang="en-US" sz="2200" dirty="0" err="1" smtClean="0"/>
              <a:t>vụ</a:t>
            </a:r>
            <a:r>
              <a:rPr lang="en-US" sz="2200" dirty="0" smtClean="0"/>
              <a:t> </a:t>
            </a:r>
            <a:r>
              <a:rPr lang="vi-VN" sz="2200" dirty="0" smtClean="0"/>
              <a:t>có thể</a:t>
            </a:r>
            <a:r>
              <a:rPr lang="en-US" sz="2200" dirty="0" smtClean="0"/>
              <a:t> </a:t>
            </a:r>
            <a:r>
              <a:rPr lang="en-US" sz="2200" dirty="0" err="1" smtClean="0"/>
              <a:t>làm</a:t>
            </a:r>
            <a:r>
              <a:rPr lang="vi-VN" sz="2200" dirty="0" smtClean="0"/>
              <a:t>.</a:t>
            </a:r>
            <a:endParaRPr lang="en-US" sz="2200" dirty="0" smtClean="0"/>
          </a:p>
          <a:p>
            <a:pPr lvl="1"/>
            <a:r>
              <a:rPr lang="vi-VN" sz="2200" dirty="0"/>
              <a:t>Người giám sát có thể làm mọi </a:t>
            </a:r>
            <a:r>
              <a:rPr lang="en-US" sz="2200" dirty="0" smtClean="0"/>
              <a:t>việc</a:t>
            </a:r>
            <a:r>
              <a:rPr lang="vi-VN" sz="2200" dirty="0" smtClean="0"/>
              <a:t> </a:t>
            </a:r>
            <a:r>
              <a:rPr lang="vi-VN" sz="2200" dirty="0"/>
              <a:t>mà đầu bếp có thể làm</a:t>
            </a:r>
            <a:r>
              <a:rPr lang="vi-VN" sz="2200" dirty="0" smtClean="0"/>
              <a:t>.</a:t>
            </a:r>
            <a:endParaRPr lang="en-US" sz="2200" dirty="0" smtClean="0"/>
          </a:p>
          <a:p>
            <a:pPr lvl="1"/>
            <a:r>
              <a:rPr lang="vi-VN" sz="2200" dirty="0"/>
              <a:t>Người giám sát có thể hủy </a:t>
            </a:r>
            <a:r>
              <a:rPr lang="vi-VN" sz="2200" dirty="0" smtClean="0"/>
              <a:t>bỏ</a:t>
            </a:r>
            <a:r>
              <a:rPr lang="en-US" sz="2200" dirty="0" smtClean="0"/>
              <a:t> một</a:t>
            </a:r>
            <a:r>
              <a:rPr lang="vi-VN" sz="2200" dirty="0" smtClean="0"/>
              <a:t> bữa </a:t>
            </a:r>
            <a:r>
              <a:rPr lang="vi-VN" sz="2200" dirty="0"/>
              <a:t>ăn của khách hàng từ hệ </a:t>
            </a:r>
            <a:r>
              <a:rPr lang="vi-VN" sz="2200" dirty="0" smtClean="0"/>
              <a:t>thống</a:t>
            </a:r>
            <a:r>
              <a:rPr lang="en-US" sz="2200" dirty="0" smtClean="0"/>
              <a:t> đang</a:t>
            </a:r>
            <a:r>
              <a:rPr lang="vi-VN" sz="2200" dirty="0" smtClean="0"/>
              <a:t> </a:t>
            </a:r>
            <a:r>
              <a:rPr lang="vi-VN" sz="2200" dirty="0"/>
              <a:t>hoạt động mà không </a:t>
            </a:r>
            <a:r>
              <a:rPr lang="en-US" sz="2200" dirty="0" smtClean="0"/>
              <a:t>cần </a:t>
            </a:r>
            <a:r>
              <a:rPr lang="vi-VN" sz="2200" dirty="0" smtClean="0"/>
              <a:t>thanh </a:t>
            </a:r>
            <a:r>
              <a:rPr lang="vi-VN" sz="2200" dirty="0"/>
              <a:t>toán</a:t>
            </a:r>
            <a:r>
              <a:rPr lang="vi-VN" sz="2200" dirty="0" smtClean="0"/>
              <a:t>.</a:t>
            </a:r>
            <a:endParaRPr lang="en-US" sz="2200" dirty="0" smtClean="0"/>
          </a:p>
          <a:p>
            <a:pPr lvl="1"/>
            <a:r>
              <a:rPr lang="vi-VN" sz="2200" dirty="0"/>
              <a:t>Người giám sát có thể hủy bỏ </a:t>
            </a:r>
            <a:r>
              <a:rPr lang="vi-VN" sz="2200" dirty="0" smtClean="0"/>
              <a:t>tài khoản/bữa </a:t>
            </a:r>
            <a:r>
              <a:rPr lang="vi-VN" sz="2200" dirty="0"/>
              <a:t>ăn của </a:t>
            </a:r>
            <a:r>
              <a:rPr lang="vi-VN" sz="2200" dirty="0" smtClean="0"/>
              <a:t>b</a:t>
            </a:r>
            <a:r>
              <a:rPr lang="en-US" sz="2200" dirty="0" smtClean="0"/>
              <a:t>àn</a:t>
            </a:r>
            <a:r>
              <a:rPr lang="vi-VN" sz="2200" dirty="0" smtClean="0"/>
              <a:t> </a:t>
            </a:r>
            <a:r>
              <a:rPr lang="vi-VN" sz="2200" dirty="0"/>
              <a:t>từ hệ </a:t>
            </a:r>
            <a:r>
              <a:rPr lang="vi-VN" sz="2200" dirty="0" smtClean="0"/>
              <a:t>thống</a:t>
            </a:r>
            <a:r>
              <a:rPr lang="en-US" sz="2200" dirty="0" smtClean="0"/>
              <a:t> đang</a:t>
            </a:r>
            <a:r>
              <a:rPr lang="vi-VN" sz="2200" dirty="0" smtClean="0"/>
              <a:t> </a:t>
            </a:r>
            <a:r>
              <a:rPr lang="vi-VN" sz="2200" dirty="0"/>
              <a:t>hoạt động mà không </a:t>
            </a:r>
            <a:r>
              <a:rPr lang="en-US" sz="2200" dirty="0" smtClean="0"/>
              <a:t>cần </a:t>
            </a:r>
            <a:r>
              <a:rPr lang="vi-VN" sz="2200" dirty="0" smtClean="0"/>
              <a:t>thanh </a:t>
            </a:r>
            <a:r>
              <a:rPr lang="vi-VN" sz="2200" dirty="0"/>
              <a:t>toán</a:t>
            </a:r>
            <a:r>
              <a:rPr lang="vi-VN" sz="2200" dirty="0" smtClean="0"/>
              <a:t>.</a:t>
            </a:r>
            <a:endParaRPr lang="en-US" sz="2200" dirty="0" smtClean="0"/>
          </a:p>
          <a:p>
            <a:pPr lvl="1"/>
            <a:r>
              <a:rPr lang="en-US" sz="2200" dirty="0" smtClean="0"/>
              <a:t>N</a:t>
            </a:r>
            <a:r>
              <a:rPr lang="vi-VN" sz="2200" dirty="0" smtClean="0"/>
              <a:t>gười </a:t>
            </a:r>
            <a:r>
              <a:rPr lang="vi-VN" sz="2200" dirty="0"/>
              <a:t>giám sát có </a:t>
            </a:r>
            <a:r>
              <a:rPr lang="en-US" sz="2200" dirty="0" smtClean="0"/>
              <a:t>hoàn</a:t>
            </a:r>
            <a:r>
              <a:rPr lang="vi-VN" sz="2200" dirty="0" smtClean="0"/>
              <a:t> </a:t>
            </a:r>
            <a:r>
              <a:rPr lang="vi-VN" sz="2200" dirty="0"/>
              <a:t>lại một hoặc nhiều </a:t>
            </a:r>
            <a:r>
              <a:rPr lang="en-US" sz="2200" dirty="0" smtClean="0"/>
              <a:t>item</a:t>
            </a:r>
            <a:r>
              <a:rPr lang="vi-VN" sz="2200" dirty="0" smtClean="0"/>
              <a:t> </a:t>
            </a:r>
            <a:r>
              <a:rPr lang="vi-VN" sz="2200" dirty="0"/>
              <a:t>cho khách hàng.</a:t>
            </a:r>
            <a:endParaRPr lang="en-US" sz="2200" dirty="0"/>
          </a:p>
        </p:txBody>
      </p:sp>
      <p:sp>
        <p:nvSpPr>
          <p:cNvPr id="5" name="Slide Number Placeholder 4"/>
          <p:cNvSpPr>
            <a:spLocks noGrp="1"/>
          </p:cNvSpPr>
          <p:nvPr>
            <p:ph type="sldNum" sz="quarter" idx="12"/>
          </p:nvPr>
        </p:nvSpPr>
        <p:spPr/>
        <p:txBody>
          <a:bodyPr/>
          <a:lstStyle/>
          <a:p>
            <a:fld id="{252E1552-5C54-4F3A-94D6-15DF502E7F56}" type="slidenum">
              <a:rPr lang="en-US" smtClean="0"/>
              <a:t>7</a:t>
            </a:fld>
            <a:endParaRPr lang="en-US" dirty="0"/>
          </a:p>
        </p:txBody>
      </p:sp>
    </p:spTree>
    <p:extLst>
      <p:ext uri="{BB962C8B-B14F-4D97-AF65-F5344CB8AC3E}">
        <p14:creationId xmlns:p14="http://schemas.microsoft.com/office/powerpoint/2010/main" val="3443261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Requirements</a:t>
            </a:r>
            <a:endParaRPr lang="en-US" dirty="0"/>
          </a:p>
        </p:txBody>
      </p:sp>
      <p:sp>
        <p:nvSpPr>
          <p:cNvPr id="5" name="Slide Number Placeholder 4"/>
          <p:cNvSpPr>
            <a:spLocks noGrp="1"/>
          </p:cNvSpPr>
          <p:nvPr>
            <p:ph type="sldNum" sz="quarter" idx="12"/>
          </p:nvPr>
        </p:nvSpPr>
        <p:spPr/>
        <p:txBody>
          <a:bodyPr/>
          <a:lstStyle/>
          <a:p>
            <a:fld id="{252E1552-5C54-4F3A-94D6-15DF502E7F56}" type="slidenum">
              <a:rPr lang="en-US" smtClean="0"/>
              <a:t>8</a:t>
            </a:fld>
            <a:endParaRPr lang="en-US" dirty="0"/>
          </a:p>
        </p:txBody>
      </p:sp>
      <p:sp>
        <p:nvSpPr>
          <p:cNvPr id="6" name="Content Placeholder 5"/>
          <p:cNvSpPr>
            <a:spLocks noGrp="1"/>
          </p:cNvSpPr>
          <p:nvPr>
            <p:ph idx="1"/>
          </p:nvPr>
        </p:nvSpPr>
        <p:spPr/>
        <p:txBody>
          <a:bodyPr>
            <a:normAutofit/>
          </a:bodyPr>
          <a:lstStyle/>
          <a:p>
            <a:r>
              <a:rPr lang="en-US" sz="2000" dirty="0" smtClean="0">
                <a:latin typeface="Georgia" panose="02040502050405020303" pitchFamily="18" charset="0"/>
              </a:rPr>
              <a:t>3.1. </a:t>
            </a:r>
            <a:r>
              <a:rPr lang="en-US" sz="2000" dirty="0">
                <a:latin typeface="Georgia" panose="02040502050405020303" pitchFamily="18" charset="0"/>
              </a:rPr>
              <a:t>Functional </a:t>
            </a:r>
            <a:r>
              <a:rPr lang="en-US" sz="2000" dirty="0" smtClean="0">
                <a:latin typeface="Georgia" panose="02040502050405020303" pitchFamily="18" charset="0"/>
              </a:rPr>
              <a:t>Requirements</a:t>
            </a:r>
          </a:p>
          <a:p>
            <a:pPr lvl="1"/>
            <a:r>
              <a:rPr lang="en-US" sz="2000" dirty="0" smtClean="0">
                <a:latin typeface="Georgia" panose="02040502050405020303" pitchFamily="18" charset="0"/>
              </a:rPr>
              <a:t>General &lt;G01-G06&gt;: X</a:t>
            </a:r>
            <a:r>
              <a:rPr lang="vi-VN" sz="2000" dirty="0" smtClean="0"/>
              <a:t>ác </a:t>
            </a:r>
            <a:r>
              <a:rPr lang="vi-VN" sz="2000" dirty="0"/>
              <a:t>định các yêu cầu chung về chức năng </a:t>
            </a:r>
            <a:r>
              <a:rPr lang="vi-VN" sz="2000" b="1" dirty="0"/>
              <a:t>liên quan trực tiếp đến toàn bộ </a:t>
            </a:r>
            <a:r>
              <a:rPr lang="en-US" sz="2000" b="1" dirty="0" smtClean="0">
                <a:latin typeface="Georgia" panose="02040502050405020303" pitchFamily="18" charset="0"/>
              </a:rPr>
              <a:t>đối tượng</a:t>
            </a:r>
            <a:r>
              <a:rPr lang="vi-VN" sz="2000" dirty="0" smtClean="0"/>
              <a:t>.</a:t>
            </a:r>
            <a:r>
              <a:rPr lang="en-US" sz="2000" dirty="0" smtClean="0">
                <a:latin typeface="Georgia" panose="02040502050405020303" pitchFamily="18" charset="0"/>
              </a:rPr>
              <a:t> </a:t>
            </a:r>
          </a:p>
          <a:p>
            <a:pPr lvl="2"/>
            <a:r>
              <a:rPr lang="en-US" sz="2000" dirty="0" smtClean="0">
                <a:latin typeface="Georgia" panose="02040502050405020303" pitchFamily="18" charset="0"/>
              </a:rPr>
              <a:t>VD: G02 – Màn hình máy tính cung cấp cho </a:t>
            </a:r>
            <a:r>
              <a:rPr lang="en-US" sz="2000" b="1" dirty="0" smtClean="0">
                <a:latin typeface="Georgia" panose="02040502050405020303" pitchFamily="18" charset="0"/>
              </a:rPr>
              <a:t>khách hàng</a:t>
            </a:r>
            <a:r>
              <a:rPr lang="en-US" sz="2000" dirty="0" smtClean="0">
                <a:latin typeface="Georgia" panose="02040502050405020303" pitchFamily="18" charset="0"/>
              </a:rPr>
              <a:t> tất cả các chức năng của hệ thống của khách hàng</a:t>
            </a:r>
            <a:endParaRPr lang="en-US" sz="2000" dirty="0">
              <a:latin typeface="Georgia" panose="02040502050405020303" pitchFamily="18" charset="0"/>
            </a:endParaRPr>
          </a:p>
          <a:p>
            <a:pPr lvl="2"/>
            <a:r>
              <a:rPr lang="en-US" sz="2000" dirty="0" smtClean="0">
                <a:latin typeface="Georgia" panose="02040502050405020303" pitchFamily="18" charset="0"/>
              </a:rPr>
              <a:t>VD: G03 - Tablet </a:t>
            </a:r>
            <a:r>
              <a:rPr lang="en-US" sz="2000" dirty="0">
                <a:latin typeface="Georgia" panose="02040502050405020303" pitchFamily="18" charset="0"/>
              </a:rPr>
              <a:t>cung cấp cho </a:t>
            </a:r>
            <a:r>
              <a:rPr lang="en-US" sz="2000" b="1" dirty="0">
                <a:latin typeface="Georgia" panose="02040502050405020303" pitchFamily="18" charset="0"/>
              </a:rPr>
              <a:t>người bồi bàn / người giám sát</a:t>
            </a:r>
            <a:r>
              <a:rPr lang="en-US" sz="2000" dirty="0">
                <a:latin typeface="Georgia" panose="02040502050405020303" pitchFamily="18" charset="0"/>
              </a:rPr>
              <a:t> tất cả các chức năng của hệ thống của </a:t>
            </a:r>
            <a:r>
              <a:rPr lang="en-US" sz="2000" b="1" dirty="0">
                <a:latin typeface="Georgia" panose="02040502050405020303" pitchFamily="18" charset="0"/>
              </a:rPr>
              <a:t>người giám sát</a:t>
            </a:r>
            <a:r>
              <a:rPr lang="en-US" sz="2000" dirty="0">
                <a:latin typeface="Georgia" panose="02040502050405020303" pitchFamily="18" charset="0"/>
              </a:rPr>
              <a:t> (theo kiểm soát truy cập)</a:t>
            </a:r>
          </a:p>
          <a:p>
            <a:pPr lvl="1"/>
            <a:endParaRPr lang="en-US" sz="2000" dirty="0" smtClean="0">
              <a:latin typeface="Georgia" panose="02040502050405020303" pitchFamily="18" charset="0"/>
            </a:endParaRPr>
          </a:p>
        </p:txBody>
      </p:sp>
    </p:spTree>
    <p:extLst>
      <p:ext uri="{BB962C8B-B14F-4D97-AF65-F5344CB8AC3E}">
        <p14:creationId xmlns:p14="http://schemas.microsoft.com/office/powerpoint/2010/main" val="3878693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Requirements</a:t>
            </a:r>
            <a:endParaRPr lang="en-US" dirty="0"/>
          </a:p>
        </p:txBody>
      </p:sp>
      <p:sp>
        <p:nvSpPr>
          <p:cNvPr id="5" name="Slide Number Placeholder 4"/>
          <p:cNvSpPr>
            <a:spLocks noGrp="1"/>
          </p:cNvSpPr>
          <p:nvPr>
            <p:ph type="sldNum" sz="quarter" idx="12"/>
          </p:nvPr>
        </p:nvSpPr>
        <p:spPr/>
        <p:txBody>
          <a:bodyPr/>
          <a:lstStyle/>
          <a:p>
            <a:fld id="{252E1552-5C54-4F3A-94D6-15DF502E7F56}" type="slidenum">
              <a:rPr lang="en-US" smtClean="0"/>
              <a:t>9</a:t>
            </a:fld>
            <a:endParaRPr lang="en-US" dirty="0"/>
          </a:p>
        </p:txBody>
      </p:sp>
      <p:sp>
        <p:nvSpPr>
          <p:cNvPr id="6" name="Content Placeholder 5"/>
          <p:cNvSpPr>
            <a:spLocks noGrp="1"/>
          </p:cNvSpPr>
          <p:nvPr>
            <p:ph idx="1"/>
          </p:nvPr>
        </p:nvSpPr>
        <p:spPr/>
        <p:txBody>
          <a:bodyPr>
            <a:normAutofit/>
          </a:bodyPr>
          <a:lstStyle/>
          <a:p>
            <a:r>
              <a:rPr lang="en-US" sz="2000" dirty="0"/>
              <a:t>3</a:t>
            </a:r>
            <a:r>
              <a:rPr lang="en-US" sz="2000" dirty="0" smtClean="0"/>
              <a:t>.1</a:t>
            </a:r>
            <a:r>
              <a:rPr lang="en-US" sz="2000" dirty="0"/>
              <a:t>. Functional </a:t>
            </a:r>
            <a:r>
              <a:rPr lang="en-US" sz="2000" dirty="0" smtClean="0"/>
              <a:t>Requirements</a:t>
            </a:r>
          </a:p>
          <a:p>
            <a:pPr lvl="1"/>
            <a:r>
              <a:rPr lang="en-US" sz="2000" dirty="0" smtClean="0"/>
              <a:t>Customer &lt;C01-C22&gt; :X</a:t>
            </a:r>
            <a:r>
              <a:rPr lang="vi-VN" sz="2000" dirty="0" smtClean="0"/>
              <a:t>ác </a:t>
            </a:r>
            <a:r>
              <a:rPr lang="vi-VN" sz="2000" dirty="0"/>
              <a:t>định các yêu cầu chức năng của khách hàng có </a:t>
            </a:r>
            <a:r>
              <a:rPr lang="vi-VN" sz="2000" b="1" dirty="0"/>
              <a:t>liên quan trực tiếp đến khách </a:t>
            </a:r>
            <a:r>
              <a:rPr lang="vi-VN" sz="2000" b="1" dirty="0" smtClean="0"/>
              <a:t>hàng</a:t>
            </a:r>
            <a:r>
              <a:rPr lang="en-US" sz="2000" b="1" dirty="0" smtClean="0"/>
              <a:t>.</a:t>
            </a:r>
            <a:r>
              <a:rPr lang="vi-VN" sz="2000" b="1" dirty="0" smtClean="0"/>
              <a:t> </a:t>
            </a:r>
            <a:endParaRPr lang="en-US" sz="2000" b="1" dirty="0" smtClean="0"/>
          </a:p>
          <a:p>
            <a:pPr lvl="1"/>
            <a:r>
              <a:rPr lang="en-US" sz="2000" dirty="0" smtClean="0"/>
              <a:t>Waiter &lt;W01-W11&gt;: X</a:t>
            </a:r>
            <a:r>
              <a:rPr lang="vi-VN" sz="2000" dirty="0" smtClean="0"/>
              <a:t>ác </a:t>
            </a:r>
            <a:r>
              <a:rPr lang="vi-VN" sz="2000" dirty="0"/>
              <a:t>định các yêu cầu </a:t>
            </a:r>
            <a:r>
              <a:rPr lang="vi-VN" sz="2000" dirty="0" smtClean="0"/>
              <a:t>chức năng</a:t>
            </a:r>
            <a:r>
              <a:rPr lang="en-US" sz="2000" dirty="0" smtClean="0"/>
              <a:t> của </a:t>
            </a:r>
            <a:r>
              <a:rPr lang="vi-VN" sz="2000" dirty="0"/>
              <a:t>người phục vụ</a:t>
            </a:r>
            <a:r>
              <a:rPr lang="vi-VN" sz="2000" dirty="0" smtClean="0"/>
              <a:t> </a:t>
            </a:r>
            <a:r>
              <a:rPr lang="vi-VN" sz="2000" dirty="0"/>
              <a:t>có </a:t>
            </a:r>
            <a:r>
              <a:rPr lang="vi-VN" sz="2000" b="1" dirty="0"/>
              <a:t>liên quan trực tiếp đến người phục vụ (và người giám sát</a:t>
            </a:r>
            <a:r>
              <a:rPr lang="vi-VN" sz="2000" b="1" dirty="0" smtClean="0"/>
              <a:t>)</a:t>
            </a:r>
            <a:r>
              <a:rPr lang="en-US" sz="2000" b="1" dirty="0" smtClean="0"/>
              <a:t>.</a:t>
            </a:r>
            <a:endParaRPr lang="en-US" sz="2000" dirty="0"/>
          </a:p>
          <a:p>
            <a:pPr lvl="2"/>
            <a:r>
              <a:rPr lang="en-US" sz="1800" dirty="0" smtClean="0"/>
              <a:t>VD : W07 - </a:t>
            </a:r>
            <a:r>
              <a:rPr lang="vi-VN" sz="1800" dirty="0"/>
              <a:t>Một </a:t>
            </a:r>
            <a:r>
              <a:rPr lang="en-US" sz="1800" dirty="0" smtClean="0"/>
              <a:t>tablet </a:t>
            </a:r>
            <a:r>
              <a:rPr lang="vi-VN" sz="1800" dirty="0" smtClean="0"/>
              <a:t>sẽ </a:t>
            </a:r>
            <a:r>
              <a:rPr lang="vi-VN" sz="1800" dirty="0"/>
              <a:t>cho phép người phục vụ chấp nhận </a:t>
            </a:r>
            <a:r>
              <a:rPr lang="vi-VN" sz="1800" b="1" dirty="0"/>
              <a:t>đơn đặt hàng của khách hàng </a:t>
            </a:r>
            <a:r>
              <a:rPr lang="vi-VN" sz="1800" dirty="0"/>
              <a:t>thông qua </a:t>
            </a:r>
            <a:r>
              <a:rPr lang="en-US" sz="1800" dirty="0" smtClean="0"/>
              <a:t>màn hình máy tính.</a:t>
            </a:r>
            <a:r>
              <a:rPr lang="en-US" sz="1800" dirty="0"/>
              <a:t/>
            </a:r>
            <a:br>
              <a:rPr lang="en-US" sz="1800" dirty="0"/>
            </a:br>
            <a:endParaRPr lang="en-US" sz="1800" dirty="0"/>
          </a:p>
        </p:txBody>
      </p:sp>
    </p:spTree>
    <p:extLst>
      <p:ext uri="{BB962C8B-B14F-4D97-AF65-F5344CB8AC3E}">
        <p14:creationId xmlns:p14="http://schemas.microsoft.com/office/powerpoint/2010/main" val="10089035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579</TotalTime>
  <Words>1441</Words>
  <Application>Microsoft Office PowerPoint</Application>
  <PresentationFormat>On-screen Show (4:3)</PresentationFormat>
  <Paragraphs>136</Paragraphs>
  <Slides>26</Slides>
  <Notes>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Urban</vt:lpstr>
      <vt:lpstr>Software Requirements Specification Restaurant Menu &amp; Ordering System  </vt:lpstr>
      <vt:lpstr>Tổng quan về RMOS</vt:lpstr>
      <vt:lpstr>Bài tìm hiểu gồm các phần:</vt:lpstr>
      <vt:lpstr>1.1.Stakeholders</vt:lpstr>
      <vt:lpstr>1.2. User Level</vt:lpstr>
      <vt:lpstr>2. Product Champions</vt:lpstr>
      <vt:lpstr>2. Product Champions</vt:lpstr>
      <vt:lpstr>3. Requirements</vt:lpstr>
      <vt:lpstr>3. Requirements</vt:lpstr>
      <vt:lpstr>3. Requirements</vt:lpstr>
      <vt:lpstr>3. Requirements</vt:lpstr>
      <vt:lpstr>3. Requirements</vt:lpstr>
      <vt:lpstr>4. Sequence Diagram</vt:lpstr>
      <vt:lpstr>4. Sequence Diagram</vt:lpstr>
      <vt:lpstr>4. Sequence Diagram</vt:lpstr>
      <vt:lpstr>4. Sequence Diagram</vt:lpstr>
      <vt:lpstr>4. Sequence Diagram</vt:lpstr>
      <vt:lpstr>4. Sequence Diagram</vt:lpstr>
      <vt:lpstr>4. Sequence Diagram</vt:lpstr>
      <vt:lpstr>4. Sequence Diagram</vt:lpstr>
      <vt:lpstr>4. Sequence Diagram</vt:lpstr>
      <vt:lpstr>4. Sequence Diagram</vt:lpstr>
      <vt:lpstr>4. Sequence Diagram</vt:lpstr>
      <vt:lpstr>4. Sequence Diagram</vt:lpstr>
      <vt:lpstr>4. Sequence Diagram</vt:lpstr>
      <vt:lpstr>4. Sequence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Specification Restaurant Menu &amp; Ordering System</dc:title>
  <dc:creator>Windows User</dc:creator>
  <cp:lastModifiedBy>Windows User</cp:lastModifiedBy>
  <cp:revision>48</cp:revision>
  <dcterms:created xsi:type="dcterms:W3CDTF">2017-10-17T14:52:03Z</dcterms:created>
  <dcterms:modified xsi:type="dcterms:W3CDTF">2017-10-18T16:33:39Z</dcterms:modified>
</cp:coreProperties>
</file>