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0" r:id="rId4"/>
    <p:sldId id="272" r:id="rId5"/>
    <p:sldId id="273" r:id="rId6"/>
    <p:sldId id="27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1" r:id="rId15"/>
    <p:sldId id="262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355E10-6A35-44E0-A38F-6A25C0F28DE7}">
          <p14:sldIdLst>
            <p14:sldId id="256"/>
            <p14:sldId id="258"/>
            <p14:sldId id="270"/>
            <p14:sldId id="272"/>
            <p14:sldId id="273"/>
            <p14:sldId id="271"/>
            <p14:sldId id="259"/>
            <p14:sldId id="260"/>
            <p14:sldId id="264"/>
            <p14:sldId id="265"/>
            <p14:sldId id="266"/>
            <p14:sldId id="267"/>
            <p14:sldId id="268"/>
            <p14:sldId id="261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howGuides="1">
      <p:cViewPr varScale="1">
        <p:scale>
          <a:sx n="73" d="100"/>
          <a:sy n="73" d="100"/>
        </p:scale>
        <p:origin x="2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EAD6-402D-49C2-A078-8485B209C0B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5666-2E3C-4570-823C-E08864C0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facebook.com/metsooutotec" TargetMode="External"/><Relationship Id="rId7" Type="http://schemas.openxmlformats.org/officeDocument/2006/relationships/hyperlink" Target="http://www.youtube.com/metsooutotec" TargetMode="External"/><Relationship Id="rId2" Type="http://schemas.openxmlformats.org/officeDocument/2006/relationships/hyperlink" Target="http://www.mogroup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nstagram.com/metsooutotec" TargetMode="External"/><Relationship Id="rId5" Type="http://schemas.openxmlformats.org/officeDocument/2006/relationships/hyperlink" Target="http://www.linkedin.com/company/metsooutotec" TargetMode="External"/><Relationship Id="rId4" Type="http://schemas.openxmlformats.org/officeDocument/2006/relationships/hyperlink" Target="http://www.twitter.com/metsooutotec" TargetMode="External"/><Relationship Id="rId9" Type="http://schemas.openxmlformats.org/officeDocument/2006/relationships/image" Target="../media/image12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facebook.com/metsooutotec" TargetMode="External"/><Relationship Id="rId7" Type="http://schemas.openxmlformats.org/officeDocument/2006/relationships/hyperlink" Target="http://www.youtube.com/metsooutotec" TargetMode="External"/><Relationship Id="rId2" Type="http://schemas.openxmlformats.org/officeDocument/2006/relationships/hyperlink" Target="http://www.mogroup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nstagram.com/metsooutotec" TargetMode="External"/><Relationship Id="rId5" Type="http://schemas.openxmlformats.org/officeDocument/2006/relationships/hyperlink" Target="http://www.linkedin.com/company/metsooutotec" TargetMode="External"/><Relationship Id="rId4" Type="http://schemas.openxmlformats.org/officeDocument/2006/relationships/hyperlink" Target="http://www.twitter.com/metsooutotec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6B4-E395-4B29-8F18-5FBCAB5EBD71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74913" y="2520000"/>
            <a:ext cx="5221085" cy="1526400"/>
          </a:xfrm>
        </p:spPr>
        <p:txBody>
          <a:bodyPr anchor="ctr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0" name="Subtitle 159">
            <a:extLst>
              <a:ext uri="{FF2B5EF4-FFF2-40B4-BE49-F238E27FC236}">
                <a16:creationId xmlns:a16="http://schemas.microsoft.com/office/drawing/2014/main" id="{527B9B5C-1741-490C-8FAB-028C5238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F43-3E0E-42E3-A9AE-B091305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874914" y="2034000"/>
            <a:ext cx="5220680" cy="252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3AE1EE5-704F-42EB-9563-B47F668A144D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B73C-63BD-4DEE-870A-883424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874914" y="1731600"/>
            <a:ext cx="522068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681-5732-4C22-9ED4-8FEE8D9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Points">
            <a:extLst>
              <a:ext uri="{FF2B5EF4-FFF2-40B4-BE49-F238E27FC236}">
                <a16:creationId xmlns:a16="http://schemas.microsoft.com/office/drawing/2014/main" id="{103B1270-AB6F-4A97-B3BB-D07A7A23368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</p:grpSpPr>
        <p:sp>
          <p:nvSpPr>
            <p:cNvPr id="8" name="Freihandform: Form 153">
              <a:extLst>
                <a:ext uri="{FF2B5EF4-FFF2-40B4-BE49-F238E27FC236}">
                  <a16:creationId xmlns:a16="http://schemas.microsoft.com/office/drawing/2014/main" id="{3165D484-BA23-41C4-BF5A-0153128C900B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" name="Freihandform: Form 154">
              <a:extLst>
                <a:ext uri="{FF2B5EF4-FFF2-40B4-BE49-F238E27FC236}">
                  <a16:creationId xmlns:a16="http://schemas.microsoft.com/office/drawing/2014/main" id="{DB1CB570-7AF5-4C08-801A-5D00F67EC28F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" name="Freihandform: Form 155">
              <a:extLst>
                <a:ext uri="{FF2B5EF4-FFF2-40B4-BE49-F238E27FC236}">
                  <a16:creationId xmlns:a16="http://schemas.microsoft.com/office/drawing/2014/main" id="{FAFE816F-57A1-4A1E-9376-B44090EA5763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" name="Freihandform: Form 156">
              <a:extLst>
                <a:ext uri="{FF2B5EF4-FFF2-40B4-BE49-F238E27FC236}">
                  <a16:creationId xmlns:a16="http://schemas.microsoft.com/office/drawing/2014/main" id="{D4E79CBA-D44A-4C90-895C-D4988B237F44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2" name="Freihandform: Form 157">
              <a:extLst>
                <a:ext uri="{FF2B5EF4-FFF2-40B4-BE49-F238E27FC236}">
                  <a16:creationId xmlns:a16="http://schemas.microsoft.com/office/drawing/2014/main" id="{6D0B466E-3145-4B9B-9B29-D4A6CDFF7E94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3" name="Freihandform: Form 158">
              <a:extLst>
                <a:ext uri="{FF2B5EF4-FFF2-40B4-BE49-F238E27FC236}">
                  <a16:creationId xmlns:a16="http://schemas.microsoft.com/office/drawing/2014/main" id="{868B0385-82A4-4E7F-B09D-1E53B53E143E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4" name="Freihandform: Form 159">
              <a:extLst>
                <a:ext uri="{FF2B5EF4-FFF2-40B4-BE49-F238E27FC236}">
                  <a16:creationId xmlns:a16="http://schemas.microsoft.com/office/drawing/2014/main" id="{C2258DF7-E521-4C6B-A19A-FE79DC8ADEF0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" name="Freihandform: Form 160">
              <a:extLst>
                <a:ext uri="{FF2B5EF4-FFF2-40B4-BE49-F238E27FC236}">
                  <a16:creationId xmlns:a16="http://schemas.microsoft.com/office/drawing/2014/main" id="{4D9C48C2-2FCD-4190-945F-1C1065E6D524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" name="Gruppieren 161">
              <a:extLst>
                <a:ext uri="{FF2B5EF4-FFF2-40B4-BE49-F238E27FC236}">
                  <a16:creationId xmlns:a16="http://schemas.microsoft.com/office/drawing/2014/main" id="{13953FFE-E635-4870-AAC4-E21619A79769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</p:grpSpPr>
          <p:sp>
            <p:nvSpPr>
              <p:cNvPr id="142" name="Freihandform: Form 269">
                <a:extLst>
                  <a:ext uri="{FF2B5EF4-FFF2-40B4-BE49-F238E27FC236}">
                    <a16:creationId xmlns:a16="http://schemas.microsoft.com/office/drawing/2014/main" id="{40D5DE01-9CE3-4EB1-B3F6-845A2E465CC9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70">
                <a:extLst>
                  <a:ext uri="{FF2B5EF4-FFF2-40B4-BE49-F238E27FC236}">
                    <a16:creationId xmlns:a16="http://schemas.microsoft.com/office/drawing/2014/main" id="{71519429-C82F-4B17-8A93-FBF17E9E15D5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4" name="Freihandform: Form 271">
                <a:extLst>
                  <a:ext uri="{FF2B5EF4-FFF2-40B4-BE49-F238E27FC236}">
                    <a16:creationId xmlns:a16="http://schemas.microsoft.com/office/drawing/2014/main" id="{AF5DDC2C-A49A-4284-B17D-72569A28F9A0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7" name="Freihandform: Form 162">
              <a:extLst>
                <a:ext uri="{FF2B5EF4-FFF2-40B4-BE49-F238E27FC236}">
                  <a16:creationId xmlns:a16="http://schemas.microsoft.com/office/drawing/2014/main" id="{14374169-3453-4F8E-AD1B-EE68DFFEB15B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" name="Freihandform: Form 163">
              <a:extLst>
                <a:ext uri="{FF2B5EF4-FFF2-40B4-BE49-F238E27FC236}">
                  <a16:creationId xmlns:a16="http://schemas.microsoft.com/office/drawing/2014/main" id="{207E2914-23F7-46F6-B95B-448CBC835640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" name="Freihandform: Form 164">
              <a:extLst>
                <a:ext uri="{FF2B5EF4-FFF2-40B4-BE49-F238E27FC236}">
                  <a16:creationId xmlns:a16="http://schemas.microsoft.com/office/drawing/2014/main" id="{C22116E5-8CE8-4813-9E1F-9D11CEB33FFB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" name="Freihandform: Form 165">
              <a:extLst>
                <a:ext uri="{FF2B5EF4-FFF2-40B4-BE49-F238E27FC236}">
                  <a16:creationId xmlns:a16="http://schemas.microsoft.com/office/drawing/2014/main" id="{49F47766-7B0C-4655-B94D-E0710A036352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" name="Freihandform: Form 166">
              <a:extLst>
                <a:ext uri="{FF2B5EF4-FFF2-40B4-BE49-F238E27FC236}">
                  <a16:creationId xmlns:a16="http://schemas.microsoft.com/office/drawing/2014/main" id="{8F05B1C0-BF4C-496A-942F-9552E2ED94B7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" name="Freihandform: Form 167">
              <a:extLst>
                <a:ext uri="{FF2B5EF4-FFF2-40B4-BE49-F238E27FC236}">
                  <a16:creationId xmlns:a16="http://schemas.microsoft.com/office/drawing/2014/main" id="{32DF85B0-EEE1-4245-B065-7809FDAAC90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" name="Freihandform: Form 168">
              <a:extLst>
                <a:ext uri="{FF2B5EF4-FFF2-40B4-BE49-F238E27FC236}">
                  <a16:creationId xmlns:a16="http://schemas.microsoft.com/office/drawing/2014/main" id="{ADE7418A-8AC0-476F-B662-03B8078022AC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" name="Freihandform: Form 169">
              <a:extLst>
                <a:ext uri="{FF2B5EF4-FFF2-40B4-BE49-F238E27FC236}">
                  <a16:creationId xmlns:a16="http://schemas.microsoft.com/office/drawing/2014/main" id="{A350FB1F-9201-4AA8-ACE3-C9B201995103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" name="Freihandform: Form 170">
              <a:extLst>
                <a:ext uri="{FF2B5EF4-FFF2-40B4-BE49-F238E27FC236}">
                  <a16:creationId xmlns:a16="http://schemas.microsoft.com/office/drawing/2014/main" id="{199C13C8-DE74-4A43-A66F-12E32FDF915A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" name="Freihandform: Form 171">
              <a:extLst>
                <a:ext uri="{FF2B5EF4-FFF2-40B4-BE49-F238E27FC236}">
                  <a16:creationId xmlns:a16="http://schemas.microsoft.com/office/drawing/2014/main" id="{DAECDA35-A507-413B-B67C-BF0C0DED4ED1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" name="Freihandform: Form 172">
              <a:extLst>
                <a:ext uri="{FF2B5EF4-FFF2-40B4-BE49-F238E27FC236}">
                  <a16:creationId xmlns:a16="http://schemas.microsoft.com/office/drawing/2014/main" id="{72C25772-C75A-4BE8-97D3-7AB0CCFEED7B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8" name="Freihandform: Form 173">
              <a:extLst>
                <a:ext uri="{FF2B5EF4-FFF2-40B4-BE49-F238E27FC236}">
                  <a16:creationId xmlns:a16="http://schemas.microsoft.com/office/drawing/2014/main" id="{8B393FBC-8276-4A14-8C47-D7F32869BBB4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9" name="Freihandform: Form 174">
              <a:extLst>
                <a:ext uri="{FF2B5EF4-FFF2-40B4-BE49-F238E27FC236}">
                  <a16:creationId xmlns:a16="http://schemas.microsoft.com/office/drawing/2014/main" id="{0357F4EA-10EC-4532-B8BA-C6657593C7A0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0" name="Freihandform: Form 175">
              <a:extLst>
                <a:ext uri="{FF2B5EF4-FFF2-40B4-BE49-F238E27FC236}">
                  <a16:creationId xmlns:a16="http://schemas.microsoft.com/office/drawing/2014/main" id="{160AFA9A-047A-4E98-BAD2-4D9391FA81AA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1" name="Freihandform: Form 176">
              <a:extLst>
                <a:ext uri="{FF2B5EF4-FFF2-40B4-BE49-F238E27FC236}">
                  <a16:creationId xmlns:a16="http://schemas.microsoft.com/office/drawing/2014/main" id="{AEC22770-8DEB-451B-B821-132CF0F06F50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2" name="Freihandform: Form 177">
              <a:extLst>
                <a:ext uri="{FF2B5EF4-FFF2-40B4-BE49-F238E27FC236}">
                  <a16:creationId xmlns:a16="http://schemas.microsoft.com/office/drawing/2014/main" id="{8C952B13-538D-456E-85CD-053778A8BB76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3" name="Freihandform: Form 178">
              <a:extLst>
                <a:ext uri="{FF2B5EF4-FFF2-40B4-BE49-F238E27FC236}">
                  <a16:creationId xmlns:a16="http://schemas.microsoft.com/office/drawing/2014/main" id="{055CB69C-6E04-4301-BBA6-15146C4EC26C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4" name="Freihandform: Form 179">
              <a:extLst>
                <a:ext uri="{FF2B5EF4-FFF2-40B4-BE49-F238E27FC236}">
                  <a16:creationId xmlns:a16="http://schemas.microsoft.com/office/drawing/2014/main" id="{F7B2D855-93AC-49C9-9B97-C50AE8C779BE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5" name="Freihandform: Form 180">
              <a:extLst>
                <a:ext uri="{FF2B5EF4-FFF2-40B4-BE49-F238E27FC236}">
                  <a16:creationId xmlns:a16="http://schemas.microsoft.com/office/drawing/2014/main" id="{8E6FB22D-C8EB-4702-AC22-14BD5B212656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6" name="Freihandform: Form 181">
              <a:extLst>
                <a:ext uri="{FF2B5EF4-FFF2-40B4-BE49-F238E27FC236}">
                  <a16:creationId xmlns:a16="http://schemas.microsoft.com/office/drawing/2014/main" id="{9BB2CE6B-8F1B-46E0-BDEB-A494F4F1C6B4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7" name="Freihandform: Form 182">
              <a:extLst>
                <a:ext uri="{FF2B5EF4-FFF2-40B4-BE49-F238E27FC236}">
                  <a16:creationId xmlns:a16="http://schemas.microsoft.com/office/drawing/2014/main" id="{050F5ADF-3993-43DD-A2D6-E2EB34200D9F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8" name="Freihandform: Form 183">
              <a:extLst>
                <a:ext uri="{FF2B5EF4-FFF2-40B4-BE49-F238E27FC236}">
                  <a16:creationId xmlns:a16="http://schemas.microsoft.com/office/drawing/2014/main" id="{6A22616D-86C8-4365-8995-5282506BB688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9" name="Freihandform: Form 184">
              <a:extLst>
                <a:ext uri="{FF2B5EF4-FFF2-40B4-BE49-F238E27FC236}">
                  <a16:creationId xmlns:a16="http://schemas.microsoft.com/office/drawing/2014/main" id="{C267DD83-FC08-40D5-BA10-276076071935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0" name="Freihandform: Form 185">
              <a:extLst>
                <a:ext uri="{FF2B5EF4-FFF2-40B4-BE49-F238E27FC236}">
                  <a16:creationId xmlns:a16="http://schemas.microsoft.com/office/drawing/2014/main" id="{2A77BD81-BC38-4ED4-B980-0FB1E91153FB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1" name="Freihandform: Form 186">
              <a:extLst>
                <a:ext uri="{FF2B5EF4-FFF2-40B4-BE49-F238E27FC236}">
                  <a16:creationId xmlns:a16="http://schemas.microsoft.com/office/drawing/2014/main" id="{C7B8893D-31B8-4C30-8995-122D6F37944C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2" name="Freihandform: Form 187">
              <a:extLst>
                <a:ext uri="{FF2B5EF4-FFF2-40B4-BE49-F238E27FC236}">
                  <a16:creationId xmlns:a16="http://schemas.microsoft.com/office/drawing/2014/main" id="{29A2572E-F40B-40DF-B3EC-4F2959454F69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3" name="Freihandform: Form 188">
              <a:extLst>
                <a:ext uri="{FF2B5EF4-FFF2-40B4-BE49-F238E27FC236}">
                  <a16:creationId xmlns:a16="http://schemas.microsoft.com/office/drawing/2014/main" id="{D7771357-9565-43E1-A7A0-1A302BF4C51A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189">
              <a:extLst>
                <a:ext uri="{FF2B5EF4-FFF2-40B4-BE49-F238E27FC236}">
                  <a16:creationId xmlns:a16="http://schemas.microsoft.com/office/drawing/2014/main" id="{E512F2B4-69B8-46EC-BA11-AF06DEEE1280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190">
              <a:extLst>
                <a:ext uri="{FF2B5EF4-FFF2-40B4-BE49-F238E27FC236}">
                  <a16:creationId xmlns:a16="http://schemas.microsoft.com/office/drawing/2014/main" id="{0CF7750D-C15D-45A9-9AC4-EEF6ACD0C16D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191">
              <a:extLst>
                <a:ext uri="{FF2B5EF4-FFF2-40B4-BE49-F238E27FC236}">
                  <a16:creationId xmlns:a16="http://schemas.microsoft.com/office/drawing/2014/main" id="{795D14B8-9809-4164-90FB-F4DC15D1FA7A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192">
              <a:extLst>
                <a:ext uri="{FF2B5EF4-FFF2-40B4-BE49-F238E27FC236}">
                  <a16:creationId xmlns:a16="http://schemas.microsoft.com/office/drawing/2014/main" id="{CE0BB32B-DDB0-417D-9625-A49492FC68DE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193">
              <a:extLst>
                <a:ext uri="{FF2B5EF4-FFF2-40B4-BE49-F238E27FC236}">
                  <a16:creationId xmlns:a16="http://schemas.microsoft.com/office/drawing/2014/main" id="{63A03B6E-0689-4411-9D62-ED14EE7AE32C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194">
              <a:extLst>
                <a:ext uri="{FF2B5EF4-FFF2-40B4-BE49-F238E27FC236}">
                  <a16:creationId xmlns:a16="http://schemas.microsoft.com/office/drawing/2014/main" id="{CCA52977-DC74-40DE-B7ED-684927E9B2D2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195">
              <a:extLst>
                <a:ext uri="{FF2B5EF4-FFF2-40B4-BE49-F238E27FC236}">
                  <a16:creationId xmlns:a16="http://schemas.microsoft.com/office/drawing/2014/main" id="{873797AE-3903-476E-BBDD-AD03A6814E4F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196">
              <a:extLst>
                <a:ext uri="{FF2B5EF4-FFF2-40B4-BE49-F238E27FC236}">
                  <a16:creationId xmlns:a16="http://schemas.microsoft.com/office/drawing/2014/main" id="{4DBA7242-7B05-4BE6-9E22-FFA4911A8821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197">
              <a:extLst>
                <a:ext uri="{FF2B5EF4-FFF2-40B4-BE49-F238E27FC236}">
                  <a16:creationId xmlns:a16="http://schemas.microsoft.com/office/drawing/2014/main" id="{990AD6D0-965E-4D6E-956F-3D6501D73AB5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198">
              <a:extLst>
                <a:ext uri="{FF2B5EF4-FFF2-40B4-BE49-F238E27FC236}">
                  <a16:creationId xmlns:a16="http://schemas.microsoft.com/office/drawing/2014/main" id="{79B15151-4BE3-4941-9CC5-1398D3BC004F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199">
              <a:extLst>
                <a:ext uri="{FF2B5EF4-FFF2-40B4-BE49-F238E27FC236}">
                  <a16:creationId xmlns:a16="http://schemas.microsoft.com/office/drawing/2014/main" id="{CEBC2BEA-B38F-4817-B79D-7E70DDF8F694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200">
              <a:extLst>
                <a:ext uri="{FF2B5EF4-FFF2-40B4-BE49-F238E27FC236}">
                  <a16:creationId xmlns:a16="http://schemas.microsoft.com/office/drawing/2014/main" id="{CE78186C-89F2-40C1-82BD-4EBAD897C518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201">
              <a:extLst>
                <a:ext uri="{FF2B5EF4-FFF2-40B4-BE49-F238E27FC236}">
                  <a16:creationId xmlns:a16="http://schemas.microsoft.com/office/drawing/2014/main" id="{DE1DAD52-3382-43C1-BCFE-D254AFF577FC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202">
              <a:extLst>
                <a:ext uri="{FF2B5EF4-FFF2-40B4-BE49-F238E27FC236}">
                  <a16:creationId xmlns:a16="http://schemas.microsoft.com/office/drawing/2014/main" id="{497AF340-3741-4ACC-8347-E80E047A8FBD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203">
              <a:extLst>
                <a:ext uri="{FF2B5EF4-FFF2-40B4-BE49-F238E27FC236}">
                  <a16:creationId xmlns:a16="http://schemas.microsoft.com/office/drawing/2014/main" id="{C68EDAB9-3E1F-42D7-A11F-A53F30FF6B3A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204">
              <a:extLst>
                <a:ext uri="{FF2B5EF4-FFF2-40B4-BE49-F238E27FC236}">
                  <a16:creationId xmlns:a16="http://schemas.microsoft.com/office/drawing/2014/main" id="{C66300F0-BEDE-4CB9-A09A-2F30101AF5DF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205">
              <a:extLst>
                <a:ext uri="{FF2B5EF4-FFF2-40B4-BE49-F238E27FC236}">
                  <a16:creationId xmlns:a16="http://schemas.microsoft.com/office/drawing/2014/main" id="{65336C30-EEFD-4F07-813E-7122210DE449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206">
              <a:extLst>
                <a:ext uri="{FF2B5EF4-FFF2-40B4-BE49-F238E27FC236}">
                  <a16:creationId xmlns:a16="http://schemas.microsoft.com/office/drawing/2014/main" id="{F467C932-81D1-4DA0-9F51-5E1F1DB5C9C0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207">
              <a:extLst>
                <a:ext uri="{FF2B5EF4-FFF2-40B4-BE49-F238E27FC236}">
                  <a16:creationId xmlns:a16="http://schemas.microsoft.com/office/drawing/2014/main" id="{912050EB-89E3-49A1-93E6-51800DD3E117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208">
              <a:extLst>
                <a:ext uri="{FF2B5EF4-FFF2-40B4-BE49-F238E27FC236}">
                  <a16:creationId xmlns:a16="http://schemas.microsoft.com/office/drawing/2014/main" id="{A87BE4C3-8F62-4BCE-8078-21924E810CDA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4" name="Freihandform: Form 209">
              <a:extLst>
                <a:ext uri="{FF2B5EF4-FFF2-40B4-BE49-F238E27FC236}">
                  <a16:creationId xmlns:a16="http://schemas.microsoft.com/office/drawing/2014/main" id="{8A3C6C8B-D402-4893-92E7-A6A7A7EE023F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5" name="Freihandform: Form 210">
              <a:extLst>
                <a:ext uri="{FF2B5EF4-FFF2-40B4-BE49-F238E27FC236}">
                  <a16:creationId xmlns:a16="http://schemas.microsoft.com/office/drawing/2014/main" id="{18C92F80-BC95-4A2F-AF87-46E66AD3FFC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6" name="Freihandform: Form 211">
              <a:extLst>
                <a:ext uri="{FF2B5EF4-FFF2-40B4-BE49-F238E27FC236}">
                  <a16:creationId xmlns:a16="http://schemas.microsoft.com/office/drawing/2014/main" id="{71E60BDE-22B8-49C2-A4E1-145E64B586AD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7" name="Freihandform: Form 212">
              <a:extLst>
                <a:ext uri="{FF2B5EF4-FFF2-40B4-BE49-F238E27FC236}">
                  <a16:creationId xmlns:a16="http://schemas.microsoft.com/office/drawing/2014/main" id="{71443380-A592-4EEE-95FC-6BB6E7E4DDE3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8" name="Freihandform: Form 213">
              <a:extLst>
                <a:ext uri="{FF2B5EF4-FFF2-40B4-BE49-F238E27FC236}">
                  <a16:creationId xmlns:a16="http://schemas.microsoft.com/office/drawing/2014/main" id="{B85422EE-AB6A-4497-B4A8-07CDC2B5B68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9" name="Freihandform: Form 214">
              <a:extLst>
                <a:ext uri="{FF2B5EF4-FFF2-40B4-BE49-F238E27FC236}">
                  <a16:creationId xmlns:a16="http://schemas.microsoft.com/office/drawing/2014/main" id="{31BAA9EA-C839-4157-8AF3-04F92DD27176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0" name="Freihandform: Form 215">
              <a:extLst>
                <a:ext uri="{FF2B5EF4-FFF2-40B4-BE49-F238E27FC236}">
                  <a16:creationId xmlns:a16="http://schemas.microsoft.com/office/drawing/2014/main" id="{44545937-C823-4AA0-A26C-3AB98AFB4549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1" name="Freihandform: Form 216">
              <a:extLst>
                <a:ext uri="{FF2B5EF4-FFF2-40B4-BE49-F238E27FC236}">
                  <a16:creationId xmlns:a16="http://schemas.microsoft.com/office/drawing/2014/main" id="{E6B9B379-7104-4991-A24C-DFFE30C5DB64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2" name="Freihandform: Form 217">
              <a:extLst>
                <a:ext uri="{FF2B5EF4-FFF2-40B4-BE49-F238E27FC236}">
                  <a16:creationId xmlns:a16="http://schemas.microsoft.com/office/drawing/2014/main" id="{9FE27D01-3E65-4BD6-9BA3-C8BE25D50E7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3" name="Freihandform: Form 218">
              <a:extLst>
                <a:ext uri="{FF2B5EF4-FFF2-40B4-BE49-F238E27FC236}">
                  <a16:creationId xmlns:a16="http://schemas.microsoft.com/office/drawing/2014/main" id="{F4C26674-5526-41F9-B5CD-F8F3F8FF7BF2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4" name="Freihandform: Form 219">
              <a:extLst>
                <a:ext uri="{FF2B5EF4-FFF2-40B4-BE49-F238E27FC236}">
                  <a16:creationId xmlns:a16="http://schemas.microsoft.com/office/drawing/2014/main" id="{9FE79128-EDFF-471F-B275-5ADD3D9142D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5" name="Freihandform: Form 220">
              <a:extLst>
                <a:ext uri="{FF2B5EF4-FFF2-40B4-BE49-F238E27FC236}">
                  <a16:creationId xmlns:a16="http://schemas.microsoft.com/office/drawing/2014/main" id="{7C85D50F-D0FA-485B-94EF-A907AE27DA2A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6" name="Freihandform: Form 221">
              <a:extLst>
                <a:ext uri="{FF2B5EF4-FFF2-40B4-BE49-F238E27FC236}">
                  <a16:creationId xmlns:a16="http://schemas.microsoft.com/office/drawing/2014/main" id="{E3F7FC3B-A5CF-4204-899F-807A5AC7D3B9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7" name="Freihandform: Form 222">
              <a:extLst>
                <a:ext uri="{FF2B5EF4-FFF2-40B4-BE49-F238E27FC236}">
                  <a16:creationId xmlns:a16="http://schemas.microsoft.com/office/drawing/2014/main" id="{D88EF8E0-64EB-4BF1-A225-2847DBEE1B30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8" name="Freihandform: Form 223">
              <a:extLst>
                <a:ext uri="{FF2B5EF4-FFF2-40B4-BE49-F238E27FC236}">
                  <a16:creationId xmlns:a16="http://schemas.microsoft.com/office/drawing/2014/main" id="{1F469174-39E1-4410-86CF-3B9ADFE63FB4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9" name="Freihandform: Form 224">
              <a:extLst>
                <a:ext uri="{FF2B5EF4-FFF2-40B4-BE49-F238E27FC236}">
                  <a16:creationId xmlns:a16="http://schemas.microsoft.com/office/drawing/2014/main" id="{9074A0F4-AEED-4051-BA1E-C51F55FBF26C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0" name="Freihandform: Form 225">
              <a:extLst>
                <a:ext uri="{FF2B5EF4-FFF2-40B4-BE49-F238E27FC236}">
                  <a16:creationId xmlns:a16="http://schemas.microsoft.com/office/drawing/2014/main" id="{4AC57012-26D2-46BA-B48C-718A47CFA640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1" name="Freihandform: Form 226">
              <a:extLst>
                <a:ext uri="{FF2B5EF4-FFF2-40B4-BE49-F238E27FC236}">
                  <a16:creationId xmlns:a16="http://schemas.microsoft.com/office/drawing/2014/main" id="{DC2E5CB4-E591-4FDB-A6B8-74A770BF50DD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2" name="Freihandform: Form 227">
              <a:extLst>
                <a:ext uri="{FF2B5EF4-FFF2-40B4-BE49-F238E27FC236}">
                  <a16:creationId xmlns:a16="http://schemas.microsoft.com/office/drawing/2014/main" id="{5D49DD8E-BA04-4EF4-AAE9-53E5B3B73E04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3" name="Freihandform: Form 228">
              <a:extLst>
                <a:ext uri="{FF2B5EF4-FFF2-40B4-BE49-F238E27FC236}">
                  <a16:creationId xmlns:a16="http://schemas.microsoft.com/office/drawing/2014/main" id="{CE647339-13DE-46EF-8217-64960811D54A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4" name="Freihandform: Form 229">
              <a:extLst>
                <a:ext uri="{FF2B5EF4-FFF2-40B4-BE49-F238E27FC236}">
                  <a16:creationId xmlns:a16="http://schemas.microsoft.com/office/drawing/2014/main" id="{7E1CFE53-7A23-478F-9465-FEDA84118558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5" name="Freihandform: Form 230">
              <a:extLst>
                <a:ext uri="{FF2B5EF4-FFF2-40B4-BE49-F238E27FC236}">
                  <a16:creationId xmlns:a16="http://schemas.microsoft.com/office/drawing/2014/main" id="{1D8EDC44-2D28-4275-B56D-0FCD30090BF5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6" name="Freihandform: Form 231">
              <a:extLst>
                <a:ext uri="{FF2B5EF4-FFF2-40B4-BE49-F238E27FC236}">
                  <a16:creationId xmlns:a16="http://schemas.microsoft.com/office/drawing/2014/main" id="{B4CD84C0-582F-419B-B343-0094CE86939F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7" name="Freihandform: Form 232">
              <a:extLst>
                <a:ext uri="{FF2B5EF4-FFF2-40B4-BE49-F238E27FC236}">
                  <a16:creationId xmlns:a16="http://schemas.microsoft.com/office/drawing/2014/main" id="{AFFF5CEF-2450-4203-BFEF-77B56F224BB9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8" name="Freihandform: Form 233">
              <a:extLst>
                <a:ext uri="{FF2B5EF4-FFF2-40B4-BE49-F238E27FC236}">
                  <a16:creationId xmlns:a16="http://schemas.microsoft.com/office/drawing/2014/main" id="{FE2CFE18-E4B1-486C-A5DA-A597A3E4F47D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9" name="Freihandform: Form 234">
              <a:extLst>
                <a:ext uri="{FF2B5EF4-FFF2-40B4-BE49-F238E27FC236}">
                  <a16:creationId xmlns:a16="http://schemas.microsoft.com/office/drawing/2014/main" id="{7C9C9EBC-B92C-4C04-8965-2AF78FFF223C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0" name="Freihandform: Form 235">
              <a:extLst>
                <a:ext uri="{FF2B5EF4-FFF2-40B4-BE49-F238E27FC236}">
                  <a16:creationId xmlns:a16="http://schemas.microsoft.com/office/drawing/2014/main" id="{BADE2D91-9AC3-4ABE-B7EF-B0A5CAD77EB5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1" name="Freihandform: Form 236">
              <a:extLst>
                <a:ext uri="{FF2B5EF4-FFF2-40B4-BE49-F238E27FC236}">
                  <a16:creationId xmlns:a16="http://schemas.microsoft.com/office/drawing/2014/main" id="{0012C051-9CBB-4CB2-B072-ED4EDC20C583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2" name="Freihandform: Form 237">
              <a:extLst>
                <a:ext uri="{FF2B5EF4-FFF2-40B4-BE49-F238E27FC236}">
                  <a16:creationId xmlns:a16="http://schemas.microsoft.com/office/drawing/2014/main" id="{25C71202-E0F0-4F0C-9705-18328125D73E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3" name="Freihandform: Form 238">
              <a:extLst>
                <a:ext uri="{FF2B5EF4-FFF2-40B4-BE49-F238E27FC236}">
                  <a16:creationId xmlns:a16="http://schemas.microsoft.com/office/drawing/2014/main" id="{52BAF21F-9D1A-4A98-9971-D180EEE33A0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4" name="Freihandform: Form 239">
              <a:extLst>
                <a:ext uri="{FF2B5EF4-FFF2-40B4-BE49-F238E27FC236}">
                  <a16:creationId xmlns:a16="http://schemas.microsoft.com/office/drawing/2014/main" id="{A13CA3F3-340E-4C4D-9419-72DE830D6076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5" name="Freihandform: Form 240">
              <a:extLst>
                <a:ext uri="{FF2B5EF4-FFF2-40B4-BE49-F238E27FC236}">
                  <a16:creationId xmlns:a16="http://schemas.microsoft.com/office/drawing/2014/main" id="{94654B4C-4078-4653-999F-D415A9F61CFD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6" name="Freihandform: Form 241">
              <a:extLst>
                <a:ext uri="{FF2B5EF4-FFF2-40B4-BE49-F238E27FC236}">
                  <a16:creationId xmlns:a16="http://schemas.microsoft.com/office/drawing/2014/main" id="{7CC59467-DFA0-43CB-9F38-1A4EDB7AC389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7" name="Freihandform: Form 242">
              <a:extLst>
                <a:ext uri="{FF2B5EF4-FFF2-40B4-BE49-F238E27FC236}">
                  <a16:creationId xmlns:a16="http://schemas.microsoft.com/office/drawing/2014/main" id="{9C72F1B0-407F-48F7-8F6A-30BEE5754C39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8" name="Freihandform: Form 243">
              <a:extLst>
                <a:ext uri="{FF2B5EF4-FFF2-40B4-BE49-F238E27FC236}">
                  <a16:creationId xmlns:a16="http://schemas.microsoft.com/office/drawing/2014/main" id="{87E540AA-BD45-4481-93B6-D8130542984C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9" name="Freihandform: Form 244">
              <a:extLst>
                <a:ext uri="{FF2B5EF4-FFF2-40B4-BE49-F238E27FC236}">
                  <a16:creationId xmlns:a16="http://schemas.microsoft.com/office/drawing/2014/main" id="{E010C1AD-FA1C-4C2D-BEE4-C778B364E676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0" name="Freihandform: Form 245">
              <a:extLst>
                <a:ext uri="{FF2B5EF4-FFF2-40B4-BE49-F238E27FC236}">
                  <a16:creationId xmlns:a16="http://schemas.microsoft.com/office/drawing/2014/main" id="{D8F30B08-063D-42D0-87FD-5FD70A50512C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1" name="Freihandform: Form 246">
              <a:extLst>
                <a:ext uri="{FF2B5EF4-FFF2-40B4-BE49-F238E27FC236}">
                  <a16:creationId xmlns:a16="http://schemas.microsoft.com/office/drawing/2014/main" id="{5092DA67-2616-423A-9EB9-67E11AD19B4E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2" name="Freihandform: Form 247">
              <a:extLst>
                <a:ext uri="{FF2B5EF4-FFF2-40B4-BE49-F238E27FC236}">
                  <a16:creationId xmlns:a16="http://schemas.microsoft.com/office/drawing/2014/main" id="{9E2A1BD4-D016-46C1-A299-EC99C6BECF26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3" name="Freihandform: Form 248">
              <a:extLst>
                <a:ext uri="{FF2B5EF4-FFF2-40B4-BE49-F238E27FC236}">
                  <a16:creationId xmlns:a16="http://schemas.microsoft.com/office/drawing/2014/main" id="{3B42590C-A46D-40D1-91D6-CE9341D76AC7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4" name="Freihandform: Form 249">
              <a:extLst>
                <a:ext uri="{FF2B5EF4-FFF2-40B4-BE49-F238E27FC236}">
                  <a16:creationId xmlns:a16="http://schemas.microsoft.com/office/drawing/2014/main" id="{903630D9-5449-421F-B482-0BA318617A3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5" name="Freihandform: Form 250">
              <a:extLst>
                <a:ext uri="{FF2B5EF4-FFF2-40B4-BE49-F238E27FC236}">
                  <a16:creationId xmlns:a16="http://schemas.microsoft.com/office/drawing/2014/main" id="{525EE76E-B327-42DA-9334-718CE5AF26A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6" name="Freihandform: Form 251">
              <a:extLst>
                <a:ext uri="{FF2B5EF4-FFF2-40B4-BE49-F238E27FC236}">
                  <a16:creationId xmlns:a16="http://schemas.microsoft.com/office/drawing/2014/main" id="{4AE8C3E4-61BD-433A-8FE9-D36C55E2C9C0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7" name="Freihandform: Form 252">
              <a:extLst>
                <a:ext uri="{FF2B5EF4-FFF2-40B4-BE49-F238E27FC236}">
                  <a16:creationId xmlns:a16="http://schemas.microsoft.com/office/drawing/2014/main" id="{5055B273-492F-4C9D-AD2E-0B63DB005202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8" name="Freihandform: Form 253">
              <a:extLst>
                <a:ext uri="{FF2B5EF4-FFF2-40B4-BE49-F238E27FC236}">
                  <a16:creationId xmlns:a16="http://schemas.microsoft.com/office/drawing/2014/main" id="{754ECEBA-A7AD-453F-A50F-1B3A6810B498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9" name="Freihandform: Form 254">
              <a:extLst>
                <a:ext uri="{FF2B5EF4-FFF2-40B4-BE49-F238E27FC236}">
                  <a16:creationId xmlns:a16="http://schemas.microsoft.com/office/drawing/2014/main" id="{31DF849F-1D42-466E-B974-26D0E9B6FAD3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0" name="Freihandform: Form 255">
              <a:extLst>
                <a:ext uri="{FF2B5EF4-FFF2-40B4-BE49-F238E27FC236}">
                  <a16:creationId xmlns:a16="http://schemas.microsoft.com/office/drawing/2014/main" id="{5893C9A2-CDAA-4266-AD09-D4E0EEF50940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11" name="Gruppieren 2">
              <a:extLst>
                <a:ext uri="{FF2B5EF4-FFF2-40B4-BE49-F238E27FC236}">
                  <a16:creationId xmlns:a16="http://schemas.microsoft.com/office/drawing/2014/main" id="{A53C8AFB-4CA8-431F-B6DD-82D8E0286FB3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</p:grpSpPr>
          <p:sp>
            <p:nvSpPr>
              <p:cNvPr id="132" name="Freihandform: Form 256">
                <a:extLst>
                  <a:ext uri="{FF2B5EF4-FFF2-40B4-BE49-F238E27FC236}">
                    <a16:creationId xmlns:a16="http://schemas.microsoft.com/office/drawing/2014/main" id="{ACE4C0F7-6E0A-4775-8EEC-8C530E705332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3" name="Freihandform: Form 257">
                <a:extLst>
                  <a:ext uri="{FF2B5EF4-FFF2-40B4-BE49-F238E27FC236}">
                    <a16:creationId xmlns:a16="http://schemas.microsoft.com/office/drawing/2014/main" id="{6D1E5C3C-27A9-4AFE-8D7A-B3ADBA28CEE9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4" name="Freihandform: Form 258">
                <a:extLst>
                  <a:ext uri="{FF2B5EF4-FFF2-40B4-BE49-F238E27FC236}">
                    <a16:creationId xmlns:a16="http://schemas.microsoft.com/office/drawing/2014/main" id="{F7C02A20-CC58-4BD8-A711-1D185ED07C5D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5" name="Freihandform: Form 259">
                <a:extLst>
                  <a:ext uri="{FF2B5EF4-FFF2-40B4-BE49-F238E27FC236}">
                    <a16:creationId xmlns:a16="http://schemas.microsoft.com/office/drawing/2014/main" id="{C6CD73AE-1D2D-4CA7-B6E5-7F1B0C8AF584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260">
                <a:extLst>
                  <a:ext uri="{FF2B5EF4-FFF2-40B4-BE49-F238E27FC236}">
                    <a16:creationId xmlns:a16="http://schemas.microsoft.com/office/drawing/2014/main" id="{FCF58FCB-6EBA-481B-AC0A-C3ACDC9FC656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261">
                <a:extLst>
                  <a:ext uri="{FF2B5EF4-FFF2-40B4-BE49-F238E27FC236}">
                    <a16:creationId xmlns:a16="http://schemas.microsoft.com/office/drawing/2014/main" id="{7DD49138-DED7-4FE2-87A9-59FA2185F09E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262">
                <a:extLst>
                  <a:ext uri="{FF2B5EF4-FFF2-40B4-BE49-F238E27FC236}">
                    <a16:creationId xmlns:a16="http://schemas.microsoft.com/office/drawing/2014/main" id="{68C8382A-DE88-4D98-BF94-DC64CE910FE2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63">
                <a:extLst>
                  <a:ext uri="{FF2B5EF4-FFF2-40B4-BE49-F238E27FC236}">
                    <a16:creationId xmlns:a16="http://schemas.microsoft.com/office/drawing/2014/main" id="{80405162-4193-41E7-8D6C-40DE34EBAF51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64">
                <a:extLst>
                  <a:ext uri="{FF2B5EF4-FFF2-40B4-BE49-F238E27FC236}">
                    <a16:creationId xmlns:a16="http://schemas.microsoft.com/office/drawing/2014/main" id="{5D73AC7F-C244-41DB-8712-67B052024975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65">
                <a:extLst>
                  <a:ext uri="{FF2B5EF4-FFF2-40B4-BE49-F238E27FC236}">
                    <a16:creationId xmlns:a16="http://schemas.microsoft.com/office/drawing/2014/main" id="{56C6E622-B89B-45C6-9E3C-7B4ECAE123D1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2" name="Gruppieren 1">
              <a:extLst>
                <a:ext uri="{FF2B5EF4-FFF2-40B4-BE49-F238E27FC236}">
                  <a16:creationId xmlns:a16="http://schemas.microsoft.com/office/drawing/2014/main" id="{56D28777-0531-4450-BD32-52B461028E4A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</p:grpSpPr>
          <p:sp>
            <p:nvSpPr>
              <p:cNvPr id="129" name="Freihandform: Form 266">
                <a:extLst>
                  <a:ext uri="{FF2B5EF4-FFF2-40B4-BE49-F238E27FC236}">
                    <a16:creationId xmlns:a16="http://schemas.microsoft.com/office/drawing/2014/main" id="{C068AAE5-E321-417A-AE84-CA54A72AF1D2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0" name="Freihandform: Form 267">
                <a:extLst>
                  <a:ext uri="{FF2B5EF4-FFF2-40B4-BE49-F238E27FC236}">
                    <a16:creationId xmlns:a16="http://schemas.microsoft.com/office/drawing/2014/main" id="{2A7C4F86-5DC2-4E5D-BDF7-989D97E5FB23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1" name="Freihandform: Form 268">
                <a:extLst>
                  <a:ext uri="{FF2B5EF4-FFF2-40B4-BE49-F238E27FC236}">
                    <a16:creationId xmlns:a16="http://schemas.microsoft.com/office/drawing/2014/main" id="{2238F449-0209-4FFD-AA00-F545DAC4464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3" name="Gruppieren 272">
              <a:extLst>
                <a:ext uri="{FF2B5EF4-FFF2-40B4-BE49-F238E27FC236}">
                  <a16:creationId xmlns:a16="http://schemas.microsoft.com/office/drawing/2014/main" id="{E474ABF1-2D79-4C7D-ACB3-B1F224D3625A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</p:grpSpPr>
          <p:sp>
            <p:nvSpPr>
              <p:cNvPr id="126" name="Freihandform: Form 273">
                <a:extLst>
                  <a:ext uri="{FF2B5EF4-FFF2-40B4-BE49-F238E27FC236}">
                    <a16:creationId xmlns:a16="http://schemas.microsoft.com/office/drawing/2014/main" id="{ECA8EA45-B757-4304-8B18-651F183EFDD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7" name="Freihandform: Form 274">
                <a:extLst>
                  <a:ext uri="{FF2B5EF4-FFF2-40B4-BE49-F238E27FC236}">
                    <a16:creationId xmlns:a16="http://schemas.microsoft.com/office/drawing/2014/main" id="{7BBD5CF6-87C0-4242-B54B-805E02062A3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8" name="Freihandform: Form 275">
                <a:extLst>
                  <a:ext uri="{FF2B5EF4-FFF2-40B4-BE49-F238E27FC236}">
                    <a16:creationId xmlns:a16="http://schemas.microsoft.com/office/drawing/2014/main" id="{0238CF75-99EC-4E1E-8FE0-71977942685B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4" name="Gruppieren 276">
              <a:extLst>
                <a:ext uri="{FF2B5EF4-FFF2-40B4-BE49-F238E27FC236}">
                  <a16:creationId xmlns:a16="http://schemas.microsoft.com/office/drawing/2014/main" id="{BF0B7C25-90BF-4B2B-8665-C747913DDDB7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</p:grpSpPr>
          <p:sp>
            <p:nvSpPr>
              <p:cNvPr id="123" name="Freihandform: Form 277">
                <a:extLst>
                  <a:ext uri="{FF2B5EF4-FFF2-40B4-BE49-F238E27FC236}">
                    <a16:creationId xmlns:a16="http://schemas.microsoft.com/office/drawing/2014/main" id="{AAF15675-7DD0-40AD-A1CE-13F526741C9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4" name="Freihandform: Form 278">
                <a:extLst>
                  <a:ext uri="{FF2B5EF4-FFF2-40B4-BE49-F238E27FC236}">
                    <a16:creationId xmlns:a16="http://schemas.microsoft.com/office/drawing/2014/main" id="{04004183-2A07-4EC5-8F5A-F17E3597158E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5" name="Freihandform: Form 279">
                <a:extLst>
                  <a:ext uri="{FF2B5EF4-FFF2-40B4-BE49-F238E27FC236}">
                    <a16:creationId xmlns:a16="http://schemas.microsoft.com/office/drawing/2014/main" id="{D0378D38-6442-405D-A033-37FEE45BB729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5" name="Gruppieren 280">
              <a:extLst>
                <a:ext uri="{FF2B5EF4-FFF2-40B4-BE49-F238E27FC236}">
                  <a16:creationId xmlns:a16="http://schemas.microsoft.com/office/drawing/2014/main" id="{6B2A0EBE-BDE7-40B8-B255-1380330718A3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</p:grpSpPr>
          <p:sp>
            <p:nvSpPr>
              <p:cNvPr id="120" name="Freihandform: Form 281">
                <a:extLst>
                  <a:ext uri="{FF2B5EF4-FFF2-40B4-BE49-F238E27FC236}">
                    <a16:creationId xmlns:a16="http://schemas.microsoft.com/office/drawing/2014/main" id="{5051B942-25AC-4A88-8BD0-FA12034BBA47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1" name="Freihandform: Form 282">
                <a:extLst>
                  <a:ext uri="{FF2B5EF4-FFF2-40B4-BE49-F238E27FC236}">
                    <a16:creationId xmlns:a16="http://schemas.microsoft.com/office/drawing/2014/main" id="{B5BA7509-24D4-4388-8820-030BC188FB94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2" name="Freihandform: Form 283">
                <a:extLst>
                  <a:ext uri="{FF2B5EF4-FFF2-40B4-BE49-F238E27FC236}">
                    <a16:creationId xmlns:a16="http://schemas.microsoft.com/office/drawing/2014/main" id="{3E580D8F-21FE-4749-B11A-D1ACFE68CF13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6" name="Gruppieren 284">
              <a:extLst>
                <a:ext uri="{FF2B5EF4-FFF2-40B4-BE49-F238E27FC236}">
                  <a16:creationId xmlns:a16="http://schemas.microsoft.com/office/drawing/2014/main" id="{DC3D2930-304B-4D63-B4BB-98F176C7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</p:grpSpPr>
          <p:sp>
            <p:nvSpPr>
              <p:cNvPr id="117" name="Freihandform: Form 285">
                <a:extLst>
                  <a:ext uri="{FF2B5EF4-FFF2-40B4-BE49-F238E27FC236}">
                    <a16:creationId xmlns:a16="http://schemas.microsoft.com/office/drawing/2014/main" id="{C3D03B98-40ED-43E8-A5F1-2DAAC86512D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8" name="Freihandform: Form 286">
                <a:extLst>
                  <a:ext uri="{FF2B5EF4-FFF2-40B4-BE49-F238E27FC236}">
                    <a16:creationId xmlns:a16="http://schemas.microsoft.com/office/drawing/2014/main" id="{90601363-D242-48D3-8D37-3CA9F6A85B4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9" name="Freihandform: Form 287">
                <a:extLst>
                  <a:ext uri="{FF2B5EF4-FFF2-40B4-BE49-F238E27FC236}">
                    <a16:creationId xmlns:a16="http://schemas.microsoft.com/office/drawing/2014/main" id="{EB818CE4-D172-49CB-80B5-F5B0E9122AA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145" name="Logo">
            <a:extLst>
              <a:ext uri="{FF2B5EF4-FFF2-40B4-BE49-F238E27FC236}">
                <a16:creationId xmlns:a16="http://schemas.microsoft.com/office/drawing/2014/main" id="{D11DB3C4-3255-4C9A-8D9A-5A3C05085F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46" name="Freihandform: Form 289">
              <a:extLst>
                <a:ext uri="{FF2B5EF4-FFF2-40B4-BE49-F238E27FC236}">
                  <a16:creationId xmlns:a16="http://schemas.microsoft.com/office/drawing/2014/main" id="{55E35934-C18D-44E5-B20C-0A35B3EA43DA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7" name="Freihandform: Form 290">
              <a:extLst>
                <a:ext uri="{FF2B5EF4-FFF2-40B4-BE49-F238E27FC236}">
                  <a16:creationId xmlns:a16="http://schemas.microsoft.com/office/drawing/2014/main" id="{3C21AD91-875C-4681-A275-C9CA5CA09371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8" name="Freihandform: Form 291">
              <a:extLst>
                <a:ext uri="{FF2B5EF4-FFF2-40B4-BE49-F238E27FC236}">
                  <a16:creationId xmlns:a16="http://schemas.microsoft.com/office/drawing/2014/main" id="{DBA71C2B-9475-4E47-BD4F-865128B30ED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9" name="Freihandform: Form 292">
              <a:extLst>
                <a:ext uri="{FF2B5EF4-FFF2-40B4-BE49-F238E27FC236}">
                  <a16:creationId xmlns:a16="http://schemas.microsoft.com/office/drawing/2014/main" id="{871D3881-C181-4ECF-BCA8-0EEC52027B29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0" name="Freihandform: Form 293">
              <a:extLst>
                <a:ext uri="{FF2B5EF4-FFF2-40B4-BE49-F238E27FC236}">
                  <a16:creationId xmlns:a16="http://schemas.microsoft.com/office/drawing/2014/main" id="{EA4FC216-A552-4253-901E-2917E9464B4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1" name="Freihandform: Form 294">
              <a:extLst>
                <a:ext uri="{FF2B5EF4-FFF2-40B4-BE49-F238E27FC236}">
                  <a16:creationId xmlns:a16="http://schemas.microsoft.com/office/drawing/2014/main" id="{4B4AC5B8-0E85-4CCF-A364-80859FB2F967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2" name="Freihandform: Form 295">
              <a:extLst>
                <a:ext uri="{FF2B5EF4-FFF2-40B4-BE49-F238E27FC236}">
                  <a16:creationId xmlns:a16="http://schemas.microsoft.com/office/drawing/2014/main" id="{121A328A-1E92-45CA-8AF4-806FCA31536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3" name="Freihandform: Form 296">
              <a:extLst>
                <a:ext uri="{FF2B5EF4-FFF2-40B4-BE49-F238E27FC236}">
                  <a16:creationId xmlns:a16="http://schemas.microsoft.com/office/drawing/2014/main" id="{BD74B50D-B324-4D31-B9F3-28E1C010BFE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4" name="Freihandform: Form 297">
              <a:extLst>
                <a:ext uri="{FF2B5EF4-FFF2-40B4-BE49-F238E27FC236}">
                  <a16:creationId xmlns:a16="http://schemas.microsoft.com/office/drawing/2014/main" id="{F283E2C5-3888-4688-848D-8C4AE557669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5" name="Freihandform: Form 298">
              <a:extLst>
                <a:ext uri="{FF2B5EF4-FFF2-40B4-BE49-F238E27FC236}">
                  <a16:creationId xmlns:a16="http://schemas.microsoft.com/office/drawing/2014/main" id="{4E0C9642-DF47-47A3-BA91-D015FF79B68F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6" name="Freihandform: Form 299">
              <a:extLst>
                <a:ext uri="{FF2B5EF4-FFF2-40B4-BE49-F238E27FC236}">
                  <a16:creationId xmlns:a16="http://schemas.microsoft.com/office/drawing/2014/main" id="{FE3A9F51-3022-47EB-9AC0-BEFD03F1BD7B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7" name="Freihandform: Form 300">
              <a:extLst>
                <a:ext uri="{FF2B5EF4-FFF2-40B4-BE49-F238E27FC236}">
                  <a16:creationId xmlns:a16="http://schemas.microsoft.com/office/drawing/2014/main" id="{DFAB9C35-E88F-4D55-BD3D-30887218926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8" name="Freihandform: Form 301">
              <a:extLst>
                <a:ext uri="{FF2B5EF4-FFF2-40B4-BE49-F238E27FC236}">
                  <a16:creationId xmlns:a16="http://schemas.microsoft.com/office/drawing/2014/main" id="{8D93B5BB-0213-465D-A745-6758DBB4914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9" name="Freihandform: Form 302">
              <a:extLst>
                <a:ext uri="{FF2B5EF4-FFF2-40B4-BE49-F238E27FC236}">
                  <a16:creationId xmlns:a16="http://schemas.microsoft.com/office/drawing/2014/main" id="{2DA4B710-9C7B-4CFD-983D-2371AA94F9D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558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95A9-F8FC-4931-A908-205E00556E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77A29C4-9108-4174-ABED-620526201FBA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8131-2DF7-48E8-9734-661023BB99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75" name="Text 1">
            <a:extLst>
              <a:ext uri="{FF2B5EF4-FFF2-40B4-BE49-F238E27FC236}">
                <a16:creationId xmlns:a16="http://schemas.microsoft.com/office/drawing/2014/main" id="{09E4348F-7FA1-4025-BF3B-B49A6C176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76022" y="1270800"/>
            <a:ext cx="5040656" cy="2052000"/>
          </a:xfrm>
        </p:spPr>
        <p:txBody>
          <a:bodyPr anchor="b" anchorCtr="0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4C5A5EF-E96D-4AF4-A759-53058077F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276023" y="3536206"/>
            <a:ext cx="5040656" cy="201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83" name="Logo">
            <a:extLst>
              <a:ext uri="{FF2B5EF4-FFF2-40B4-BE49-F238E27FC236}">
                <a16:creationId xmlns:a16="http://schemas.microsoft.com/office/drawing/2014/main" id="{9BBA8A53-B191-4AE0-B02B-325F976AB345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87A0291-7CC6-4564-80D9-6A23F4050BE4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6BC8853F-C110-46ED-99E2-F98B1BE60740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AC27F240-D550-4809-A2D6-318DB3640DBF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5C06C70A-D27A-4F27-AE18-DC997B22F96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82066028-7A80-4179-94B5-6464101DFDE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A7C872D6-2C4B-43EE-B4AD-1618D25E9CA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17AD42C-218D-4EE7-BB58-D9D62EA9D099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3EFCF1CD-218C-4171-B5E7-43F2C4A8254B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CA3565EF-9B45-4491-8DC8-8766F3B3E7A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A2A36EE3-4ECD-4027-8F9C-31A5A5E382B9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23A6C3D2-4641-4FE2-90F3-E96605F032F8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23F0657-2400-4B60-910C-5BBB998C137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CACC7775-9C73-473D-98BD-D404927F1F1B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ECCEAB5A-74DD-42E2-BC9B-C61EB32C4EAA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EC8F-9B44-4117-A5C5-720D8FA82D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665FD7B-7768-4C90-BC1D-6BBA98661762}"/>
              </a:ext>
            </a:extLst>
          </p:cNvPr>
          <p:cNvGrpSpPr/>
          <p:nvPr/>
        </p:nvGrpSpPr>
        <p:grpSpPr>
          <a:xfrm>
            <a:off x="51939" y="-4193"/>
            <a:ext cx="5390047" cy="6615278"/>
            <a:chOff x="51939" y="-4193"/>
            <a:chExt cx="5390047" cy="6615278"/>
          </a:xfrm>
        </p:grpSpPr>
        <p:grpSp>
          <p:nvGrpSpPr>
            <p:cNvPr id="133" name="Points">
              <a:extLst>
                <a:ext uri="{FF2B5EF4-FFF2-40B4-BE49-F238E27FC236}">
                  <a16:creationId xmlns:a16="http://schemas.microsoft.com/office/drawing/2014/main" id="{600D9296-4E0F-4B59-BF25-F3FD295241DE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332753" y="246915"/>
              <a:ext cx="5109233" cy="6364170"/>
              <a:chOff x="332710" y="246915"/>
              <a:chExt cx="5108568" cy="6364170"/>
            </a:xfrm>
          </p:grpSpPr>
          <p:sp>
            <p:nvSpPr>
              <p:cNvPr id="135" name="Freihandform: Form 192">
                <a:extLst>
                  <a:ext uri="{FF2B5EF4-FFF2-40B4-BE49-F238E27FC236}">
                    <a16:creationId xmlns:a16="http://schemas.microsoft.com/office/drawing/2014/main" id="{F0DDA634-71A0-4667-A083-B2B9FBBCF11A}"/>
                  </a:ext>
                </a:extLst>
              </p:cNvPr>
              <p:cNvSpPr/>
              <p:nvPr/>
            </p:nvSpPr>
            <p:spPr bwMode="black">
              <a:xfrm>
                <a:off x="5321787" y="2747012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195">
                <a:extLst>
                  <a:ext uri="{FF2B5EF4-FFF2-40B4-BE49-F238E27FC236}">
                    <a16:creationId xmlns:a16="http://schemas.microsoft.com/office/drawing/2014/main" id="{6D476E33-574D-47BF-8F61-A117947E9604}"/>
                  </a:ext>
                </a:extLst>
              </p:cNvPr>
              <p:cNvSpPr/>
              <p:nvPr/>
            </p:nvSpPr>
            <p:spPr bwMode="black">
              <a:xfrm>
                <a:off x="5321787" y="3997166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198">
                <a:extLst>
                  <a:ext uri="{FF2B5EF4-FFF2-40B4-BE49-F238E27FC236}">
                    <a16:creationId xmlns:a16="http://schemas.microsoft.com/office/drawing/2014/main" id="{48489178-75A2-4788-BB2D-ECC0144BAB92}"/>
                  </a:ext>
                </a:extLst>
              </p:cNvPr>
              <p:cNvSpPr/>
              <p:nvPr/>
            </p:nvSpPr>
            <p:spPr bwMode="black">
              <a:xfrm>
                <a:off x="5321787" y="5247320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199">
                <a:extLst>
                  <a:ext uri="{FF2B5EF4-FFF2-40B4-BE49-F238E27FC236}">
                    <a16:creationId xmlns:a16="http://schemas.microsoft.com/office/drawing/2014/main" id="{39322C6F-EB30-445F-B1F3-61B4D33991BB}"/>
                  </a:ext>
                </a:extLst>
              </p:cNvPr>
              <p:cNvSpPr/>
              <p:nvPr/>
            </p:nvSpPr>
            <p:spPr bwMode="black">
              <a:xfrm>
                <a:off x="5321787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00">
                <a:extLst>
                  <a:ext uri="{FF2B5EF4-FFF2-40B4-BE49-F238E27FC236}">
                    <a16:creationId xmlns:a16="http://schemas.microsoft.com/office/drawing/2014/main" id="{7B2A5221-BA4F-4B83-8DCB-A9237C945D68}"/>
                  </a:ext>
                </a:extLst>
              </p:cNvPr>
              <p:cNvSpPr/>
              <p:nvPr/>
            </p:nvSpPr>
            <p:spPr bwMode="black">
              <a:xfrm>
                <a:off x="5321787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01">
                <a:extLst>
                  <a:ext uri="{FF2B5EF4-FFF2-40B4-BE49-F238E27FC236}">
                    <a16:creationId xmlns:a16="http://schemas.microsoft.com/office/drawing/2014/main" id="{AEB3C76B-0976-4971-A3FC-A438A0BF2CA0}"/>
                  </a:ext>
                </a:extLst>
              </p:cNvPr>
              <p:cNvSpPr/>
              <p:nvPr/>
            </p:nvSpPr>
            <p:spPr bwMode="black">
              <a:xfrm>
                <a:off x="4071634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02">
                <a:extLst>
                  <a:ext uri="{FF2B5EF4-FFF2-40B4-BE49-F238E27FC236}">
                    <a16:creationId xmlns:a16="http://schemas.microsoft.com/office/drawing/2014/main" id="{352A6749-FEA0-4C57-8ACF-D2CC4F34DA4D}"/>
                  </a:ext>
                </a:extLst>
              </p:cNvPr>
              <p:cNvSpPr/>
              <p:nvPr/>
            </p:nvSpPr>
            <p:spPr bwMode="black">
              <a:xfrm>
                <a:off x="4071634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2" name="Freihandform: Form 203">
                <a:extLst>
                  <a:ext uri="{FF2B5EF4-FFF2-40B4-BE49-F238E27FC236}">
                    <a16:creationId xmlns:a16="http://schemas.microsoft.com/office/drawing/2014/main" id="{D1BFDC84-E583-4E58-8A23-2C04086E51D3}"/>
                  </a:ext>
                </a:extLst>
              </p:cNvPr>
              <p:cNvSpPr/>
              <p:nvPr/>
            </p:nvSpPr>
            <p:spPr bwMode="black">
              <a:xfrm>
                <a:off x="2821690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04">
                <a:extLst>
                  <a:ext uri="{FF2B5EF4-FFF2-40B4-BE49-F238E27FC236}">
                    <a16:creationId xmlns:a16="http://schemas.microsoft.com/office/drawing/2014/main" id="{6CDD37E2-2705-4BF5-BF0E-3B59EFCE8C7A}"/>
                  </a:ext>
                </a:extLst>
              </p:cNvPr>
              <p:cNvSpPr/>
              <p:nvPr/>
            </p:nvSpPr>
            <p:spPr bwMode="black">
              <a:xfrm>
                <a:off x="2821690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grpSp>
            <p:nvGrpSpPr>
              <p:cNvPr id="144" name="Gruppieren 6">
                <a:extLst>
                  <a:ext uri="{FF2B5EF4-FFF2-40B4-BE49-F238E27FC236}">
                    <a16:creationId xmlns:a16="http://schemas.microsoft.com/office/drawing/2014/main" id="{F2C43F2D-68B5-45C8-9A69-CAF314B68103}"/>
                  </a:ext>
                </a:extLst>
              </p:cNvPr>
              <p:cNvGrpSpPr/>
              <p:nvPr/>
            </p:nvGrpSpPr>
            <p:grpSpPr bwMode="black">
              <a:xfrm>
                <a:off x="2821690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61" name="Freihandform: Form 190">
                  <a:extLst>
                    <a:ext uri="{FF2B5EF4-FFF2-40B4-BE49-F238E27FC236}">
                      <a16:creationId xmlns:a16="http://schemas.microsoft.com/office/drawing/2014/main" id="{FE64A109-1B24-4188-AEF2-1274D07D39BF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2" name="Freihandform: Form 193">
                  <a:extLst>
                    <a:ext uri="{FF2B5EF4-FFF2-40B4-BE49-F238E27FC236}">
                      <a16:creationId xmlns:a16="http://schemas.microsoft.com/office/drawing/2014/main" id="{E76F55AC-1F74-4FDC-AC0F-11138CF4278A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3" name="Freihandform: Form 196">
                  <a:extLst>
                    <a:ext uri="{FF2B5EF4-FFF2-40B4-BE49-F238E27FC236}">
                      <a16:creationId xmlns:a16="http://schemas.microsoft.com/office/drawing/2014/main" id="{46C84B36-67E0-4073-A4AA-07328E8A38E3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4" name="Freihandform: Form 206">
                  <a:extLst>
                    <a:ext uri="{FF2B5EF4-FFF2-40B4-BE49-F238E27FC236}">
                      <a16:creationId xmlns:a16="http://schemas.microsoft.com/office/drawing/2014/main" id="{9044370B-ADB9-48F8-94C4-1DF1C9CF9232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grpSp>
            <p:nvGrpSpPr>
              <p:cNvPr id="145" name="Gruppieren 7">
                <a:extLst>
                  <a:ext uri="{FF2B5EF4-FFF2-40B4-BE49-F238E27FC236}">
                    <a16:creationId xmlns:a16="http://schemas.microsoft.com/office/drawing/2014/main" id="{51602769-E649-4BA8-9118-E983A7E5F401}"/>
                  </a:ext>
                </a:extLst>
              </p:cNvPr>
              <p:cNvGrpSpPr/>
              <p:nvPr/>
            </p:nvGrpSpPr>
            <p:grpSpPr bwMode="black">
              <a:xfrm>
                <a:off x="4071634" y="2747012"/>
                <a:ext cx="119491" cy="3864073"/>
                <a:chOff x="3510906" y="2924915"/>
                <a:chExt cx="119491" cy="3864073"/>
              </a:xfrm>
            </p:grpSpPr>
            <p:sp>
              <p:nvSpPr>
                <p:cNvPr id="157" name="Freihandform: Form 191">
                  <a:extLst>
                    <a:ext uri="{FF2B5EF4-FFF2-40B4-BE49-F238E27FC236}">
                      <a16:creationId xmlns:a16="http://schemas.microsoft.com/office/drawing/2014/main" id="{1BFAC028-146C-4142-9313-558F64C96DB9}"/>
                    </a:ext>
                  </a:extLst>
                </p:cNvPr>
                <p:cNvSpPr/>
                <p:nvPr/>
              </p:nvSpPr>
              <p:spPr bwMode="black">
                <a:xfrm>
                  <a:off x="3510906" y="2924915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858 h 47627"/>
                    <a:gd name="connsiteX4" fmla="*/ 4842 w 50092"/>
                    <a:gd name="connsiteY4" fmla="*/ 38560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560 h 47627"/>
                    <a:gd name="connsiteX8" fmla="*/ 50092 w 50092"/>
                    <a:gd name="connsiteY8" fmla="*/ 23858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858"/>
                      </a:lnTo>
                      <a:lnTo>
                        <a:pt x="4842" y="38560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560"/>
                      </a:lnTo>
                      <a:lnTo>
                        <a:pt x="50092" y="23858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8" name="Freihandform: Form 194">
                  <a:extLst>
                    <a:ext uri="{FF2B5EF4-FFF2-40B4-BE49-F238E27FC236}">
                      <a16:creationId xmlns:a16="http://schemas.microsoft.com/office/drawing/2014/main" id="{4FAF35B5-9CC7-4C56-B3F4-D4456C843FDB}"/>
                    </a:ext>
                  </a:extLst>
                </p:cNvPr>
                <p:cNvSpPr/>
                <p:nvPr/>
              </p:nvSpPr>
              <p:spPr bwMode="black">
                <a:xfrm>
                  <a:off x="3510906" y="4175069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560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560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560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560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9" name="Freihandform: Form 197">
                  <a:extLst>
                    <a:ext uri="{FF2B5EF4-FFF2-40B4-BE49-F238E27FC236}">
                      <a16:creationId xmlns:a16="http://schemas.microsoft.com/office/drawing/2014/main" id="{99EE1AA8-F289-4424-B6C0-9EE5B6354A86}"/>
                    </a:ext>
                  </a:extLst>
                </p:cNvPr>
                <p:cNvSpPr/>
                <p:nvPr/>
              </p:nvSpPr>
              <p:spPr bwMode="black">
                <a:xfrm>
                  <a:off x="3510906" y="5425223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472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472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472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472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0" name="Freihandform: Form 207">
                  <a:extLst>
                    <a:ext uri="{FF2B5EF4-FFF2-40B4-BE49-F238E27FC236}">
                      <a16:creationId xmlns:a16="http://schemas.microsoft.com/office/drawing/2014/main" id="{426FAC1F-7DD5-4C38-8B56-1A21A078EDB4}"/>
                    </a:ext>
                  </a:extLst>
                </p:cNvPr>
                <p:cNvSpPr/>
                <p:nvPr/>
              </p:nvSpPr>
              <p:spPr bwMode="black">
                <a:xfrm>
                  <a:off x="3510906" y="6675377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472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472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472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472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sp>
            <p:nvSpPr>
              <p:cNvPr id="146" name="Freihandform: Form 208">
                <a:extLst>
                  <a:ext uri="{FF2B5EF4-FFF2-40B4-BE49-F238E27FC236}">
                    <a16:creationId xmlns:a16="http://schemas.microsoft.com/office/drawing/2014/main" id="{A5A2FBB3-DB74-4D92-935A-5E1D56AAE239}"/>
                  </a:ext>
                </a:extLst>
              </p:cNvPr>
              <p:cNvSpPr/>
              <p:nvPr/>
            </p:nvSpPr>
            <p:spPr bwMode="black">
              <a:xfrm>
                <a:off x="5321787" y="6497474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grpSp>
            <p:nvGrpSpPr>
              <p:cNvPr id="147" name="Gruppieren 209">
                <a:extLst>
                  <a:ext uri="{FF2B5EF4-FFF2-40B4-BE49-F238E27FC236}">
                    <a16:creationId xmlns:a16="http://schemas.microsoft.com/office/drawing/2014/main" id="{A54A7B8F-6EEC-4815-AC5E-D6B6031A6115}"/>
                  </a:ext>
                </a:extLst>
              </p:cNvPr>
              <p:cNvGrpSpPr/>
              <p:nvPr/>
            </p:nvGrpSpPr>
            <p:grpSpPr bwMode="black">
              <a:xfrm>
                <a:off x="1574303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53" name="Freihandform: Form 210">
                  <a:extLst>
                    <a:ext uri="{FF2B5EF4-FFF2-40B4-BE49-F238E27FC236}">
                      <a16:creationId xmlns:a16="http://schemas.microsoft.com/office/drawing/2014/main" id="{DBF7D56E-F0D1-4221-B563-A8F69F491994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4" name="Freihandform: Form 211">
                  <a:extLst>
                    <a:ext uri="{FF2B5EF4-FFF2-40B4-BE49-F238E27FC236}">
                      <a16:creationId xmlns:a16="http://schemas.microsoft.com/office/drawing/2014/main" id="{2924CA94-06ED-4BCF-9318-750278697BA9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5" name="Freihandform: Form 212">
                  <a:extLst>
                    <a:ext uri="{FF2B5EF4-FFF2-40B4-BE49-F238E27FC236}">
                      <a16:creationId xmlns:a16="http://schemas.microsoft.com/office/drawing/2014/main" id="{5E123054-219B-4D3E-837F-6A4C039EC669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6" name="Freihandform: Form 213">
                  <a:extLst>
                    <a:ext uri="{FF2B5EF4-FFF2-40B4-BE49-F238E27FC236}">
                      <a16:creationId xmlns:a16="http://schemas.microsoft.com/office/drawing/2014/main" id="{21FD1872-26DB-48E4-A145-081A5BD7CFEA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grpSp>
            <p:nvGrpSpPr>
              <p:cNvPr id="148" name="Gruppieren 219">
                <a:extLst>
                  <a:ext uri="{FF2B5EF4-FFF2-40B4-BE49-F238E27FC236}">
                    <a16:creationId xmlns:a16="http://schemas.microsoft.com/office/drawing/2014/main" id="{85C65DA8-8C45-4ADF-931C-31D04D2690EA}"/>
                  </a:ext>
                </a:extLst>
              </p:cNvPr>
              <p:cNvGrpSpPr/>
              <p:nvPr/>
            </p:nvGrpSpPr>
            <p:grpSpPr bwMode="black">
              <a:xfrm>
                <a:off x="332710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49" name="Freihandform: Form 220">
                  <a:extLst>
                    <a:ext uri="{FF2B5EF4-FFF2-40B4-BE49-F238E27FC236}">
                      <a16:creationId xmlns:a16="http://schemas.microsoft.com/office/drawing/2014/main" id="{8B6074FF-00DE-4807-A1FC-5163A5AD741E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0" name="Freihandform: Form 221">
                  <a:extLst>
                    <a:ext uri="{FF2B5EF4-FFF2-40B4-BE49-F238E27FC236}">
                      <a16:creationId xmlns:a16="http://schemas.microsoft.com/office/drawing/2014/main" id="{D408089E-5FD7-42DE-B14A-2EFA4A64AF94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1" name="Freihandform: Form 222">
                  <a:extLst>
                    <a:ext uri="{FF2B5EF4-FFF2-40B4-BE49-F238E27FC236}">
                      <a16:creationId xmlns:a16="http://schemas.microsoft.com/office/drawing/2014/main" id="{BF53F233-D9B0-43CC-A316-DBAB8E014161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2" name="Freihandform: Form 223">
                  <a:extLst>
                    <a:ext uri="{FF2B5EF4-FFF2-40B4-BE49-F238E27FC236}">
                      <a16:creationId xmlns:a16="http://schemas.microsoft.com/office/drawing/2014/main" id="{A3E2F319-D1CD-4F73-BE69-AEDF58CA828C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C2167F00-1C65-4B25-AEF6-E5C82EF54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913" t="74435"/>
            <a:stretch/>
          </p:blipFill>
          <p:spPr>
            <a:xfrm>
              <a:off x="51939" y="-4193"/>
              <a:ext cx="1690349" cy="162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240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1AA7E-AC73-49A0-8B61-160B694B724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7538CC-BAF0-4E0E-A3E7-CBD5BD075F2A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21C1-9753-48EC-8B40-0187912EEB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5B716C76-E606-4246-8C5C-F31D397369F8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74C7E89-E3C9-425D-AB14-25FDAC3788E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9" name="Headline">
            <a:extLst>
              <a:ext uri="{FF2B5EF4-FFF2-40B4-BE49-F238E27FC236}">
                <a16:creationId xmlns:a16="http://schemas.microsoft.com/office/drawing/2014/main" id="{DBBEB59D-EB5A-482B-9361-BACD89F90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75320" y="1269000"/>
            <a:ext cx="5040000" cy="2052000"/>
          </a:xfr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13" name="Subtitle 307">
            <a:extLst>
              <a:ext uri="{FF2B5EF4-FFF2-40B4-BE49-F238E27FC236}">
                <a16:creationId xmlns:a16="http://schemas.microsoft.com/office/drawing/2014/main" id="{04389794-34FF-4601-8731-0AE296BD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4800" y="3542400"/>
            <a:ext cx="5040000" cy="20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81EC3-5D0B-4B5B-8621-4BA0AE8A07D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8C9B432-25D3-4796-9929-63776D252E88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E578-D9EA-4CB0-B60F-423EC045E59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80" name="Picture">
            <a:extLst>
              <a:ext uri="{FF2B5EF4-FFF2-40B4-BE49-F238E27FC236}">
                <a16:creationId xmlns:a16="http://schemas.microsoft.com/office/drawing/2014/main" id="{C9E1B482-6F7B-4018-81B5-503FC40D3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0" y="0"/>
            <a:ext cx="5915978" cy="6858000"/>
          </a:xfrm>
          <a:custGeom>
            <a:avLst/>
            <a:gdLst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130000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213399 h 6858000"/>
              <a:gd name="connsiteX7" fmla="*/ 5915208 w 5915208"/>
              <a:gd name="connsiteY7" fmla="*/ 1056585 h 6858000"/>
              <a:gd name="connsiteX8" fmla="*/ 5915208 w 5915208"/>
              <a:gd name="connsiteY8" fmla="*/ 1269984 h 6858000"/>
              <a:gd name="connsiteX9" fmla="*/ 5915208 w 5915208"/>
              <a:gd name="connsiteY9" fmla="*/ 1605083 h 6858000"/>
              <a:gd name="connsiteX10" fmla="*/ 5915208 w 5915208"/>
              <a:gd name="connsiteY10" fmla="*/ 1996385 h 6858000"/>
              <a:gd name="connsiteX11" fmla="*/ 5915208 w 5915208"/>
              <a:gd name="connsiteY11" fmla="*/ 2209784 h 6858000"/>
              <a:gd name="connsiteX12" fmla="*/ 5915208 w 5915208"/>
              <a:gd name="connsiteY12" fmla="*/ 2559600 h 6858000"/>
              <a:gd name="connsiteX13" fmla="*/ 5915208 w 5915208"/>
              <a:gd name="connsiteY13" fmla="*/ 2661668 h 6858000"/>
              <a:gd name="connsiteX14" fmla="*/ 5915208 w 5915208"/>
              <a:gd name="connsiteY14" fmla="*/ 2772999 h 6858000"/>
              <a:gd name="connsiteX15" fmla="*/ 5915208 w 5915208"/>
              <a:gd name="connsiteY15" fmla="*/ 3601468 h 6858000"/>
              <a:gd name="connsiteX16" fmla="*/ 5915208 w 5915208"/>
              <a:gd name="connsiteY16" fmla="*/ 3616185 h 6858000"/>
              <a:gd name="connsiteX17" fmla="*/ 5915208 w 5915208"/>
              <a:gd name="connsiteY17" fmla="*/ 3829584 h 6858000"/>
              <a:gd name="connsiteX18" fmla="*/ 5915208 w 5915208"/>
              <a:gd name="connsiteY18" fmla="*/ 4164683 h 6858000"/>
              <a:gd name="connsiteX19" fmla="*/ 5915208 w 5915208"/>
              <a:gd name="connsiteY19" fmla="*/ 4555985 h 6858000"/>
              <a:gd name="connsiteX20" fmla="*/ 5915208 w 5915208"/>
              <a:gd name="connsiteY20" fmla="*/ 4769384 h 6858000"/>
              <a:gd name="connsiteX21" fmla="*/ 5915208 w 5915208"/>
              <a:gd name="connsiteY21" fmla="*/ 5221268 h 6858000"/>
              <a:gd name="connsiteX22" fmla="*/ 5915208 w 5915208"/>
              <a:gd name="connsiteY22" fmla="*/ 6161068 h 6858000"/>
              <a:gd name="connsiteX23" fmla="*/ 5218272 w 5915208"/>
              <a:gd name="connsiteY23" fmla="*/ 6858000 h 6858000"/>
              <a:gd name="connsiteX24" fmla="*/ 5200271 w 5915208"/>
              <a:gd name="connsiteY24" fmla="*/ 6858000 h 6858000"/>
              <a:gd name="connsiteX25" fmla="*/ 4433064 w 5915208"/>
              <a:gd name="connsiteY25" fmla="*/ 6858000 h 6858000"/>
              <a:gd name="connsiteX26" fmla="*/ 4415063 w 5915208"/>
              <a:gd name="connsiteY26" fmla="*/ 6858000 h 6858000"/>
              <a:gd name="connsiteX27" fmla="*/ 803209 w 5915208"/>
              <a:gd name="connsiteY27" fmla="*/ 6858000 h 6858000"/>
              <a:gd name="connsiteX28" fmla="*/ 785208 w 5915208"/>
              <a:gd name="connsiteY28" fmla="*/ 6858000 h 6858000"/>
              <a:gd name="connsiteX29" fmla="*/ 18001 w 5915208"/>
              <a:gd name="connsiteY29" fmla="*/ 6858000 h 6858000"/>
              <a:gd name="connsiteX30" fmla="*/ 0 w 5915208"/>
              <a:gd name="connsiteY30" fmla="*/ 6858000 h 6858000"/>
              <a:gd name="connsiteX31" fmla="*/ 0 w 5915208"/>
              <a:gd name="connsiteY31" fmla="*/ 5918200 h 6858000"/>
              <a:gd name="connsiteX32" fmla="*/ 0 w 5915208"/>
              <a:gd name="connsiteY32" fmla="*/ 4861615 h 6858000"/>
              <a:gd name="connsiteX33" fmla="*/ 0 w 5915208"/>
              <a:gd name="connsiteY33" fmla="*/ 4555985 h 6858000"/>
              <a:gd name="connsiteX34" fmla="*/ 0 w 5915208"/>
              <a:gd name="connsiteY34" fmla="*/ 4298400 h 6858000"/>
              <a:gd name="connsiteX35" fmla="*/ 0 w 5915208"/>
              <a:gd name="connsiteY35" fmla="*/ 3616185 h 6858000"/>
              <a:gd name="connsiteX36" fmla="*/ 0 w 5915208"/>
              <a:gd name="connsiteY36" fmla="*/ 3358601 h 6858000"/>
              <a:gd name="connsiteX37" fmla="*/ 0 w 5915208"/>
              <a:gd name="connsiteY37" fmla="*/ 2559600 h 6858000"/>
              <a:gd name="connsiteX38" fmla="*/ 0 w 5915208"/>
              <a:gd name="connsiteY38" fmla="*/ 2302015 h 6858000"/>
              <a:gd name="connsiteX39" fmla="*/ 0 w 5915208"/>
              <a:gd name="connsiteY39" fmla="*/ 1996385 h 6858000"/>
              <a:gd name="connsiteX40" fmla="*/ 0 w 5915208"/>
              <a:gd name="connsiteY40" fmla="*/ 1056585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130000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213399 h 6858000"/>
              <a:gd name="connsiteX7" fmla="*/ 5915208 w 5915208"/>
              <a:gd name="connsiteY7" fmla="*/ 1056585 h 6858000"/>
              <a:gd name="connsiteX8" fmla="*/ 5915208 w 5915208"/>
              <a:gd name="connsiteY8" fmla="*/ 1269984 h 6858000"/>
              <a:gd name="connsiteX9" fmla="*/ 5915208 w 5915208"/>
              <a:gd name="connsiteY9" fmla="*/ 1605083 h 6858000"/>
              <a:gd name="connsiteX10" fmla="*/ 5915208 w 5915208"/>
              <a:gd name="connsiteY10" fmla="*/ 1996385 h 6858000"/>
              <a:gd name="connsiteX11" fmla="*/ 5915208 w 5915208"/>
              <a:gd name="connsiteY11" fmla="*/ 2209784 h 6858000"/>
              <a:gd name="connsiteX12" fmla="*/ 5915208 w 5915208"/>
              <a:gd name="connsiteY12" fmla="*/ 2559600 h 6858000"/>
              <a:gd name="connsiteX13" fmla="*/ 5915208 w 5915208"/>
              <a:gd name="connsiteY13" fmla="*/ 2661668 h 6858000"/>
              <a:gd name="connsiteX14" fmla="*/ 5915208 w 5915208"/>
              <a:gd name="connsiteY14" fmla="*/ 2772999 h 6858000"/>
              <a:gd name="connsiteX15" fmla="*/ 5915208 w 5915208"/>
              <a:gd name="connsiteY15" fmla="*/ 3601468 h 6858000"/>
              <a:gd name="connsiteX16" fmla="*/ 5915208 w 5915208"/>
              <a:gd name="connsiteY16" fmla="*/ 3616185 h 6858000"/>
              <a:gd name="connsiteX17" fmla="*/ 5915208 w 5915208"/>
              <a:gd name="connsiteY17" fmla="*/ 3829584 h 6858000"/>
              <a:gd name="connsiteX18" fmla="*/ 5915208 w 5915208"/>
              <a:gd name="connsiteY18" fmla="*/ 4164683 h 6858000"/>
              <a:gd name="connsiteX19" fmla="*/ 5915208 w 5915208"/>
              <a:gd name="connsiteY19" fmla="*/ 4555985 h 6858000"/>
              <a:gd name="connsiteX20" fmla="*/ 5915208 w 5915208"/>
              <a:gd name="connsiteY20" fmla="*/ 4769384 h 6858000"/>
              <a:gd name="connsiteX21" fmla="*/ 5915208 w 5915208"/>
              <a:gd name="connsiteY21" fmla="*/ 5221268 h 6858000"/>
              <a:gd name="connsiteX22" fmla="*/ 5915208 w 5915208"/>
              <a:gd name="connsiteY22" fmla="*/ 6161068 h 6858000"/>
              <a:gd name="connsiteX23" fmla="*/ 5218272 w 5915208"/>
              <a:gd name="connsiteY23" fmla="*/ 6858000 h 6858000"/>
              <a:gd name="connsiteX24" fmla="*/ 5200271 w 5915208"/>
              <a:gd name="connsiteY24" fmla="*/ 6858000 h 6858000"/>
              <a:gd name="connsiteX25" fmla="*/ 4433064 w 5915208"/>
              <a:gd name="connsiteY25" fmla="*/ 6858000 h 6858000"/>
              <a:gd name="connsiteX26" fmla="*/ 4415063 w 5915208"/>
              <a:gd name="connsiteY26" fmla="*/ 6858000 h 6858000"/>
              <a:gd name="connsiteX27" fmla="*/ 803209 w 5915208"/>
              <a:gd name="connsiteY27" fmla="*/ 6858000 h 6858000"/>
              <a:gd name="connsiteX28" fmla="*/ 785208 w 5915208"/>
              <a:gd name="connsiteY28" fmla="*/ 6858000 h 6858000"/>
              <a:gd name="connsiteX29" fmla="*/ 18001 w 5915208"/>
              <a:gd name="connsiteY29" fmla="*/ 6858000 h 6858000"/>
              <a:gd name="connsiteX30" fmla="*/ 0 w 5915208"/>
              <a:gd name="connsiteY30" fmla="*/ 6858000 h 6858000"/>
              <a:gd name="connsiteX31" fmla="*/ 0 w 5915208"/>
              <a:gd name="connsiteY31" fmla="*/ 5918200 h 6858000"/>
              <a:gd name="connsiteX32" fmla="*/ 0 w 5915208"/>
              <a:gd name="connsiteY32" fmla="*/ 4861615 h 6858000"/>
              <a:gd name="connsiteX33" fmla="*/ 0 w 5915208"/>
              <a:gd name="connsiteY33" fmla="*/ 4555985 h 6858000"/>
              <a:gd name="connsiteX34" fmla="*/ 0 w 5915208"/>
              <a:gd name="connsiteY34" fmla="*/ 4298400 h 6858000"/>
              <a:gd name="connsiteX35" fmla="*/ 0 w 5915208"/>
              <a:gd name="connsiteY35" fmla="*/ 3616185 h 6858000"/>
              <a:gd name="connsiteX36" fmla="*/ 0 w 5915208"/>
              <a:gd name="connsiteY36" fmla="*/ 3358601 h 6858000"/>
              <a:gd name="connsiteX37" fmla="*/ 0 w 5915208"/>
              <a:gd name="connsiteY37" fmla="*/ 2559600 h 6858000"/>
              <a:gd name="connsiteX38" fmla="*/ 0 w 5915208"/>
              <a:gd name="connsiteY38" fmla="*/ 2302015 h 6858000"/>
              <a:gd name="connsiteX39" fmla="*/ 0 w 5915208"/>
              <a:gd name="connsiteY39" fmla="*/ 1996385 h 6858000"/>
              <a:gd name="connsiteX40" fmla="*/ 0 w 5915208"/>
              <a:gd name="connsiteY4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897207 w 5915208"/>
              <a:gd name="connsiteY3" fmla="*/ 0 h 6858000"/>
              <a:gd name="connsiteX4" fmla="*/ 5915208 w 5915208"/>
              <a:gd name="connsiteY4" fmla="*/ 0 h 6858000"/>
              <a:gd name="connsiteX5" fmla="*/ 5915208 w 5915208"/>
              <a:gd name="connsiteY5" fmla="*/ 213399 h 6858000"/>
              <a:gd name="connsiteX6" fmla="*/ 5915208 w 5915208"/>
              <a:gd name="connsiteY6" fmla="*/ 1056585 h 6858000"/>
              <a:gd name="connsiteX7" fmla="*/ 5915208 w 5915208"/>
              <a:gd name="connsiteY7" fmla="*/ 1269984 h 6858000"/>
              <a:gd name="connsiteX8" fmla="*/ 5915208 w 5915208"/>
              <a:gd name="connsiteY8" fmla="*/ 1605083 h 6858000"/>
              <a:gd name="connsiteX9" fmla="*/ 5915208 w 5915208"/>
              <a:gd name="connsiteY9" fmla="*/ 1996385 h 6858000"/>
              <a:gd name="connsiteX10" fmla="*/ 5915208 w 5915208"/>
              <a:gd name="connsiteY10" fmla="*/ 2209784 h 6858000"/>
              <a:gd name="connsiteX11" fmla="*/ 5915208 w 5915208"/>
              <a:gd name="connsiteY11" fmla="*/ 2559600 h 6858000"/>
              <a:gd name="connsiteX12" fmla="*/ 5915208 w 5915208"/>
              <a:gd name="connsiteY12" fmla="*/ 2661668 h 6858000"/>
              <a:gd name="connsiteX13" fmla="*/ 5915208 w 5915208"/>
              <a:gd name="connsiteY13" fmla="*/ 2772999 h 6858000"/>
              <a:gd name="connsiteX14" fmla="*/ 5915208 w 5915208"/>
              <a:gd name="connsiteY14" fmla="*/ 3601468 h 6858000"/>
              <a:gd name="connsiteX15" fmla="*/ 5915208 w 5915208"/>
              <a:gd name="connsiteY15" fmla="*/ 3616185 h 6858000"/>
              <a:gd name="connsiteX16" fmla="*/ 5915208 w 5915208"/>
              <a:gd name="connsiteY16" fmla="*/ 3829584 h 6858000"/>
              <a:gd name="connsiteX17" fmla="*/ 5915208 w 5915208"/>
              <a:gd name="connsiteY17" fmla="*/ 4164683 h 6858000"/>
              <a:gd name="connsiteX18" fmla="*/ 5915208 w 5915208"/>
              <a:gd name="connsiteY18" fmla="*/ 4555985 h 6858000"/>
              <a:gd name="connsiteX19" fmla="*/ 5915208 w 5915208"/>
              <a:gd name="connsiteY19" fmla="*/ 4769384 h 6858000"/>
              <a:gd name="connsiteX20" fmla="*/ 5915208 w 5915208"/>
              <a:gd name="connsiteY20" fmla="*/ 5221268 h 6858000"/>
              <a:gd name="connsiteX21" fmla="*/ 5915208 w 5915208"/>
              <a:gd name="connsiteY21" fmla="*/ 6161068 h 6858000"/>
              <a:gd name="connsiteX22" fmla="*/ 5218272 w 5915208"/>
              <a:gd name="connsiteY22" fmla="*/ 6858000 h 6858000"/>
              <a:gd name="connsiteX23" fmla="*/ 5200271 w 5915208"/>
              <a:gd name="connsiteY23" fmla="*/ 6858000 h 6858000"/>
              <a:gd name="connsiteX24" fmla="*/ 4433064 w 5915208"/>
              <a:gd name="connsiteY24" fmla="*/ 6858000 h 6858000"/>
              <a:gd name="connsiteX25" fmla="*/ 4415063 w 5915208"/>
              <a:gd name="connsiteY25" fmla="*/ 6858000 h 6858000"/>
              <a:gd name="connsiteX26" fmla="*/ 803209 w 5915208"/>
              <a:gd name="connsiteY26" fmla="*/ 6858000 h 6858000"/>
              <a:gd name="connsiteX27" fmla="*/ 785208 w 5915208"/>
              <a:gd name="connsiteY27" fmla="*/ 6858000 h 6858000"/>
              <a:gd name="connsiteX28" fmla="*/ 18001 w 5915208"/>
              <a:gd name="connsiteY28" fmla="*/ 6858000 h 6858000"/>
              <a:gd name="connsiteX29" fmla="*/ 0 w 5915208"/>
              <a:gd name="connsiteY29" fmla="*/ 6858000 h 6858000"/>
              <a:gd name="connsiteX30" fmla="*/ 0 w 5915208"/>
              <a:gd name="connsiteY30" fmla="*/ 5918200 h 6858000"/>
              <a:gd name="connsiteX31" fmla="*/ 0 w 5915208"/>
              <a:gd name="connsiteY31" fmla="*/ 4861615 h 6858000"/>
              <a:gd name="connsiteX32" fmla="*/ 0 w 5915208"/>
              <a:gd name="connsiteY32" fmla="*/ 4555985 h 6858000"/>
              <a:gd name="connsiteX33" fmla="*/ 0 w 5915208"/>
              <a:gd name="connsiteY33" fmla="*/ 4298400 h 6858000"/>
              <a:gd name="connsiteX34" fmla="*/ 0 w 5915208"/>
              <a:gd name="connsiteY34" fmla="*/ 3616185 h 6858000"/>
              <a:gd name="connsiteX35" fmla="*/ 0 w 5915208"/>
              <a:gd name="connsiteY35" fmla="*/ 3358601 h 6858000"/>
              <a:gd name="connsiteX36" fmla="*/ 0 w 5915208"/>
              <a:gd name="connsiteY36" fmla="*/ 2559600 h 6858000"/>
              <a:gd name="connsiteX37" fmla="*/ 0 w 5915208"/>
              <a:gd name="connsiteY37" fmla="*/ 2302015 h 6858000"/>
              <a:gd name="connsiteX38" fmla="*/ 0 w 5915208"/>
              <a:gd name="connsiteY38" fmla="*/ 1996385 h 6858000"/>
              <a:gd name="connsiteX39" fmla="*/ 0 w 5915208"/>
              <a:gd name="connsiteY3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2302015 h 6858000"/>
              <a:gd name="connsiteX37" fmla="*/ 0 w 5915208"/>
              <a:gd name="connsiteY37" fmla="*/ 1996385 h 6858000"/>
              <a:gd name="connsiteX38" fmla="*/ 0 w 5915208"/>
              <a:gd name="connsiteY3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2302015 h 6858000"/>
              <a:gd name="connsiteX37" fmla="*/ 0 w 5915208"/>
              <a:gd name="connsiteY3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18001 w 5915208"/>
              <a:gd name="connsiteY26" fmla="*/ 6858000 h 6858000"/>
              <a:gd name="connsiteX27" fmla="*/ 0 w 5915208"/>
              <a:gd name="connsiteY27" fmla="*/ 6858000 h 6858000"/>
              <a:gd name="connsiteX28" fmla="*/ 0 w 5915208"/>
              <a:gd name="connsiteY2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803209 w 5915208"/>
              <a:gd name="connsiteY24" fmla="*/ 6858000 h 6858000"/>
              <a:gd name="connsiteX25" fmla="*/ 18001 w 5915208"/>
              <a:gd name="connsiteY25" fmla="*/ 6858000 h 6858000"/>
              <a:gd name="connsiteX26" fmla="*/ 0 w 5915208"/>
              <a:gd name="connsiteY26" fmla="*/ 6858000 h 6858000"/>
              <a:gd name="connsiteX27" fmla="*/ 0 w 5915208"/>
              <a:gd name="connsiteY2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803209 w 5915208"/>
              <a:gd name="connsiteY23" fmla="*/ 6858000 h 6858000"/>
              <a:gd name="connsiteX24" fmla="*/ 18001 w 5915208"/>
              <a:gd name="connsiteY24" fmla="*/ 6858000 h 6858000"/>
              <a:gd name="connsiteX25" fmla="*/ 0 w 5915208"/>
              <a:gd name="connsiteY25" fmla="*/ 6858000 h 6858000"/>
              <a:gd name="connsiteX26" fmla="*/ 0 w 5915208"/>
              <a:gd name="connsiteY2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18001 w 5915208"/>
              <a:gd name="connsiteY23" fmla="*/ 6858000 h 6858000"/>
              <a:gd name="connsiteX24" fmla="*/ 0 w 5915208"/>
              <a:gd name="connsiteY24" fmla="*/ 6858000 h 6858000"/>
              <a:gd name="connsiteX25" fmla="*/ 0 w 5915208"/>
              <a:gd name="connsiteY2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269984 h 6858000"/>
              <a:gd name="connsiteX6" fmla="*/ 5915208 w 5915208"/>
              <a:gd name="connsiteY6" fmla="*/ 1605083 h 6858000"/>
              <a:gd name="connsiteX7" fmla="*/ 5915208 w 5915208"/>
              <a:gd name="connsiteY7" fmla="*/ 1996385 h 6858000"/>
              <a:gd name="connsiteX8" fmla="*/ 5915208 w 5915208"/>
              <a:gd name="connsiteY8" fmla="*/ 2209784 h 6858000"/>
              <a:gd name="connsiteX9" fmla="*/ 5915208 w 5915208"/>
              <a:gd name="connsiteY9" fmla="*/ 2559600 h 6858000"/>
              <a:gd name="connsiteX10" fmla="*/ 5915208 w 5915208"/>
              <a:gd name="connsiteY10" fmla="*/ 2661668 h 6858000"/>
              <a:gd name="connsiteX11" fmla="*/ 5915208 w 5915208"/>
              <a:gd name="connsiteY11" fmla="*/ 2772999 h 6858000"/>
              <a:gd name="connsiteX12" fmla="*/ 5915208 w 5915208"/>
              <a:gd name="connsiteY12" fmla="*/ 3601468 h 6858000"/>
              <a:gd name="connsiteX13" fmla="*/ 5915208 w 5915208"/>
              <a:gd name="connsiteY13" fmla="*/ 3616185 h 6858000"/>
              <a:gd name="connsiteX14" fmla="*/ 5915208 w 5915208"/>
              <a:gd name="connsiteY14" fmla="*/ 3829584 h 6858000"/>
              <a:gd name="connsiteX15" fmla="*/ 5915208 w 5915208"/>
              <a:gd name="connsiteY15" fmla="*/ 4164683 h 6858000"/>
              <a:gd name="connsiteX16" fmla="*/ 5915208 w 5915208"/>
              <a:gd name="connsiteY16" fmla="*/ 4555985 h 6858000"/>
              <a:gd name="connsiteX17" fmla="*/ 5915208 w 5915208"/>
              <a:gd name="connsiteY17" fmla="*/ 4769384 h 6858000"/>
              <a:gd name="connsiteX18" fmla="*/ 5915208 w 5915208"/>
              <a:gd name="connsiteY18" fmla="*/ 5221268 h 6858000"/>
              <a:gd name="connsiteX19" fmla="*/ 5915208 w 5915208"/>
              <a:gd name="connsiteY19" fmla="*/ 6161068 h 6858000"/>
              <a:gd name="connsiteX20" fmla="*/ 5218272 w 5915208"/>
              <a:gd name="connsiteY20" fmla="*/ 6858000 h 6858000"/>
              <a:gd name="connsiteX21" fmla="*/ 5200271 w 5915208"/>
              <a:gd name="connsiteY21" fmla="*/ 6858000 h 6858000"/>
              <a:gd name="connsiteX22" fmla="*/ 18001 w 5915208"/>
              <a:gd name="connsiteY22" fmla="*/ 6858000 h 6858000"/>
              <a:gd name="connsiteX23" fmla="*/ 0 w 5915208"/>
              <a:gd name="connsiteY23" fmla="*/ 6858000 h 6858000"/>
              <a:gd name="connsiteX24" fmla="*/ 0 w 5915208"/>
              <a:gd name="connsiteY2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056585 h 6858000"/>
              <a:gd name="connsiteX4" fmla="*/ 5915208 w 5915208"/>
              <a:gd name="connsiteY4" fmla="*/ 1269984 h 6858000"/>
              <a:gd name="connsiteX5" fmla="*/ 5915208 w 5915208"/>
              <a:gd name="connsiteY5" fmla="*/ 1605083 h 6858000"/>
              <a:gd name="connsiteX6" fmla="*/ 5915208 w 5915208"/>
              <a:gd name="connsiteY6" fmla="*/ 1996385 h 6858000"/>
              <a:gd name="connsiteX7" fmla="*/ 5915208 w 5915208"/>
              <a:gd name="connsiteY7" fmla="*/ 2209784 h 6858000"/>
              <a:gd name="connsiteX8" fmla="*/ 5915208 w 5915208"/>
              <a:gd name="connsiteY8" fmla="*/ 2559600 h 6858000"/>
              <a:gd name="connsiteX9" fmla="*/ 5915208 w 5915208"/>
              <a:gd name="connsiteY9" fmla="*/ 2661668 h 6858000"/>
              <a:gd name="connsiteX10" fmla="*/ 5915208 w 5915208"/>
              <a:gd name="connsiteY10" fmla="*/ 2772999 h 6858000"/>
              <a:gd name="connsiteX11" fmla="*/ 5915208 w 5915208"/>
              <a:gd name="connsiteY11" fmla="*/ 3601468 h 6858000"/>
              <a:gd name="connsiteX12" fmla="*/ 5915208 w 5915208"/>
              <a:gd name="connsiteY12" fmla="*/ 3616185 h 6858000"/>
              <a:gd name="connsiteX13" fmla="*/ 5915208 w 5915208"/>
              <a:gd name="connsiteY13" fmla="*/ 3829584 h 6858000"/>
              <a:gd name="connsiteX14" fmla="*/ 5915208 w 5915208"/>
              <a:gd name="connsiteY14" fmla="*/ 4164683 h 6858000"/>
              <a:gd name="connsiteX15" fmla="*/ 5915208 w 5915208"/>
              <a:gd name="connsiteY15" fmla="*/ 4555985 h 6858000"/>
              <a:gd name="connsiteX16" fmla="*/ 5915208 w 5915208"/>
              <a:gd name="connsiteY16" fmla="*/ 4769384 h 6858000"/>
              <a:gd name="connsiteX17" fmla="*/ 5915208 w 5915208"/>
              <a:gd name="connsiteY17" fmla="*/ 5221268 h 6858000"/>
              <a:gd name="connsiteX18" fmla="*/ 5915208 w 5915208"/>
              <a:gd name="connsiteY18" fmla="*/ 6161068 h 6858000"/>
              <a:gd name="connsiteX19" fmla="*/ 5218272 w 5915208"/>
              <a:gd name="connsiteY19" fmla="*/ 6858000 h 6858000"/>
              <a:gd name="connsiteX20" fmla="*/ 5200271 w 5915208"/>
              <a:gd name="connsiteY20" fmla="*/ 6858000 h 6858000"/>
              <a:gd name="connsiteX21" fmla="*/ 18001 w 5915208"/>
              <a:gd name="connsiteY21" fmla="*/ 6858000 h 6858000"/>
              <a:gd name="connsiteX22" fmla="*/ 0 w 5915208"/>
              <a:gd name="connsiteY22" fmla="*/ 6858000 h 6858000"/>
              <a:gd name="connsiteX23" fmla="*/ 0 w 5915208"/>
              <a:gd name="connsiteY2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269984 h 6858000"/>
              <a:gd name="connsiteX4" fmla="*/ 5915208 w 5915208"/>
              <a:gd name="connsiteY4" fmla="*/ 1605083 h 6858000"/>
              <a:gd name="connsiteX5" fmla="*/ 5915208 w 5915208"/>
              <a:gd name="connsiteY5" fmla="*/ 1996385 h 6858000"/>
              <a:gd name="connsiteX6" fmla="*/ 5915208 w 5915208"/>
              <a:gd name="connsiteY6" fmla="*/ 2209784 h 6858000"/>
              <a:gd name="connsiteX7" fmla="*/ 5915208 w 5915208"/>
              <a:gd name="connsiteY7" fmla="*/ 2559600 h 6858000"/>
              <a:gd name="connsiteX8" fmla="*/ 5915208 w 5915208"/>
              <a:gd name="connsiteY8" fmla="*/ 2661668 h 6858000"/>
              <a:gd name="connsiteX9" fmla="*/ 5915208 w 5915208"/>
              <a:gd name="connsiteY9" fmla="*/ 2772999 h 6858000"/>
              <a:gd name="connsiteX10" fmla="*/ 5915208 w 5915208"/>
              <a:gd name="connsiteY10" fmla="*/ 3601468 h 6858000"/>
              <a:gd name="connsiteX11" fmla="*/ 5915208 w 5915208"/>
              <a:gd name="connsiteY11" fmla="*/ 3616185 h 6858000"/>
              <a:gd name="connsiteX12" fmla="*/ 5915208 w 5915208"/>
              <a:gd name="connsiteY12" fmla="*/ 3829584 h 6858000"/>
              <a:gd name="connsiteX13" fmla="*/ 5915208 w 5915208"/>
              <a:gd name="connsiteY13" fmla="*/ 4164683 h 6858000"/>
              <a:gd name="connsiteX14" fmla="*/ 5915208 w 5915208"/>
              <a:gd name="connsiteY14" fmla="*/ 4555985 h 6858000"/>
              <a:gd name="connsiteX15" fmla="*/ 5915208 w 5915208"/>
              <a:gd name="connsiteY15" fmla="*/ 4769384 h 6858000"/>
              <a:gd name="connsiteX16" fmla="*/ 5915208 w 5915208"/>
              <a:gd name="connsiteY16" fmla="*/ 5221268 h 6858000"/>
              <a:gd name="connsiteX17" fmla="*/ 5915208 w 5915208"/>
              <a:gd name="connsiteY17" fmla="*/ 6161068 h 6858000"/>
              <a:gd name="connsiteX18" fmla="*/ 5218272 w 5915208"/>
              <a:gd name="connsiteY18" fmla="*/ 6858000 h 6858000"/>
              <a:gd name="connsiteX19" fmla="*/ 5200271 w 5915208"/>
              <a:gd name="connsiteY19" fmla="*/ 6858000 h 6858000"/>
              <a:gd name="connsiteX20" fmla="*/ 18001 w 5915208"/>
              <a:gd name="connsiteY20" fmla="*/ 6858000 h 6858000"/>
              <a:gd name="connsiteX21" fmla="*/ 0 w 5915208"/>
              <a:gd name="connsiteY21" fmla="*/ 6858000 h 6858000"/>
              <a:gd name="connsiteX22" fmla="*/ 0 w 5915208"/>
              <a:gd name="connsiteY2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605083 h 6858000"/>
              <a:gd name="connsiteX4" fmla="*/ 5915208 w 5915208"/>
              <a:gd name="connsiteY4" fmla="*/ 1996385 h 6858000"/>
              <a:gd name="connsiteX5" fmla="*/ 5915208 w 5915208"/>
              <a:gd name="connsiteY5" fmla="*/ 2209784 h 6858000"/>
              <a:gd name="connsiteX6" fmla="*/ 5915208 w 5915208"/>
              <a:gd name="connsiteY6" fmla="*/ 2559600 h 6858000"/>
              <a:gd name="connsiteX7" fmla="*/ 5915208 w 5915208"/>
              <a:gd name="connsiteY7" fmla="*/ 2661668 h 6858000"/>
              <a:gd name="connsiteX8" fmla="*/ 5915208 w 5915208"/>
              <a:gd name="connsiteY8" fmla="*/ 2772999 h 6858000"/>
              <a:gd name="connsiteX9" fmla="*/ 5915208 w 5915208"/>
              <a:gd name="connsiteY9" fmla="*/ 3601468 h 6858000"/>
              <a:gd name="connsiteX10" fmla="*/ 5915208 w 5915208"/>
              <a:gd name="connsiteY10" fmla="*/ 3616185 h 6858000"/>
              <a:gd name="connsiteX11" fmla="*/ 5915208 w 5915208"/>
              <a:gd name="connsiteY11" fmla="*/ 3829584 h 6858000"/>
              <a:gd name="connsiteX12" fmla="*/ 5915208 w 5915208"/>
              <a:gd name="connsiteY12" fmla="*/ 4164683 h 6858000"/>
              <a:gd name="connsiteX13" fmla="*/ 5915208 w 5915208"/>
              <a:gd name="connsiteY13" fmla="*/ 4555985 h 6858000"/>
              <a:gd name="connsiteX14" fmla="*/ 5915208 w 5915208"/>
              <a:gd name="connsiteY14" fmla="*/ 4769384 h 6858000"/>
              <a:gd name="connsiteX15" fmla="*/ 5915208 w 5915208"/>
              <a:gd name="connsiteY15" fmla="*/ 5221268 h 6858000"/>
              <a:gd name="connsiteX16" fmla="*/ 5915208 w 5915208"/>
              <a:gd name="connsiteY16" fmla="*/ 6161068 h 6858000"/>
              <a:gd name="connsiteX17" fmla="*/ 5218272 w 5915208"/>
              <a:gd name="connsiteY17" fmla="*/ 6858000 h 6858000"/>
              <a:gd name="connsiteX18" fmla="*/ 5200271 w 5915208"/>
              <a:gd name="connsiteY18" fmla="*/ 6858000 h 6858000"/>
              <a:gd name="connsiteX19" fmla="*/ 18001 w 5915208"/>
              <a:gd name="connsiteY19" fmla="*/ 6858000 h 6858000"/>
              <a:gd name="connsiteX20" fmla="*/ 0 w 5915208"/>
              <a:gd name="connsiteY20" fmla="*/ 6858000 h 6858000"/>
              <a:gd name="connsiteX21" fmla="*/ 0 w 5915208"/>
              <a:gd name="connsiteY2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996385 h 6858000"/>
              <a:gd name="connsiteX4" fmla="*/ 5915208 w 5915208"/>
              <a:gd name="connsiteY4" fmla="*/ 2209784 h 6858000"/>
              <a:gd name="connsiteX5" fmla="*/ 5915208 w 5915208"/>
              <a:gd name="connsiteY5" fmla="*/ 2559600 h 6858000"/>
              <a:gd name="connsiteX6" fmla="*/ 5915208 w 5915208"/>
              <a:gd name="connsiteY6" fmla="*/ 2661668 h 6858000"/>
              <a:gd name="connsiteX7" fmla="*/ 5915208 w 5915208"/>
              <a:gd name="connsiteY7" fmla="*/ 2772999 h 6858000"/>
              <a:gd name="connsiteX8" fmla="*/ 5915208 w 5915208"/>
              <a:gd name="connsiteY8" fmla="*/ 3601468 h 6858000"/>
              <a:gd name="connsiteX9" fmla="*/ 5915208 w 5915208"/>
              <a:gd name="connsiteY9" fmla="*/ 3616185 h 6858000"/>
              <a:gd name="connsiteX10" fmla="*/ 5915208 w 5915208"/>
              <a:gd name="connsiteY10" fmla="*/ 3829584 h 6858000"/>
              <a:gd name="connsiteX11" fmla="*/ 5915208 w 5915208"/>
              <a:gd name="connsiteY11" fmla="*/ 4164683 h 6858000"/>
              <a:gd name="connsiteX12" fmla="*/ 5915208 w 5915208"/>
              <a:gd name="connsiteY12" fmla="*/ 4555985 h 6858000"/>
              <a:gd name="connsiteX13" fmla="*/ 5915208 w 5915208"/>
              <a:gd name="connsiteY13" fmla="*/ 4769384 h 6858000"/>
              <a:gd name="connsiteX14" fmla="*/ 5915208 w 5915208"/>
              <a:gd name="connsiteY14" fmla="*/ 5221268 h 6858000"/>
              <a:gd name="connsiteX15" fmla="*/ 5915208 w 5915208"/>
              <a:gd name="connsiteY15" fmla="*/ 6161068 h 6858000"/>
              <a:gd name="connsiteX16" fmla="*/ 5218272 w 5915208"/>
              <a:gd name="connsiteY16" fmla="*/ 6858000 h 6858000"/>
              <a:gd name="connsiteX17" fmla="*/ 5200271 w 5915208"/>
              <a:gd name="connsiteY17" fmla="*/ 6858000 h 6858000"/>
              <a:gd name="connsiteX18" fmla="*/ 18001 w 5915208"/>
              <a:gd name="connsiteY18" fmla="*/ 6858000 h 6858000"/>
              <a:gd name="connsiteX19" fmla="*/ 0 w 5915208"/>
              <a:gd name="connsiteY19" fmla="*/ 6858000 h 6858000"/>
              <a:gd name="connsiteX20" fmla="*/ 0 w 5915208"/>
              <a:gd name="connsiteY2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209784 h 6858000"/>
              <a:gd name="connsiteX4" fmla="*/ 5915208 w 5915208"/>
              <a:gd name="connsiteY4" fmla="*/ 2559600 h 6858000"/>
              <a:gd name="connsiteX5" fmla="*/ 5915208 w 5915208"/>
              <a:gd name="connsiteY5" fmla="*/ 2661668 h 6858000"/>
              <a:gd name="connsiteX6" fmla="*/ 5915208 w 5915208"/>
              <a:gd name="connsiteY6" fmla="*/ 2772999 h 6858000"/>
              <a:gd name="connsiteX7" fmla="*/ 5915208 w 5915208"/>
              <a:gd name="connsiteY7" fmla="*/ 3601468 h 6858000"/>
              <a:gd name="connsiteX8" fmla="*/ 5915208 w 5915208"/>
              <a:gd name="connsiteY8" fmla="*/ 3616185 h 6858000"/>
              <a:gd name="connsiteX9" fmla="*/ 5915208 w 5915208"/>
              <a:gd name="connsiteY9" fmla="*/ 3829584 h 6858000"/>
              <a:gd name="connsiteX10" fmla="*/ 5915208 w 5915208"/>
              <a:gd name="connsiteY10" fmla="*/ 4164683 h 6858000"/>
              <a:gd name="connsiteX11" fmla="*/ 5915208 w 5915208"/>
              <a:gd name="connsiteY11" fmla="*/ 4555985 h 6858000"/>
              <a:gd name="connsiteX12" fmla="*/ 5915208 w 5915208"/>
              <a:gd name="connsiteY12" fmla="*/ 4769384 h 6858000"/>
              <a:gd name="connsiteX13" fmla="*/ 5915208 w 5915208"/>
              <a:gd name="connsiteY13" fmla="*/ 5221268 h 6858000"/>
              <a:gd name="connsiteX14" fmla="*/ 5915208 w 5915208"/>
              <a:gd name="connsiteY14" fmla="*/ 6161068 h 6858000"/>
              <a:gd name="connsiteX15" fmla="*/ 5218272 w 5915208"/>
              <a:gd name="connsiteY15" fmla="*/ 6858000 h 6858000"/>
              <a:gd name="connsiteX16" fmla="*/ 5200271 w 5915208"/>
              <a:gd name="connsiteY16" fmla="*/ 6858000 h 6858000"/>
              <a:gd name="connsiteX17" fmla="*/ 18001 w 5915208"/>
              <a:gd name="connsiteY17" fmla="*/ 6858000 h 6858000"/>
              <a:gd name="connsiteX18" fmla="*/ 0 w 5915208"/>
              <a:gd name="connsiteY18" fmla="*/ 6858000 h 6858000"/>
              <a:gd name="connsiteX19" fmla="*/ 0 w 5915208"/>
              <a:gd name="connsiteY1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559600 h 6858000"/>
              <a:gd name="connsiteX4" fmla="*/ 5915208 w 5915208"/>
              <a:gd name="connsiteY4" fmla="*/ 2661668 h 6858000"/>
              <a:gd name="connsiteX5" fmla="*/ 5915208 w 5915208"/>
              <a:gd name="connsiteY5" fmla="*/ 2772999 h 6858000"/>
              <a:gd name="connsiteX6" fmla="*/ 5915208 w 5915208"/>
              <a:gd name="connsiteY6" fmla="*/ 3601468 h 6858000"/>
              <a:gd name="connsiteX7" fmla="*/ 5915208 w 5915208"/>
              <a:gd name="connsiteY7" fmla="*/ 3616185 h 6858000"/>
              <a:gd name="connsiteX8" fmla="*/ 5915208 w 5915208"/>
              <a:gd name="connsiteY8" fmla="*/ 3829584 h 6858000"/>
              <a:gd name="connsiteX9" fmla="*/ 5915208 w 5915208"/>
              <a:gd name="connsiteY9" fmla="*/ 4164683 h 6858000"/>
              <a:gd name="connsiteX10" fmla="*/ 5915208 w 5915208"/>
              <a:gd name="connsiteY10" fmla="*/ 4555985 h 6858000"/>
              <a:gd name="connsiteX11" fmla="*/ 5915208 w 5915208"/>
              <a:gd name="connsiteY11" fmla="*/ 4769384 h 6858000"/>
              <a:gd name="connsiteX12" fmla="*/ 5915208 w 5915208"/>
              <a:gd name="connsiteY12" fmla="*/ 5221268 h 6858000"/>
              <a:gd name="connsiteX13" fmla="*/ 5915208 w 5915208"/>
              <a:gd name="connsiteY13" fmla="*/ 6161068 h 6858000"/>
              <a:gd name="connsiteX14" fmla="*/ 5218272 w 5915208"/>
              <a:gd name="connsiteY14" fmla="*/ 6858000 h 6858000"/>
              <a:gd name="connsiteX15" fmla="*/ 5200271 w 5915208"/>
              <a:gd name="connsiteY15" fmla="*/ 6858000 h 6858000"/>
              <a:gd name="connsiteX16" fmla="*/ 18001 w 5915208"/>
              <a:gd name="connsiteY16" fmla="*/ 6858000 h 6858000"/>
              <a:gd name="connsiteX17" fmla="*/ 0 w 5915208"/>
              <a:gd name="connsiteY17" fmla="*/ 6858000 h 6858000"/>
              <a:gd name="connsiteX18" fmla="*/ 0 w 5915208"/>
              <a:gd name="connsiteY1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661668 h 6858000"/>
              <a:gd name="connsiteX4" fmla="*/ 5915208 w 5915208"/>
              <a:gd name="connsiteY4" fmla="*/ 2772999 h 6858000"/>
              <a:gd name="connsiteX5" fmla="*/ 5915208 w 5915208"/>
              <a:gd name="connsiteY5" fmla="*/ 3601468 h 6858000"/>
              <a:gd name="connsiteX6" fmla="*/ 5915208 w 5915208"/>
              <a:gd name="connsiteY6" fmla="*/ 3616185 h 6858000"/>
              <a:gd name="connsiteX7" fmla="*/ 5915208 w 5915208"/>
              <a:gd name="connsiteY7" fmla="*/ 3829584 h 6858000"/>
              <a:gd name="connsiteX8" fmla="*/ 5915208 w 5915208"/>
              <a:gd name="connsiteY8" fmla="*/ 4164683 h 6858000"/>
              <a:gd name="connsiteX9" fmla="*/ 5915208 w 5915208"/>
              <a:gd name="connsiteY9" fmla="*/ 4555985 h 6858000"/>
              <a:gd name="connsiteX10" fmla="*/ 5915208 w 5915208"/>
              <a:gd name="connsiteY10" fmla="*/ 4769384 h 6858000"/>
              <a:gd name="connsiteX11" fmla="*/ 5915208 w 5915208"/>
              <a:gd name="connsiteY11" fmla="*/ 5221268 h 6858000"/>
              <a:gd name="connsiteX12" fmla="*/ 5915208 w 5915208"/>
              <a:gd name="connsiteY12" fmla="*/ 6161068 h 6858000"/>
              <a:gd name="connsiteX13" fmla="*/ 5218272 w 5915208"/>
              <a:gd name="connsiteY13" fmla="*/ 6858000 h 6858000"/>
              <a:gd name="connsiteX14" fmla="*/ 5200271 w 5915208"/>
              <a:gd name="connsiteY14" fmla="*/ 6858000 h 6858000"/>
              <a:gd name="connsiteX15" fmla="*/ 18001 w 5915208"/>
              <a:gd name="connsiteY15" fmla="*/ 6858000 h 6858000"/>
              <a:gd name="connsiteX16" fmla="*/ 0 w 5915208"/>
              <a:gd name="connsiteY16" fmla="*/ 6858000 h 6858000"/>
              <a:gd name="connsiteX17" fmla="*/ 0 w 5915208"/>
              <a:gd name="connsiteY1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772999 h 6858000"/>
              <a:gd name="connsiteX4" fmla="*/ 5915208 w 5915208"/>
              <a:gd name="connsiteY4" fmla="*/ 3601468 h 6858000"/>
              <a:gd name="connsiteX5" fmla="*/ 5915208 w 5915208"/>
              <a:gd name="connsiteY5" fmla="*/ 3616185 h 6858000"/>
              <a:gd name="connsiteX6" fmla="*/ 5915208 w 5915208"/>
              <a:gd name="connsiteY6" fmla="*/ 3829584 h 6858000"/>
              <a:gd name="connsiteX7" fmla="*/ 5915208 w 5915208"/>
              <a:gd name="connsiteY7" fmla="*/ 4164683 h 6858000"/>
              <a:gd name="connsiteX8" fmla="*/ 5915208 w 5915208"/>
              <a:gd name="connsiteY8" fmla="*/ 4555985 h 6858000"/>
              <a:gd name="connsiteX9" fmla="*/ 5915208 w 5915208"/>
              <a:gd name="connsiteY9" fmla="*/ 4769384 h 6858000"/>
              <a:gd name="connsiteX10" fmla="*/ 5915208 w 5915208"/>
              <a:gd name="connsiteY10" fmla="*/ 5221268 h 6858000"/>
              <a:gd name="connsiteX11" fmla="*/ 5915208 w 5915208"/>
              <a:gd name="connsiteY11" fmla="*/ 6161068 h 6858000"/>
              <a:gd name="connsiteX12" fmla="*/ 5218272 w 5915208"/>
              <a:gd name="connsiteY12" fmla="*/ 6858000 h 6858000"/>
              <a:gd name="connsiteX13" fmla="*/ 5200271 w 5915208"/>
              <a:gd name="connsiteY13" fmla="*/ 6858000 h 6858000"/>
              <a:gd name="connsiteX14" fmla="*/ 18001 w 5915208"/>
              <a:gd name="connsiteY14" fmla="*/ 6858000 h 6858000"/>
              <a:gd name="connsiteX15" fmla="*/ 0 w 5915208"/>
              <a:gd name="connsiteY15" fmla="*/ 6858000 h 6858000"/>
              <a:gd name="connsiteX16" fmla="*/ 0 w 5915208"/>
              <a:gd name="connsiteY1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601468 h 6858000"/>
              <a:gd name="connsiteX4" fmla="*/ 5915208 w 5915208"/>
              <a:gd name="connsiteY4" fmla="*/ 3616185 h 6858000"/>
              <a:gd name="connsiteX5" fmla="*/ 5915208 w 5915208"/>
              <a:gd name="connsiteY5" fmla="*/ 3829584 h 6858000"/>
              <a:gd name="connsiteX6" fmla="*/ 5915208 w 5915208"/>
              <a:gd name="connsiteY6" fmla="*/ 4164683 h 6858000"/>
              <a:gd name="connsiteX7" fmla="*/ 5915208 w 5915208"/>
              <a:gd name="connsiteY7" fmla="*/ 4555985 h 6858000"/>
              <a:gd name="connsiteX8" fmla="*/ 5915208 w 5915208"/>
              <a:gd name="connsiteY8" fmla="*/ 4769384 h 6858000"/>
              <a:gd name="connsiteX9" fmla="*/ 5915208 w 5915208"/>
              <a:gd name="connsiteY9" fmla="*/ 5221268 h 6858000"/>
              <a:gd name="connsiteX10" fmla="*/ 5915208 w 5915208"/>
              <a:gd name="connsiteY10" fmla="*/ 6161068 h 6858000"/>
              <a:gd name="connsiteX11" fmla="*/ 5218272 w 5915208"/>
              <a:gd name="connsiteY11" fmla="*/ 6858000 h 6858000"/>
              <a:gd name="connsiteX12" fmla="*/ 5200271 w 5915208"/>
              <a:gd name="connsiteY12" fmla="*/ 6858000 h 6858000"/>
              <a:gd name="connsiteX13" fmla="*/ 18001 w 5915208"/>
              <a:gd name="connsiteY13" fmla="*/ 6858000 h 6858000"/>
              <a:gd name="connsiteX14" fmla="*/ 0 w 5915208"/>
              <a:gd name="connsiteY14" fmla="*/ 6858000 h 6858000"/>
              <a:gd name="connsiteX15" fmla="*/ 0 w 5915208"/>
              <a:gd name="connsiteY1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601468 h 6858000"/>
              <a:gd name="connsiteX4" fmla="*/ 5915208 w 5915208"/>
              <a:gd name="connsiteY4" fmla="*/ 3829584 h 6858000"/>
              <a:gd name="connsiteX5" fmla="*/ 5915208 w 5915208"/>
              <a:gd name="connsiteY5" fmla="*/ 4164683 h 6858000"/>
              <a:gd name="connsiteX6" fmla="*/ 5915208 w 5915208"/>
              <a:gd name="connsiteY6" fmla="*/ 4555985 h 6858000"/>
              <a:gd name="connsiteX7" fmla="*/ 5915208 w 5915208"/>
              <a:gd name="connsiteY7" fmla="*/ 4769384 h 6858000"/>
              <a:gd name="connsiteX8" fmla="*/ 5915208 w 5915208"/>
              <a:gd name="connsiteY8" fmla="*/ 5221268 h 6858000"/>
              <a:gd name="connsiteX9" fmla="*/ 5915208 w 5915208"/>
              <a:gd name="connsiteY9" fmla="*/ 6161068 h 6858000"/>
              <a:gd name="connsiteX10" fmla="*/ 5218272 w 5915208"/>
              <a:gd name="connsiteY10" fmla="*/ 6858000 h 6858000"/>
              <a:gd name="connsiteX11" fmla="*/ 5200271 w 5915208"/>
              <a:gd name="connsiteY11" fmla="*/ 6858000 h 6858000"/>
              <a:gd name="connsiteX12" fmla="*/ 18001 w 5915208"/>
              <a:gd name="connsiteY12" fmla="*/ 6858000 h 6858000"/>
              <a:gd name="connsiteX13" fmla="*/ 0 w 5915208"/>
              <a:gd name="connsiteY13" fmla="*/ 6858000 h 6858000"/>
              <a:gd name="connsiteX14" fmla="*/ 0 w 5915208"/>
              <a:gd name="connsiteY1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829584 h 6858000"/>
              <a:gd name="connsiteX4" fmla="*/ 5915208 w 5915208"/>
              <a:gd name="connsiteY4" fmla="*/ 4164683 h 6858000"/>
              <a:gd name="connsiteX5" fmla="*/ 5915208 w 5915208"/>
              <a:gd name="connsiteY5" fmla="*/ 4555985 h 6858000"/>
              <a:gd name="connsiteX6" fmla="*/ 5915208 w 5915208"/>
              <a:gd name="connsiteY6" fmla="*/ 4769384 h 6858000"/>
              <a:gd name="connsiteX7" fmla="*/ 5915208 w 5915208"/>
              <a:gd name="connsiteY7" fmla="*/ 5221268 h 6858000"/>
              <a:gd name="connsiteX8" fmla="*/ 5915208 w 5915208"/>
              <a:gd name="connsiteY8" fmla="*/ 6161068 h 6858000"/>
              <a:gd name="connsiteX9" fmla="*/ 5218272 w 5915208"/>
              <a:gd name="connsiteY9" fmla="*/ 6858000 h 6858000"/>
              <a:gd name="connsiteX10" fmla="*/ 5200271 w 5915208"/>
              <a:gd name="connsiteY10" fmla="*/ 6858000 h 6858000"/>
              <a:gd name="connsiteX11" fmla="*/ 18001 w 5915208"/>
              <a:gd name="connsiteY11" fmla="*/ 6858000 h 6858000"/>
              <a:gd name="connsiteX12" fmla="*/ 0 w 5915208"/>
              <a:gd name="connsiteY12" fmla="*/ 6858000 h 6858000"/>
              <a:gd name="connsiteX13" fmla="*/ 0 w 5915208"/>
              <a:gd name="connsiteY1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164683 h 6858000"/>
              <a:gd name="connsiteX4" fmla="*/ 5915208 w 5915208"/>
              <a:gd name="connsiteY4" fmla="*/ 4555985 h 6858000"/>
              <a:gd name="connsiteX5" fmla="*/ 5915208 w 5915208"/>
              <a:gd name="connsiteY5" fmla="*/ 4769384 h 6858000"/>
              <a:gd name="connsiteX6" fmla="*/ 5915208 w 5915208"/>
              <a:gd name="connsiteY6" fmla="*/ 5221268 h 6858000"/>
              <a:gd name="connsiteX7" fmla="*/ 5915208 w 5915208"/>
              <a:gd name="connsiteY7" fmla="*/ 6161068 h 6858000"/>
              <a:gd name="connsiteX8" fmla="*/ 5218272 w 5915208"/>
              <a:gd name="connsiteY8" fmla="*/ 6858000 h 6858000"/>
              <a:gd name="connsiteX9" fmla="*/ 5200271 w 5915208"/>
              <a:gd name="connsiteY9" fmla="*/ 6858000 h 6858000"/>
              <a:gd name="connsiteX10" fmla="*/ 18001 w 5915208"/>
              <a:gd name="connsiteY10" fmla="*/ 6858000 h 6858000"/>
              <a:gd name="connsiteX11" fmla="*/ 0 w 5915208"/>
              <a:gd name="connsiteY11" fmla="*/ 6858000 h 6858000"/>
              <a:gd name="connsiteX12" fmla="*/ 0 w 5915208"/>
              <a:gd name="connsiteY1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555985 h 6858000"/>
              <a:gd name="connsiteX4" fmla="*/ 5915208 w 5915208"/>
              <a:gd name="connsiteY4" fmla="*/ 4769384 h 6858000"/>
              <a:gd name="connsiteX5" fmla="*/ 5915208 w 5915208"/>
              <a:gd name="connsiteY5" fmla="*/ 5221268 h 6858000"/>
              <a:gd name="connsiteX6" fmla="*/ 5915208 w 5915208"/>
              <a:gd name="connsiteY6" fmla="*/ 6161068 h 6858000"/>
              <a:gd name="connsiteX7" fmla="*/ 5218272 w 5915208"/>
              <a:gd name="connsiteY7" fmla="*/ 6858000 h 6858000"/>
              <a:gd name="connsiteX8" fmla="*/ 5200271 w 5915208"/>
              <a:gd name="connsiteY8" fmla="*/ 6858000 h 6858000"/>
              <a:gd name="connsiteX9" fmla="*/ 18001 w 5915208"/>
              <a:gd name="connsiteY9" fmla="*/ 6858000 h 6858000"/>
              <a:gd name="connsiteX10" fmla="*/ 0 w 5915208"/>
              <a:gd name="connsiteY10" fmla="*/ 6858000 h 6858000"/>
              <a:gd name="connsiteX11" fmla="*/ 0 w 5915208"/>
              <a:gd name="connsiteY1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769384 h 6858000"/>
              <a:gd name="connsiteX4" fmla="*/ 5915208 w 5915208"/>
              <a:gd name="connsiteY4" fmla="*/ 5221268 h 6858000"/>
              <a:gd name="connsiteX5" fmla="*/ 5915208 w 5915208"/>
              <a:gd name="connsiteY5" fmla="*/ 6161068 h 6858000"/>
              <a:gd name="connsiteX6" fmla="*/ 5218272 w 5915208"/>
              <a:gd name="connsiteY6" fmla="*/ 6858000 h 6858000"/>
              <a:gd name="connsiteX7" fmla="*/ 5200271 w 5915208"/>
              <a:gd name="connsiteY7" fmla="*/ 6858000 h 6858000"/>
              <a:gd name="connsiteX8" fmla="*/ 18001 w 5915208"/>
              <a:gd name="connsiteY8" fmla="*/ 6858000 h 6858000"/>
              <a:gd name="connsiteX9" fmla="*/ 0 w 5915208"/>
              <a:gd name="connsiteY9" fmla="*/ 6858000 h 6858000"/>
              <a:gd name="connsiteX10" fmla="*/ 0 w 5915208"/>
              <a:gd name="connsiteY1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5221268 h 6858000"/>
              <a:gd name="connsiteX4" fmla="*/ 5915208 w 5915208"/>
              <a:gd name="connsiteY4" fmla="*/ 6161068 h 6858000"/>
              <a:gd name="connsiteX5" fmla="*/ 5218272 w 5915208"/>
              <a:gd name="connsiteY5" fmla="*/ 6858000 h 6858000"/>
              <a:gd name="connsiteX6" fmla="*/ 5200271 w 5915208"/>
              <a:gd name="connsiteY6" fmla="*/ 6858000 h 6858000"/>
              <a:gd name="connsiteX7" fmla="*/ 18001 w 5915208"/>
              <a:gd name="connsiteY7" fmla="*/ 6858000 h 6858000"/>
              <a:gd name="connsiteX8" fmla="*/ 0 w 5915208"/>
              <a:gd name="connsiteY8" fmla="*/ 6858000 h 6858000"/>
              <a:gd name="connsiteX9" fmla="*/ 0 w 5915208"/>
              <a:gd name="connsiteY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5200271 w 5915208"/>
              <a:gd name="connsiteY5" fmla="*/ 6858000 h 6858000"/>
              <a:gd name="connsiteX6" fmla="*/ 18001 w 5915208"/>
              <a:gd name="connsiteY6" fmla="*/ 6858000 h 6858000"/>
              <a:gd name="connsiteX7" fmla="*/ 0 w 5915208"/>
              <a:gd name="connsiteY7" fmla="*/ 6858000 h 6858000"/>
              <a:gd name="connsiteX8" fmla="*/ 0 w 5915208"/>
              <a:gd name="connsiteY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5200271 w 5915208"/>
              <a:gd name="connsiteY5" fmla="*/ 6858000 h 6858000"/>
              <a:gd name="connsiteX6" fmla="*/ 0 w 5915208"/>
              <a:gd name="connsiteY6" fmla="*/ 6858000 h 6858000"/>
              <a:gd name="connsiteX7" fmla="*/ 0 w 5915208"/>
              <a:gd name="connsiteY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0 w 5915208"/>
              <a:gd name="connsiteY5" fmla="*/ 6858000 h 6858000"/>
              <a:gd name="connsiteX6" fmla="*/ 0 w 59152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5208" h="6858000">
                <a:moveTo>
                  <a:pt x="0" y="0"/>
                </a:moveTo>
                <a:lnTo>
                  <a:pt x="18001" y="0"/>
                </a:lnTo>
                <a:lnTo>
                  <a:pt x="5915208" y="0"/>
                </a:lnTo>
                <a:lnTo>
                  <a:pt x="5915208" y="6161068"/>
                </a:lnTo>
                <a:lnTo>
                  <a:pt x="52182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grpSp>
        <p:nvGrpSpPr>
          <p:cNvPr id="36" name="Logo">
            <a:extLst>
              <a:ext uri="{FF2B5EF4-FFF2-40B4-BE49-F238E27FC236}">
                <a16:creationId xmlns:a16="http://schemas.microsoft.com/office/drawing/2014/main" id="{52BD5DE1-25E7-4063-A4CB-97C8F68BC54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8CB5D86-0E97-4AAC-A05C-08919F60CC65}"/>
                </a:ext>
              </a:extLst>
            </p:cNvPr>
            <p:cNvSpPr/>
            <p:nvPr/>
          </p:nvSpPr>
          <p:spPr bwMode="gray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EACDA8B5-7978-4C3C-B344-85D0100C36ED}"/>
                </a:ext>
              </a:extLst>
            </p:cNvPr>
            <p:cNvSpPr/>
            <p:nvPr/>
          </p:nvSpPr>
          <p:spPr bwMode="gray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471DAE0E-7FFE-4CA7-9A97-BA843944CA77}"/>
                </a:ext>
              </a:extLst>
            </p:cNvPr>
            <p:cNvSpPr/>
            <p:nvPr/>
          </p:nvSpPr>
          <p:spPr bwMode="gray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1AC013A9-380A-4D9A-B66D-76710CF668D7}"/>
                </a:ext>
              </a:extLst>
            </p:cNvPr>
            <p:cNvSpPr/>
            <p:nvPr/>
          </p:nvSpPr>
          <p:spPr bwMode="gray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213D3EA-4E6D-4D9B-8BF9-2EED70B30BB7}"/>
                </a:ext>
              </a:extLst>
            </p:cNvPr>
            <p:cNvSpPr/>
            <p:nvPr/>
          </p:nvSpPr>
          <p:spPr bwMode="gray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17E02ABE-0F09-4851-AEFE-780E6DCAC751}"/>
                </a:ext>
              </a:extLst>
            </p:cNvPr>
            <p:cNvSpPr/>
            <p:nvPr/>
          </p:nvSpPr>
          <p:spPr bwMode="gray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20ACF962-6FF8-49DF-A851-E3E702E1D438}"/>
                </a:ext>
              </a:extLst>
            </p:cNvPr>
            <p:cNvSpPr/>
            <p:nvPr/>
          </p:nvSpPr>
          <p:spPr bwMode="gray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F28D0977-F238-4F35-9159-CCD4CAF2DFC9}"/>
                </a:ext>
              </a:extLst>
            </p:cNvPr>
            <p:cNvSpPr/>
            <p:nvPr/>
          </p:nvSpPr>
          <p:spPr bwMode="gray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80395DFC-CD6A-4334-BE12-26F9CD7E2494}"/>
                </a:ext>
              </a:extLst>
            </p:cNvPr>
            <p:cNvSpPr/>
            <p:nvPr/>
          </p:nvSpPr>
          <p:spPr bwMode="gray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237E09E-EA8B-4D04-B92B-2A90E18A1957}"/>
                </a:ext>
              </a:extLst>
            </p:cNvPr>
            <p:cNvSpPr/>
            <p:nvPr/>
          </p:nvSpPr>
          <p:spPr bwMode="gray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B0D8C59-0FAE-48AA-823A-11F228607208}"/>
                </a:ext>
              </a:extLst>
            </p:cNvPr>
            <p:cNvSpPr/>
            <p:nvPr/>
          </p:nvSpPr>
          <p:spPr bwMode="gray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1AF54C46-F54D-480C-98EF-273BEAC4DA1A}"/>
                </a:ext>
              </a:extLst>
            </p:cNvPr>
            <p:cNvSpPr/>
            <p:nvPr/>
          </p:nvSpPr>
          <p:spPr bwMode="gray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711EE08-F0CE-4631-BE7F-8608C98301AE}"/>
                </a:ext>
              </a:extLst>
            </p:cNvPr>
            <p:cNvSpPr/>
            <p:nvPr/>
          </p:nvSpPr>
          <p:spPr bwMode="gray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8B613F6A-BB89-4D3C-BE13-C16696FF0A06}"/>
                </a:ext>
              </a:extLst>
            </p:cNvPr>
            <p:cNvSpPr/>
            <p:nvPr/>
          </p:nvSpPr>
          <p:spPr bwMode="gray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88139CFD-4676-4915-98A9-2A3632EEAA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24" name="Headline">
            <a:extLst>
              <a:ext uri="{FF2B5EF4-FFF2-40B4-BE49-F238E27FC236}">
                <a16:creationId xmlns:a16="http://schemas.microsoft.com/office/drawing/2014/main" id="{5A2B8B19-82FF-49D6-B2C7-CCC8E5661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75320" y="1269000"/>
            <a:ext cx="5040000" cy="2052000"/>
          </a:xfr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27" name="Subtitle 307">
            <a:extLst>
              <a:ext uri="{FF2B5EF4-FFF2-40B4-BE49-F238E27FC236}">
                <a16:creationId xmlns:a16="http://schemas.microsoft.com/office/drawing/2014/main" id="{B659C229-2412-486E-876D-1C72A973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4800" y="3542400"/>
            <a:ext cx="5040000" cy="20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9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EBBD228-6D71-43FD-9B93-5DBA3272D4EB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8" name="Content">
            <a:extLst>
              <a:ext uri="{FF2B5EF4-FFF2-40B4-BE49-F238E27FC236}">
                <a16:creationId xmlns:a16="http://schemas.microsoft.com/office/drawing/2014/main" id="{2CAAD4CF-E2CF-4BA7-80ED-4E788D91AFF3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56" name="Points">
            <a:extLst>
              <a:ext uri="{FF2B5EF4-FFF2-40B4-BE49-F238E27FC236}">
                <a16:creationId xmlns:a16="http://schemas.microsoft.com/office/drawing/2014/main" id="{CD34601D-3A4A-4C33-BF6C-DD67F4F6BF7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583" y="217347"/>
            <a:ext cx="2619929" cy="5114016"/>
            <a:chOff x="9086400" y="206929"/>
            <a:chExt cx="2619588" cy="5114016"/>
          </a:xfrm>
          <a:solidFill>
            <a:srgbClr val="EB2814"/>
          </a:solidFill>
        </p:grpSpPr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ACB2AA02-F77F-462D-B705-DF48EA5238C3}"/>
                </a:ext>
              </a:extLst>
            </p:cNvPr>
            <p:cNvSpPr/>
            <p:nvPr/>
          </p:nvSpPr>
          <p:spPr bwMode="ltGray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8" name="Freihandform: Form 257">
              <a:extLst>
                <a:ext uri="{FF2B5EF4-FFF2-40B4-BE49-F238E27FC236}">
                  <a16:creationId xmlns:a16="http://schemas.microsoft.com/office/drawing/2014/main" id="{E9AB7F9D-50DA-41F6-879D-7ACFAD4627E6}"/>
                </a:ext>
              </a:extLst>
            </p:cNvPr>
            <p:cNvSpPr/>
            <p:nvPr/>
          </p:nvSpPr>
          <p:spPr bwMode="ltGray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9" name="Freihandform: Form 258">
              <a:extLst>
                <a:ext uri="{FF2B5EF4-FFF2-40B4-BE49-F238E27FC236}">
                  <a16:creationId xmlns:a16="http://schemas.microsoft.com/office/drawing/2014/main" id="{3F5F6A2E-642A-4662-8AE4-8BD51A07B452}"/>
                </a:ext>
              </a:extLst>
            </p:cNvPr>
            <p:cNvSpPr/>
            <p:nvPr/>
          </p:nvSpPr>
          <p:spPr bwMode="ltGray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0" name="Freihandform: Form 259">
              <a:extLst>
                <a:ext uri="{FF2B5EF4-FFF2-40B4-BE49-F238E27FC236}">
                  <a16:creationId xmlns:a16="http://schemas.microsoft.com/office/drawing/2014/main" id="{811D5612-6807-4D8F-A324-496723BDB1DB}"/>
                </a:ext>
              </a:extLst>
            </p:cNvPr>
            <p:cNvSpPr/>
            <p:nvPr/>
          </p:nvSpPr>
          <p:spPr bwMode="ltGray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1" name="Freihandform: Form 260">
              <a:extLst>
                <a:ext uri="{FF2B5EF4-FFF2-40B4-BE49-F238E27FC236}">
                  <a16:creationId xmlns:a16="http://schemas.microsoft.com/office/drawing/2014/main" id="{6CD4F446-2D06-4B73-A967-06C4785310F0}"/>
                </a:ext>
              </a:extLst>
            </p:cNvPr>
            <p:cNvSpPr/>
            <p:nvPr/>
          </p:nvSpPr>
          <p:spPr bwMode="ltGray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2" name="Freihandform: Form 261">
              <a:extLst>
                <a:ext uri="{FF2B5EF4-FFF2-40B4-BE49-F238E27FC236}">
                  <a16:creationId xmlns:a16="http://schemas.microsoft.com/office/drawing/2014/main" id="{DB6C4ABD-64BA-47FD-A717-EA6A9BC15AF2}"/>
                </a:ext>
              </a:extLst>
            </p:cNvPr>
            <p:cNvSpPr/>
            <p:nvPr/>
          </p:nvSpPr>
          <p:spPr bwMode="ltGray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2EDC6099-9076-427E-ACBD-53A9FED61747}"/>
                </a:ext>
              </a:extLst>
            </p:cNvPr>
            <p:cNvSpPr/>
            <p:nvPr/>
          </p:nvSpPr>
          <p:spPr bwMode="ltGray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4C26DD65-3996-4793-BB69-1B4B84C4743E}"/>
                </a:ext>
              </a:extLst>
            </p:cNvPr>
            <p:cNvSpPr/>
            <p:nvPr/>
          </p:nvSpPr>
          <p:spPr bwMode="ltGray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7486C791-6F6F-4988-86EB-B36989791CEB}"/>
                </a:ext>
              </a:extLst>
            </p:cNvPr>
            <p:cNvSpPr/>
            <p:nvPr/>
          </p:nvSpPr>
          <p:spPr bwMode="ltGray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6" name="Freihandform: Form 265">
              <a:extLst>
                <a:ext uri="{FF2B5EF4-FFF2-40B4-BE49-F238E27FC236}">
                  <a16:creationId xmlns:a16="http://schemas.microsoft.com/office/drawing/2014/main" id="{9B05D1EE-08BF-4018-B309-8B4C9F359400}"/>
                </a:ext>
              </a:extLst>
            </p:cNvPr>
            <p:cNvSpPr/>
            <p:nvPr/>
          </p:nvSpPr>
          <p:spPr bwMode="ltGray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7" name="Freihandform: Form 266">
              <a:extLst>
                <a:ext uri="{FF2B5EF4-FFF2-40B4-BE49-F238E27FC236}">
                  <a16:creationId xmlns:a16="http://schemas.microsoft.com/office/drawing/2014/main" id="{8DA8E66A-28C0-40D2-8B69-36A29691DFD8}"/>
                </a:ext>
              </a:extLst>
            </p:cNvPr>
            <p:cNvSpPr/>
            <p:nvPr/>
          </p:nvSpPr>
          <p:spPr bwMode="ltGray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8" name="Freihandform: Form 267">
              <a:extLst>
                <a:ext uri="{FF2B5EF4-FFF2-40B4-BE49-F238E27FC236}">
                  <a16:creationId xmlns:a16="http://schemas.microsoft.com/office/drawing/2014/main" id="{7F1D53F8-658B-4486-9D89-2E24A061C850}"/>
                </a:ext>
              </a:extLst>
            </p:cNvPr>
            <p:cNvSpPr/>
            <p:nvPr/>
          </p:nvSpPr>
          <p:spPr bwMode="ltGray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9" name="Freihandform: Form 268">
              <a:extLst>
                <a:ext uri="{FF2B5EF4-FFF2-40B4-BE49-F238E27FC236}">
                  <a16:creationId xmlns:a16="http://schemas.microsoft.com/office/drawing/2014/main" id="{81B9CBDD-E9A0-43C4-9B8F-A13C0E2F3C18}"/>
                </a:ext>
              </a:extLst>
            </p:cNvPr>
            <p:cNvSpPr/>
            <p:nvPr/>
          </p:nvSpPr>
          <p:spPr bwMode="ltGray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0" name="Freihandform: Form 269">
              <a:extLst>
                <a:ext uri="{FF2B5EF4-FFF2-40B4-BE49-F238E27FC236}">
                  <a16:creationId xmlns:a16="http://schemas.microsoft.com/office/drawing/2014/main" id="{534F7752-99D3-4584-8A8C-7AFEEA82CF62}"/>
                </a:ext>
              </a:extLst>
            </p:cNvPr>
            <p:cNvSpPr/>
            <p:nvPr/>
          </p:nvSpPr>
          <p:spPr bwMode="ltGray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1" name="Freihandform: Form 270">
              <a:extLst>
                <a:ext uri="{FF2B5EF4-FFF2-40B4-BE49-F238E27FC236}">
                  <a16:creationId xmlns:a16="http://schemas.microsoft.com/office/drawing/2014/main" id="{FFDA6C07-BA8B-404F-ADC9-9D39D893535A}"/>
                </a:ext>
              </a:extLst>
            </p:cNvPr>
            <p:cNvSpPr/>
            <p:nvPr/>
          </p:nvSpPr>
          <p:spPr bwMode="ltGray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5" name="Source">
            <a:extLst>
              <a:ext uri="{FF2B5EF4-FFF2-40B4-BE49-F238E27FC236}">
                <a16:creationId xmlns:a16="http://schemas.microsoft.com/office/drawing/2014/main" id="{8FBE4982-09E6-4B3B-8A0B-2CEED2EF73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73993-6180-4B4D-9546-FB900CEC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ubtitle 162">
            <a:extLst>
              <a:ext uri="{FF2B5EF4-FFF2-40B4-BE49-F238E27FC236}">
                <a16:creationId xmlns:a16="http://schemas.microsoft.com/office/drawing/2014/main" id="{42B5E843-5CFF-4B91-A459-9DEB13C978AC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ackground Color">
            <a:extLst>
              <a:ext uri="{FF2B5EF4-FFF2-40B4-BE49-F238E27FC236}">
                <a16:creationId xmlns:a16="http://schemas.microsoft.com/office/drawing/2014/main" id="{34880DE7-0854-4F63-BAC5-209E361A8077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4" name="Shapes">
            <a:extLst>
              <a:ext uri="{FF2B5EF4-FFF2-40B4-BE49-F238E27FC236}">
                <a16:creationId xmlns:a16="http://schemas.microsoft.com/office/drawing/2014/main" id="{A088D1C3-37F7-4EE2-877C-7EEECE0714D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165" name="Shapes 8">
              <a:extLst>
                <a:ext uri="{FF2B5EF4-FFF2-40B4-BE49-F238E27FC236}">
                  <a16:creationId xmlns:a16="http://schemas.microsoft.com/office/drawing/2014/main" id="{CF65619F-9575-41E6-87DB-8FE5EAF6A712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69" name="Shapes 7">
              <a:extLst>
                <a:ext uri="{FF2B5EF4-FFF2-40B4-BE49-F238E27FC236}">
                  <a16:creationId xmlns:a16="http://schemas.microsoft.com/office/drawing/2014/main" id="{7C370CAC-C6B4-4AC9-B829-C1B6E4999E1E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1" name="Shapes 6">
              <a:extLst>
                <a:ext uri="{FF2B5EF4-FFF2-40B4-BE49-F238E27FC236}">
                  <a16:creationId xmlns:a16="http://schemas.microsoft.com/office/drawing/2014/main" id="{65C78E22-4252-4A07-87C3-7F409074FB9D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2" name="Shapes 5">
              <a:extLst>
                <a:ext uri="{FF2B5EF4-FFF2-40B4-BE49-F238E27FC236}">
                  <a16:creationId xmlns:a16="http://schemas.microsoft.com/office/drawing/2014/main" id="{322B63F2-A815-4B70-AF42-312F028ABA3A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3" name="Shapes 4">
              <a:extLst>
                <a:ext uri="{FF2B5EF4-FFF2-40B4-BE49-F238E27FC236}">
                  <a16:creationId xmlns:a16="http://schemas.microsoft.com/office/drawing/2014/main" id="{325B407E-8354-4078-9E5D-B4444BC3C012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4" name="Shapes 3">
              <a:extLst>
                <a:ext uri="{FF2B5EF4-FFF2-40B4-BE49-F238E27FC236}">
                  <a16:creationId xmlns:a16="http://schemas.microsoft.com/office/drawing/2014/main" id="{B93B89FB-6BB1-4CCF-8CC0-7BF225323896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5" name="Shapes 2">
              <a:extLst>
                <a:ext uri="{FF2B5EF4-FFF2-40B4-BE49-F238E27FC236}">
                  <a16:creationId xmlns:a16="http://schemas.microsoft.com/office/drawing/2014/main" id="{5D857055-6182-4651-95FA-FFE651393403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6" name="Shapes 1">
              <a:extLst>
                <a:ext uri="{FF2B5EF4-FFF2-40B4-BE49-F238E27FC236}">
                  <a16:creationId xmlns:a16="http://schemas.microsoft.com/office/drawing/2014/main" id="{16D924E1-3E85-4F56-A969-ABE4BB802BE3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53E8AB-7D96-4DBE-8E5F-F04D3687D40A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8" name="Content">
            <a:extLst>
              <a:ext uri="{FF2B5EF4-FFF2-40B4-BE49-F238E27FC236}">
                <a16:creationId xmlns:a16="http://schemas.microsoft.com/office/drawing/2014/main" id="{2CAAD4CF-E2CF-4BA7-80ED-4E788D91AFF3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875321" y="1728000"/>
            <a:ext cx="6840885" cy="429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92" name="Points">
            <a:extLst>
              <a:ext uri="{FF2B5EF4-FFF2-40B4-BE49-F238E27FC236}">
                <a16:creationId xmlns:a16="http://schemas.microsoft.com/office/drawing/2014/main" id="{C2DA179D-C546-48D5-9D39-0C15DCE12F7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087583" y="217347"/>
            <a:ext cx="2619929" cy="5114016"/>
            <a:chOff x="9086400" y="206929"/>
            <a:chExt cx="2619588" cy="5114016"/>
          </a:xfrm>
          <a:solidFill>
            <a:schemeClr val="bg1"/>
          </a:solidFill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41E89231-4AC7-4A5A-8D9E-7FBDE57461B9}"/>
                </a:ext>
              </a:extLst>
            </p:cNvPr>
            <p:cNvSpPr/>
            <p:nvPr/>
          </p:nvSpPr>
          <p:spPr bwMode="black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08E9BE39-750C-4338-8574-869CE079E6C2}"/>
                </a:ext>
              </a:extLst>
            </p:cNvPr>
            <p:cNvSpPr/>
            <p:nvPr/>
          </p:nvSpPr>
          <p:spPr bwMode="black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4E89751-8A78-49FC-8C58-D71DCC8DDD7A}"/>
                </a:ext>
              </a:extLst>
            </p:cNvPr>
            <p:cNvSpPr/>
            <p:nvPr/>
          </p:nvSpPr>
          <p:spPr bwMode="black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6554673-C8C1-40F4-B5B2-B9CF8F8A3F28}"/>
                </a:ext>
              </a:extLst>
            </p:cNvPr>
            <p:cNvSpPr/>
            <p:nvPr/>
          </p:nvSpPr>
          <p:spPr bwMode="black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89DCB9A-F04B-4A34-A066-EA1941E017AF}"/>
                </a:ext>
              </a:extLst>
            </p:cNvPr>
            <p:cNvSpPr/>
            <p:nvPr/>
          </p:nvSpPr>
          <p:spPr bwMode="black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B6B1561C-FD2E-446B-A10B-D69EF4AF4B50}"/>
                </a:ext>
              </a:extLst>
            </p:cNvPr>
            <p:cNvSpPr/>
            <p:nvPr/>
          </p:nvSpPr>
          <p:spPr bwMode="black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3ECCEE51-B29D-49E3-B57C-58264375662A}"/>
                </a:ext>
              </a:extLst>
            </p:cNvPr>
            <p:cNvSpPr/>
            <p:nvPr/>
          </p:nvSpPr>
          <p:spPr bwMode="black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333BC54-6DEE-41AC-B202-009066651E0C}"/>
                </a:ext>
              </a:extLst>
            </p:cNvPr>
            <p:cNvSpPr/>
            <p:nvPr/>
          </p:nvSpPr>
          <p:spPr bwMode="black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B41AEF5F-9B86-4D36-8725-6632D8D79571}"/>
                </a:ext>
              </a:extLst>
            </p:cNvPr>
            <p:cNvSpPr/>
            <p:nvPr/>
          </p:nvSpPr>
          <p:spPr bwMode="black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8632FB6-6A8E-4122-84F8-2B0B826C9EEA}"/>
                </a:ext>
              </a:extLst>
            </p:cNvPr>
            <p:cNvSpPr/>
            <p:nvPr/>
          </p:nvSpPr>
          <p:spPr bwMode="black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E5707E3C-9D35-4ABC-A1EE-9883D57165C5}"/>
                </a:ext>
              </a:extLst>
            </p:cNvPr>
            <p:cNvSpPr/>
            <p:nvPr/>
          </p:nvSpPr>
          <p:spPr bwMode="black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197F144A-0654-4E94-88CA-214628BF66E3}"/>
                </a:ext>
              </a:extLst>
            </p:cNvPr>
            <p:cNvSpPr/>
            <p:nvPr/>
          </p:nvSpPr>
          <p:spPr bwMode="black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4E892F8-CBE6-45E2-8733-591AB3181F47}"/>
                </a:ext>
              </a:extLst>
            </p:cNvPr>
            <p:cNvSpPr/>
            <p:nvPr/>
          </p:nvSpPr>
          <p:spPr bwMode="black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FADF628-4DDA-4A5C-85FE-A0FA0ED33B73}"/>
                </a:ext>
              </a:extLst>
            </p:cNvPr>
            <p:cNvSpPr/>
            <p:nvPr/>
          </p:nvSpPr>
          <p:spPr bwMode="black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182E4719-DE37-4EDC-9DD5-66E817305E32}"/>
                </a:ext>
              </a:extLst>
            </p:cNvPr>
            <p:cNvSpPr/>
            <p:nvPr/>
          </p:nvSpPr>
          <p:spPr bwMode="black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7" name="Source">
            <a:extLst>
              <a:ext uri="{FF2B5EF4-FFF2-40B4-BE49-F238E27FC236}">
                <a16:creationId xmlns:a16="http://schemas.microsoft.com/office/drawing/2014/main" id="{EDF3A265-6C6A-46ED-A751-73B3DEEB9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grpSp>
        <p:nvGrpSpPr>
          <p:cNvPr id="83" name="Logo">
            <a:extLst>
              <a:ext uri="{FF2B5EF4-FFF2-40B4-BE49-F238E27FC236}">
                <a16:creationId xmlns:a16="http://schemas.microsoft.com/office/drawing/2014/main" id="{2E1FCB12-3381-444F-B8A1-B8CD3F9D99C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B1A98A99-6723-464D-B9CC-BB3D970DB469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A80FE888-0B50-4ADB-9CCE-08F3064552EE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6FD3EBAA-7EB2-472D-8A17-5DF413E49D4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750D0879-2F96-4CE0-9A0A-81734C37BA46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1E40E267-9395-4579-A639-CE15AEE3E778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CABA217D-C684-48FB-9D81-7BA541D103D0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B705AD7-E311-47FF-B9EC-A34C92EB52D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286860DA-FC66-4295-8FA6-FE16F34252E4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AF2EF311-79D3-4ACD-8428-01C505848ABD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91709DF6-BE76-41B3-96E0-0D92C496204E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16FB60F-5474-40F4-9237-16A40BF8228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C7702DB5-1EBB-40DA-9A1D-CDBA1C9DD07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3AC05DF-C786-4F75-9374-9A45F29E4025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25ECEC8E-B7B1-4349-856C-BB798C7A4E3F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6EE155-9268-41DD-BBDF-0B58E45A4EA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5320" y="431593"/>
            <a:ext cx="6840890" cy="46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Subtitle 162">
            <a:extLst>
              <a:ext uri="{FF2B5EF4-FFF2-40B4-BE49-F238E27FC236}">
                <a16:creationId xmlns:a16="http://schemas.microsoft.com/office/drawing/2014/main" id="{E2F85E04-048F-4212-843F-8A3FC17A9C8E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0" name="Line">
            <a:extLst>
              <a:ext uri="{FF2B5EF4-FFF2-40B4-BE49-F238E27FC236}">
                <a16:creationId xmlns:a16="http://schemas.microsoft.com/office/drawing/2014/main" id="{05A33321-1041-4E50-A909-F6D3F4B46DAB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08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ackground Color">
            <a:extLst>
              <a:ext uri="{FF2B5EF4-FFF2-40B4-BE49-F238E27FC236}">
                <a16:creationId xmlns:a16="http://schemas.microsoft.com/office/drawing/2014/main" id="{34880DE7-0854-4F63-BAC5-209E361A8077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4" name="Shapes">
            <a:extLst>
              <a:ext uri="{FF2B5EF4-FFF2-40B4-BE49-F238E27FC236}">
                <a16:creationId xmlns:a16="http://schemas.microsoft.com/office/drawing/2014/main" id="{A088D1C3-37F7-4EE2-877C-7EEECE0714D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165" name="Shapes 8">
              <a:extLst>
                <a:ext uri="{FF2B5EF4-FFF2-40B4-BE49-F238E27FC236}">
                  <a16:creationId xmlns:a16="http://schemas.microsoft.com/office/drawing/2014/main" id="{CF65619F-9575-41E6-87DB-8FE5EAF6A712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69" name="Shapes 7">
              <a:extLst>
                <a:ext uri="{FF2B5EF4-FFF2-40B4-BE49-F238E27FC236}">
                  <a16:creationId xmlns:a16="http://schemas.microsoft.com/office/drawing/2014/main" id="{7C370CAC-C6B4-4AC9-B829-C1B6E4999E1E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1" name="Shapes 6">
              <a:extLst>
                <a:ext uri="{FF2B5EF4-FFF2-40B4-BE49-F238E27FC236}">
                  <a16:creationId xmlns:a16="http://schemas.microsoft.com/office/drawing/2014/main" id="{65C78E22-4252-4A07-87C3-7F409074FB9D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2" name="Shapes 5">
              <a:extLst>
                <a:ext uri="{FF2B5EF4-FFF2-40B4-BE49-F238E27FC236}">
                  <a16:creationId xmlns:a16="http://schemas.microsoft.com/office/drawing/2014/main" id="{322B63F2-A815-4B70-AF42-312F028ABA3A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3" name="Shapes 4">
              <a:extLst>
                <a:ext uri="{FF2B5EF4-FFF2-40B4-BE49-F238E27FC236}">
                  <a16:creationId xmlns:a16="http://schemas.microsoft.com/office/drawing/2014/main" id="{325B407E-8354-4078-9E5D-B4444BC3C012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4" name="Shapes 3">
              <a:extLst>
                <a:ext uri="{FF2B5EF4-FFF2-40B4-BE49-F238E27FC236}">
                  <a16:creationId xmlns:a16="http://schemas.microsoft.com/office/drawing/2014/main" id="{B93B89FB-6BB1-4CCF-8CC0-7BF225323896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5" name="Shapes 2">
              <a:extLst>
                <a:ext uri="{FF2B5EF4-FFF2-40B4-BE49-F238E27FC236}">
                  <a16:creationId xmlns:a16="http://schemas.microsoft.com/office/drawing/2014/main" id="{5D857055-6182-4651-95FA-FFE651393403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6" name="Shapes 1">
              <a:extLst>
                <a:ext uri="{FF2B5EF4-FFF2-40B4-BE49-F238E27FC236}">
                  <a16:creationId xmlns:a16="http://schemas.microsoft.com/office/drawing/2014/main" id="{16D924E1-3E85-4F56-A969-ABE4BB802BE3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BD1DA-FFF3-45C0-B50F-28317711D059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192" name="Points">
            <a:extLst>
              <a:ext uri="{FF2B5EF4-FFF2-40B4-BE49-F238E27FC236}">
                <a16:creationId xmlns:a16="http://schemas.microsoft.com/office/drawing/2014/main" id="{C2DA179D-C546-48D5-9D39-0C15DCE12F7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087583" y="217347"/>
            <a:ext cx="2619929" cy="5114016"/>
            <a:chOff x="9086400" y="206929"/>
            <a:chExt cx="2619588" cy="5114016"/>
          </a:xfrm>
          <a:solidFill>
            <a:schemeClr val="bg1"/>
          </a:solidFill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41E89231-4AC7-4A5A-8D9E-7FBDE57461B9}"/>
                </a:ext>
              </a:extLst>
            </p:cNvPr>
            <p:cNvSpPr/>
            <p:nvPr/>
          </p:nvSpPr>
          <p:spPr bwMode="black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08E9BE39-750C-4338-8574-869CE079E6C2}"/>
                </a:ext>
              </a:extLst>
            </p:cNvPr>
            <p:cNvSpPr/>
            <p:nvPr/>
          </p:nvSpPr>
          <p:spPr bwMode="black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4E89751-8A78-49FC-8C58-D71DCC8DDD7A}"/>
                </a:ext>
              </a:extLst>
            </p:cNvPr>
            <p:cNvSpPr/>
            <p:nvPr/>
          </p:nvSpPr>
          <p:spPr bwMode="black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6554673-C8C1-40F4-B5B2-B9CF8F8A3F28}"/>
                </a:ext>
              </a:extLst>
            </p:cNvPr>
            <p:cNvSpPr/>
            <p:nvPr/>
          </p:nvSpPr>
          <p:spPr bwMode="black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89DCB9A-F04B-4A34-A066-EA1941E017AF}"/>
                </a:ext>
              </a:extLst>
            </p:cNvPr>
            <p:cNvSpPr/>
            <p:nvPr/>
          </p:nvSpPr>
          <p:spPr bwMode="black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B6B1561C-FD2E-446B-A10B-D69EF4AF4B50}"/>
                </a:ext>
              </a:extLst>
            </p:cNvPr>
            <p:cNvSpPr/>
            <p:nvPr/>
          </p:nvSpPr>
          <p:spPr bwMode="black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3ECCEE51-B29D-49E3-B57C-58264375662A}"/>
                </a:ext>
              </a:extLst>
            </p:cNvPr>
            <p:cNvSpPr/>
            <p:nvPr/>
          </p:nvSpPr>
          <p:spPr bwMode="black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333BC54-6DEE-41AC-B202-009066651E0C}"/>
                </a:ext>
              </a:extLst>
            </p:cNvPr>
            <p:cNvSpPr/>
            <p:nvPr/>
          </p:nvSpPr>
          <p:spPr bwMode="black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B41AEF5F-9B86-4D36-8725-6632D8D79571}"/>
                </a:ext>
              </a:extLst>
            </p:cNvPr>
            <p:cNvSpPr/>
            <p:nvPr/>
          </p:nvSpPr>
          <p:spPr bwMode="black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8632FB6-6A8E-4122-84F8-2B0B826C9EEA}"/>
                </a:ext>
              </a:extLst>
            </p:cNvPr>
            <p:cNvSpPr/>
            <p:nvPr/>
          </p:nvSpPr>
          <p:spPr bwMode="black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E5707E3C-9D35-4ABC-A1EE-9883D57165C5}"/>
                </a:ext>
              </a:extLst>
            </p:cNvPr>
            <p:cNvSpPr/>
            <p:nvPr/>
          </p:nvSpPr>
          <p:spPr bwMode="black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197F144A-0654-4E94-88CA-214628BF66E3}"/>
                </a:ext>
              </a:extLst>
            </p:cNvPr>
            <p:cNvSpPr/>
            <p:nvPr/>
          </p:nvSpPr>
          <p:spPr bwMode="black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4E892F8-CBE6-45E2-8733-591AB3181F47}"/>
                </a:ext>
              </a:extLst>
            </p:cNvPr>
            <p:cNvSpPr/>
            <p:nvPr/>
          </p:nvSpPr>
          <p:spPr bwMode="black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FADF628-4DDA-4A5C-85FE-A0FA0ED33B73}"/>
                </a:ext>
              </a:extLst>
            </p:cNvPr>
            <p:cNvSpPr/>
            <p:nvPr/>
          </p:nvSpPr>
          <p:spPr bwMode="black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182E4719-DE37-4EDC-9DD5-66E817305E32}"/>
                </a:ext>
              </a:extLst>
            </p:cNvPr>
            <p:cNvSpPr/>
            <p:nvPr/>
          </p:nvSpPr>
          <p:spPr bwMode="black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7" name="Source">
            <a:extLst>
              <a:ext uri="{FF2B5EF4-FFF2-40B4-BE49-F238E27FC236}">
                <a16:creationId xmlns:a16="http://schemas.microsoft.com/office/drawing/2014/main" id="{EDF3A265-6C6A-46ED-A751-73B3DEEB9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grpSp>
        <p:nvGrpSpPr>
          <p:cNvPr id="83" name="Logo">
            <a:extLst>
              <a:ext uri="{FF2B5EF4-FFF2-40B4-BE49-F238E27FC236}">
                <a16:creationId xmlns:a16="http://schemas.microsoft.com/office/drawing/2014/main" id="{2E1FCB12-3381-444F-B8A1-B8CD3F9D99C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B1A98A99-6723-464D-B9CC-BB3D970DB469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A80FE888-0B50-4ADB-9CCE-08F3064552EE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6FD3EBAA-7EB2-472D-8A17-5DF413E49D4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750D0879-2F96-4CE0-9A0A-81734C37BA46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1E40E267-9395-4579-A639-CE15AEE3E778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CABA217D-C684-48FB-9D81-7BA541D103D0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B705AD7-E311-47FF-B9EC-A34C92EB52D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286860DA-FC66-4295-8FA6-FE16F34252E4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AF2EF311-79D3-4ACD-8428-01C505848ABD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91709DF6-BE76-41B3-96E0-0D92C496204E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16FB60F-5474-40F4-9237-16A40BF8228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C7702DB5-1EBB-40DA-9A1D-CDBA1C9DD07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3AC05DF-C786-4F75-9374-9A45F29E4025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25ECEC8E-B7B1-4349-856C-BB798C7A4E3F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6EE155-9268-41DD-BBDF-0B58E45A4EA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5320" y="431593"/>
            <a:ext cx="6840890" cy="46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2" name="Subtitle 162">
            <a:extLst>
              <a:ext uri="{FF2B5EF4-FFF2-40B4-BE49-F238E27FC236}">
                <a16:creationId xmlns:a16="http://schemas.microsoft.com/office/drawing/2014/main" id="{C0C274B2-728F-462E-A003-1C93B8A8FDEF}"/>
              </a:ext>
            </a:extLst>
          </p:cNvPr>
          <p:cNvSpPr>
            <a:spLocks noGrp="1"/>
          </p:cNvSpPr>
          <p:nvPr>
            <p:ph type="subTitle" idx="40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2" name="Number">
            <a:extLst>
              <a:ext uri="{FF2B5EF4-FFF2-40B4-BE49-F238E27FC236}">
                <a16:creationId xmlns:a16="http://schemas.microsoft.com/office/drawing/2014/main" id="{51533B39-EDBA-4A5E-8899-4690F86C37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10127" y="1926487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10694-8724-4018-8621-FBB37E87E0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1660090" y="2016846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5" name="Number">
            <a:extLst>
              <a:ext uri="{FF2B5EF4-FFF2-40B4-BE49-F238E27FC236}">
                <a16:creationId xmlns:a16="http://schemas.microsoft.com/office/drawing/2014/main" id="{EEE3E2FB-3E6D-45EF-858B-5795A1CD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black">
          <a:xfrm>
            <a:off x="800503" y="2994126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590CEB4F-89EF-40AB-BD13-A15A2B0ABC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1650466" y="3084485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Number">
            <a:extLst>
              <a:ext uri="{FF2B5EF4-FFF2-40B4-BE49-F238E27FC236}">
                <a16:creationId xmlns:a16="http://schemas.microsoft.com/office/drawing/2014/main" id="{6F1D9C77-D21E-4117-A222-5739275BF3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black">
          <a:xfrm>
            <a:off x="801453" y="4061765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A5DF8D0D-23F1-4860-B4E7-AB55B88424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1651416" y="4152124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Number">
            <a:extLst>
              <a:ext uri="{FF2B5EF4-FFF2-40B4-BE49-F238E27FC236}">
                <a16:creationId xmlns:a16="http://schemas.microsoft.com/office/drawing/2014/main" id="{7CF90E26-9AE4-4594-A03F-E0D143935D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black">
          <a:xfrm>
            <a:off x="802403" y="5129405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2CAE97C4-D3E1-41B1-B22D-3EEC61BFF1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black">
          <a:xfrm>
            <a:off x="1652366" y="5219764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3" name="Number">
            <a:extLst>
              <a:ext uri="{FF2B5EF4-FFF2-40B4-BE49-F238E27FC236}">
                <a16:creationId xmlns:a16="http://schemas.microsoft.com/office/drawing/2014/main" id="{02169FF2-543B-4497-8EF0-DDEDE8B9604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black">
          <a:xfrm>
            <a:off x="4516801" y="1926349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A8F5AA2A-EA56-4A6D-A6E5-4235E960F3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black">
          <a:xfrm>
            <a:off x="5366764" y="2016708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5" name="Number">
            <a:extLst>
              <a:ext uri="{FF2B5EF4-FFF2-40B4-BE49-F238E27FC236}">
                <a16:creationId xmlns:a16="http://schemas.microsoft.com/office/drawing/2014/main" id="{B6869041-2A37-4942-9E21-20071D707B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black">
          <a:xfrm>
            <a:off x="4526037" y="29952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1D48590E-8859-4895-8BAB-0158B1281F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black">
          <a:xfrm>
            <a:off x="5376000" y="30852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8" name="Number">
            <a:extLst>
              <a:ext uri="{FF2B5EF4-FFF2-40B4-BE49-F238E27FC236}">
                <a16:creationId xmlns:a16="http://schemas.microsoft.com/office/drawing/2014/main" id="{0A59C3D6-0932-49E4-A41A-03B9D8994D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black">
          <a:xfrm>
            <a:off x="4535273" y="40608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689EAC4F-E866-403C-A4C6-582D1D7435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black">
          <a:xfrm>
            <a:off x="5385236" y="41508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0" name="Number">
            <a:extLst>
              <a:ext uri="{FF2B5EF4-FFF2-40B4-BE49-F238E27FC236}">
                <a16:creationId xmlns:a16="http://schemas.microsoft.com/office/drawing/2014/main" id="{2AFCFF5B-8908-4583-9694-232DB2343FB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black">
          <a:xfrm>
            <a:off x="4544509" y="51300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87EC4A37-0D32-4757-9888-B89281A3B9F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black">
          <a:xfrm>
            <a:off x="5394472" y="52200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Line">
            <a:extLst>
              <a:ext uri="{FF2B5EF4-FFF2-40B4-BE49-F238E27FC236}">
                <a16:creationId xmlns:a16="http://schemas.microsoft.com/office/drawing/2014/main" id="{FC6EA636-AFF0-4630-AD71-AB723DC631A0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6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6AC0D79-41AD-4CF9-BEA6-226900CD913D}"/>
              </a:ext>
            </a:extLst>
          </p:cNvPr>
          <p:cNvSpPr/>
          <p:nvPr/>
        </p:nvSpPr>
        <p:spPr bwMode="hidden">
          <a:xfrm>
            <a:off x="1" y="0"/>
            <a:ext cx="42957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A7E16E-B37F-44B7-984D-8A70E358300F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9225" y="4407150"/>
            <a:ext cx="2952000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4" name="Picture">
            <a:extLst>
              <a:ext uri="{FF2B5EF4-FFF2-40B4-BE49-F238E27FC236}">
                <a16:creationId xmlns:a16="http://schemas.microsoft.com/office/drawing/2014/main" id="{B7F3A634-5A49-4892-A61E-D3FC3D677BA1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 bwMode="gray">
          <a:xfrm>
            <a:off x="1" y="2"/>
            <a:ext cx="4295766" cy="3877201"/>
          </a:xfrm>
          <a:custGeom>
            <a:avLst/>
            <a:gdLst>
              <a:gd name="connsiteX0" fmla="*/ 0 w 4295207"/>
              <a:gd name="connsiteY0" fmla="*/ 0 h 3877201"/>
              <a:gd name="connsiteX1" fmla="*/ 4295207 w 4295207"/>
              <a:gd name="connsiteY1" fmla="*/ 0 h 3877201"/>
              <a:gd name="connsiteX2" fmla="*/ 4295207 w 4295207"/>
              <a:gd name="connsiteY2" fmla="*/ 3180269 h 3877201"/>
              <a:gd name="connsiteX3" fmla="*/ 3598271 w 4295207"/>
              <a:gd name="connsiteY3" fmla="*/ 3877201 h 3877201"/>
              <a:gd name="connsiteX4" fmla="*/ 0 w 4295207"/>
              <a:gd name="connsiteY4" fmla="*/ 3877201 h 3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207" h="3877201">
                <a:moveTo>
                  <a:pt x="0" y="0"/>
                </a:moveTo>
                <a:lnTo>
                  <a:pt x="4295207" y="0"/>
                </a:lnTo>
                <a:lnTo>
                  <a:pt x="4295207" y="3180269"/>
                </a:lnTo>
                <a:lnTo>
                  <a:pt x="3598271" y="3877201"/>
                </a:lnTo>
                <a:lnTo>
                  <a:pt x="0" y="38772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Source">
            <a:extLst>
              <a:ext uri="{FF2B5EF4-FFF2-40B4-BE49-F238E27FC236}">
                <a16:creationId xmlns:a16="http://schemas.microsoft.com/office/drawing/2014/main" id="{2636622B-4920-48DA-8D03-9FACF7EFF6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A469B7FA-AA7A-4C16-BAD3-EB5E23DF6DB5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4758177" y="1728000"/>
            <a:ext cx="3060398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7" name="Layer">
            <a:extLst>
              <a:ext uri="{FF2B5EF4-FFF2-40B4-BE49-F238E27FC236}">
                <a16:creationId xmlns:a16="http://schemas.microsoft.com/office/drawing/2014/main" id="{778D9320-8CFA-4FDD-8416-937D16DDEB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8" name="Text 1">
            <a:extLst>
              <a:ext uri="{FF2B5EF4-FFF2-40B4-BE49-F238E27FC236}">
                <a16:creationId xmlns:a16="http://schemas.microsoft.com/office/drawing/2014/main" id="{A5895CB5-912E-4437-AA29-D3503B6AC82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976374" y="17280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9" name="Text 2">
            <a:extLst>
              <a:ext uri="{FF2B5EF4-FFF2-40B4-BE49-F238E27FC236}">
                <a16:creationId xmlns:a16="http://schemas.microsoft.com/office/drawing/2014/main" id="{1A69658C-2775-4B71-9621-F4B453AB3AB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8976374" y="26758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0" name="Text 3">
            <a:extLst>
              <a:ext uri="{FF2B5EF4-FFF2-40B4-BE49-F238E27FC236}">
                <a16:creationId xmlns:a16="http://schemas.microsoft.com/office/drawing/2014/main" id="{B23EBFCC-FEE2-4D68-918C-5418072403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976374" y="36244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1" name="Text 4">
            <a:extLst>
              <a:ext uri="{FF2B5EF4-FFF2-40B4-BE49-F238E27FC236}">
                <a16:creationId xmlns:a16="http://schemas.microsoft.com/office/drawing/2014/main" id="{3A923F1C-1998-4252-BCED-F80B9C4E1A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6374" y="4465400"/>
            <a:ext cx="2340305" cy="7200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2" name="Text 5">
            <a:extLst>
              <a:ext uri="{FF2B5EF4-FFF2-40B4-BE49-F238E27FC236}">
                <a16:creationId xmlns:a16="http://schemas.microsoft.com/office/drawing/2014/main" id="{4986564B-9885-47C5-92ED-7CD2BD5885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976374" y="55216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Icon 1">
            <a:extLst>
              <a:ext uri="{FF2B5EF4-FFF2-40B4-BE49-F238E27FC236}">
                <a16:creationId xmlns:a16="http://schemas.microsoft.com/office/drawing/2014/main" id="{9F1B365E-2407-4861-9C27-08B5679F290A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292952" y="1728000"/>
            <a:ext cx="529269" cy="504000"/>
          </a:xfrm>
          <a:blipFill>
            <a:blip r:embed="rId3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Icon 2">
            <a:extLst>
              <a:ext uri="{FF2B5EF4-FFF2-40B4-BE49-F238E27FC236}">
                <a16:creationId xmlns:a16="http://schemas.microsoft.com/office/drawing/2014/main" id="{A3B304FD-5AEC-4FB8-A413-847E4555417C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8292952" y="2676200"/>
            <a:ext cx="529269" cy="504000"/>
          </a:xfrm>
          <a:blipFill>
            <a:blip r:embed="rId4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Icon 3">
            <a:extLst>
              <a:ext uri="{FF2B5EF4-FFF2-40B4-BE49-F238E27FC236}">
                <a16:creationId xmlns:a16="http://schemas.microsoft.com/office/drawing/2014/main" id="{7D789515-0B48-4546-9E94-711BA85F7E20}"/>
              </a:ext>
            </a:extLst>
          </p:cNvPr>
          <p:cNvSpPr>
            <a:spLocks noGrp="1" noChangeAspect="1"/>
          </p:cNvSpPr>
          <p:nvPr>
            <p:ph type="body" sz="quarter" idx="42" hasCustomPrompt="1"/>
          </p:nvPr>
        </p:nvSpPr>
        <p:spPr>
          <a:xfrm>
            <a:off x="8292952" y="3625200"/>
            <a:ext cx="529269" cy="504000"/>
          </a:xfrm>
          <a:blipFill>
            <a:blip r:embed="rId5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Icon 4">
            <a:extLst>
              <a:ext uri="{FF2B5EF4-FFF2-40B4-BE49-F238E27FC236}">
                <a16:creationId xmlns:a16="http://schemas.microsoft.com/office/drawing/2014/main" id="{502F8435-2FAE-41FF-AE03-DD219942EBA0}"/>
              </a:ext>
            </a:extLst>
          </p:cNvPr>
          <p:cNvSpPr>
            <a:spLocks noGrp="1" noChangeAspect="1"/>
          </p:cNvSpPr>
          <p:nvPr>
            <p:ph type="body" sz="quarter" idx="44" hasCustomPrompt="1"/>
          </p:nvPr>
        </p:nvSpPr>
        <p:spPr>
          <a:xfrm>
            <a:off x="8292952" y="4573400"/>
            <a:ext cx="529269" cy="504000"/>
          </a:xfrm>
          <a:blipFill>
            <a:blip r:embed="rId6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Icon 5">
            <a:extLst>
              <a:ext uri="{FF2B5EF4-FFF2-40B4-BE49-F238E27FC236}">
                <a16:creationId xmlns:a16="http://schemas.microsoft.com/office/drawing/2014/main" id="{FD0E2AFD-21B9-4242-AFD9-9AF2D2194EDD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292952" y="5522400"/>
            <a:ext cx="529269" cy="504000"/>
          </a:xfrm>
          <a:blipFill>
            <a:blip r:embed="rId7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CFA9-F97C-4929-A39F-DE0AA35B90BB}"/>
              </a:ext>
            </a:extLst>
          </p:cNvPr>
          <p:cNvSpPr>
            <a:spLocks noGrp="1"/>
          </p:cNvSpPr>
          <p:nvPr>
            <p:ph type="dt" sz="half" idx="46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B3DB0-15FD-4E63-8EA1-DFE8EE56569B}" type="datetime4">
              <a:rPr lang="en-US" smtClean="0"/>
              <a:t>July 19,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24CF9-1637-4815-8DA8-7E44280AEE2B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9E8EC-5D1D-4824-BBDA-0E68CEF250B0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cxnSp>
        <p:nvCxnSpPr>
          <p:cNvPr id="21" name="Line">
            <a:extLst>
              <a:ext uri="{FF2B5EF4-FFF2-40B4-BE49-F238E27FC236}">
                <a16:creationId xmlns:a16="http://schemas.microsoft.com/office/drawing/2014/main" id="{1D3ACEEE-E9F2-4EC3-BAE8-1C3BDFE06588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A41D8-49DE-4F74-821C-C3F6237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EBD5C4E-2129-46B4-8607-FE4D04C79220}" type="datetime4">
              <a:rPr lang="en-US" smtClean="0"/>
              <a:t>July 19, 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B354-77C1-477D-A2BB-C9AE4FFF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1D73D-AE67-4DBA-879B-97BD95E5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63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76F0C4F-3DC4-4993-8CFB-40D20E9AC1E2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34944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EB6E45-5610-432C-9A88-EABE07BCDA2C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ource">
            <a:extLst>
              <a:ext uri="{FF2B5EF4-FFF2-40B4-BE49-F238E27FC236}">
                <a16:creationId xmlns:a16="http://schemas.microsoft.com/office/drawing/2014/main" id="{A3E434A0-9672-4E3F-BBA2-CD109BD902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9" name="Subtitle 162">
            <a:extLst>
              <a:ext uri="{FF2B5EF4-FFF2-40B4-BE49-F238E27FC236}">
                <a16:creationId xmlns:a16="http://schemas.microsoft.com/office/drawing/2014/main" id="{B2E2334D-76B0-403D-AC31-EA79D49007A3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A222-A969-4FCE-9F39-4D16D1C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7CB2-6694-4C54-B78E-C03C14CD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01AA-A0A8-47D3-9C32-D98FCC9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087C-00D6-4D5C-BA07-2800433540F2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1065-79C5-4033-A05D-94A10653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8AA2-14CB-42BC-9EF6-D2C7282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96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F874771-F804-4BC8-BC80-CAF63DCF59F9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EAF70948-0166-4EBC-9E9A-58B3D6463252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C29270-8CA2-4945-8DEC-D8863541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73531D34-9CF8-4396-8981-96EB0726F9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D0310D58-585C-4D5D-B3EE-3923639B104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2A1F76-7510-4FB6-981D-0519DD0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9BF27C9-FFA2-47D8-87DD-6D5CBBD9B54F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2">
            <a:extLst>
              <a:ext uri="{FF2B5EF4-FFF2-40B4-BE49-F238E27FC236}">
                <a16:creationId xmlns:a16="http://schemas.microsoft.com/office/drawing/2014/main" id="{F2562703-2998-41E8-ABDB-A10A7480291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4475788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3">
            <a:extLst>
              <a:ext uri="{FF2B5EF4-FFF2-40B4-BE49-F238E27FC236}">
                <a16:creationId xmlns:a16="http://schemas.microsoft.com/office/drawing/2014/main" id="{CEBF06C2-9F0C-4DC9-BBB1-3B754F2B5C3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gray">
          <a:xfrm>
            <a:off x="8076257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C6596E13-397E-4AA4-B9D0-8ED1CDFDAF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4" name="Subtitle 162">
            <a:extLst>
              <a:ext uri="{FF2B5EF4-FFF2-40B4-BE49-F238E27FC236}">
                <a16:creationId xmlns:a16="http://schemas.microsoft.com/office/drawing/2014/main" id="{0AF426A9-F046-42A6-99A8-439B4435C07B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22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1">
            <a:extLst>
              <a:ext uri="{FF2B5EF4-FFF2-40B4-BE49-F238E27FC236}">
                <a16:creationId xmlns:a16="http://schemas.microsoft.com/office/drawing/2014/main" id="{B9B2229D-D435-4A0A-9701-5E3FF728FE97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ltGray">
          <a:xfrm>
            <a:off x="875320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2">
            <a:extLst>
              <a:ext uri="{FF2B5EF4-FFF2-40B4-BE49-F238E27FC236}">
                <a16:creationId xmlns:a16="http://schemas.microsoft.com/office/drawing/2014/main" id="{70FBA381-2385-4A1C-BBC0-D1553870A36B}"/>
              </a:ext>
            </a:extLst>
          </p:cNvPr>
          <p:cNvSpPr>
            <a:spLocks noGrp="1"/>
          </p:cNvSpPr>
          <p:nvPr>
            <p:ph idx="22" hasCustomPrompt="1"/>
          </p:nvPr>
        </p:nvSpPr>
        <p:spPr bwMode="ltGray">
          <a:xfrm>
            <a:off x="4475788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3">
            <a:extLst>
              <a:ext uri="{FF2B5EF4-FFF2-40B4-BE49-F238E27FC236}">
                <a16:creationId xmlns:a16="http://schemas.microsoft.com/office/drawing/2014/main" id="{EB649477-86CC-4A63-9F7A-74280F946B87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ltGray">
          <a:xfrm>
            <a:off x="8076257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9" name="Shapes">
            <a:extLst>
              <a:ext uri="{FF2B5EF4-FFF2-40B4-BE49-F238E27FC236}">
                <a16:creationId xmlns:a16="http://schemas.microsoft.com/office/drawing/2014/main" id="{3FDE54E3-CA90-41C7-A8FB-7E8F080DA05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20" name="Shapes 8">
              <a:extLst>
                <a:ext uri="{FF2B5EF4-FFF2-40B4-BE49-F238E27FC236}">
                  <a16:creationId xmlns:a16="http://schemas.microsoft.com/office/drawing/2014/main" id="{5DFB060F-5FF8-4075-8A6D-E749267CAB1B}"/>
                </a:ext>
              </a:extLst>
            </p:cNvPr>
            <p:cNvSpPr/>
            <p:nvPr/>
          </p:nvSpPr>
          <p:spPr bwMode="gray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2" name="Shapes 7">
              <a:extLst>
                <a:ext uri="{FF2B5EF4-FFF2-40B4-BE49-F238E27FC236}">
                  <a16:creationId xmlns:a16="http://schemas.microsoft.com/office/drawing/2014/main" id="{18CB3D5A-C991-46E3-94A0-6E5479488DA9}"/>
                </a:ext>
              </a:extLst>
            </p:cNvPr>
            <p:cNvSpPr/>
            <p:nvPr/>
          </p:nvSpPr>
          <p:spPr bwMode="gray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6" name="Shapes 6">
              <a:extLst>
                <a:ext uri="{FF2B5EF4-FFF2-40B4-BE49-F238E27FC236}">
                  <a16:creationId xmlns:a16="http://schemas.microsoft.com/office/drawing/2014/main" id="{4FAB5DF8-DBFD-465C-9DFC-485BC929FDD9}"/>
                </a:ext>
              </a:extLst>
            </p:cNvPr>
            <p:cNvSpPr/>
            <p:nvPr/>
          </p:nvSpPr>
          <p:spPr bwMode="gray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7" name="Shapes 5">
              <a:extLst>
                <a:ext uri="{FF2B5EF4-FFF2-40B4-BE49-F238E27FC236}">
                  <a16:creationId xmlns:a16="http://schemas.microsoft.com/office/drawing/2014/main" id="{3AF8A641-0B50-4AC8-8DC8-BB1E81EFFACE}"/>
                </a:ext>
              </a:extLst>
            </p:cNvPr>
            <p:cNvSpPr/>
            <p:nvPr/>
          </p:nvSpPr>
          <p:spPr bwMode="gray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8" name="Shapes 4">
              <a:extLst>
                <a:ext uri="{FF2B5EF4-FFF2-40B4-BE49-F238E27FC236}">
                  <a16:creationId xmlns:a16="http://schemas.microsoft.com/office/drawing/2014/main" id="{C7AB7734-6136-48B8-8A84-3FDFAAEDB039}"/>
                </a:ext>
              </a:extLst>
            </p:cNvPr>
            <p:cNvSpPr/>
            <p:nvPr/>
          </p:nvSpPr>
          <p:spPr bwMode="gray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9" name="Shapes 3">
              <a:extLst>
                <a:ext uri="{FF2B5EF4-FFF2-40B4-BE49-F238E27FC236}">
                  <a16:creationId xmlns:a16="http://schemas.microsoft.com/office/drawing/2014/main" id="{7C7DA6A3-2872-4079-9F8E-982DBCE441CD}"/>
                </a:ext>
              </a:extLst>
            </p:cNvPr>
            <p:cNvSpPr/>
            <p:nvPr/>
          </p:nvSpPr>
          <p:spPr bwMode="gray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30" name="Shapes 2">
              <a:extLst>
                <a:ext uri="{FF2B5EF4-FFF2-40B4-BE49-F238E27FC236}">
                  <a16:creationId xmlns:a16="http://schemas.microsoft.com/office/drawing/2014/main" id="{03CD9624-F285-4EE9-B99C-F2219F7AA194}"/>
                </a:ext>
              </a:extLst>
            </p:cNvPr>
            <p:cNvSpPr/>
            <p:nvPr/>
          </p:nvSpPr>
          <p:spPr bwMode="gray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31" name="Shapes 1">
              <a:extLst>
                <a:ext uri="{FF2B5EF4-FFF2-40B4-BE49-F238E27FC236}">
                  <a16:creationId xmlns:a16="http://schemas.microsoft.com/office/drawing/2014/main" id="{DC6AA252-1E7C-46A8-89A3-21B526DC7C0D}"/>
                </a:ext>
              </a:extLst>
            </p:cNvPr>
            <p:cNvSpPr/>
            <p:nvPr/>
          </p:nvSpPr>
          <p:spPr bwMode="gray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32" name="Logo">
            <a:extLst>
              <a:ext uri="{FF2B5EF4-FFF2-40B4-BE49-F238E27FC236}">
                <a16:creationId xmlns:a16="http://schemas.microsoft.com/office/drawing/2014/main" id="{42E71B2B-3060-43C6-AA80-20E2549C7BA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B8540E83-927E-4ED6-8ABB-FE44B4C76710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0977C511-DC3A-4EC1-86B9-1A57112EF41E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F9D54146-7561-4277-A37A-AD50C4CF1A82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40BCA7FD-F3B6-4C29-B461-C12B0F2A2609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E7922447-BA81-40CA-8E88-6F55307A4B98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BC3D50CA-4E45-4B43-BCF9-815825DD9ABC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6F24D4AB-47E1-4AAA-A3C1-5BEF9144ABFB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93639290-F1D5-43A6-9ABC-819A028489C0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CD6470E6-DC21-4A09-BB20-BD40B1B17C85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921F2A7D-65CC-4694-A06B-D8D94C8442EC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EB8D81C-60B8-4127-B9F5-6EC2A17B2D6E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C3793FE5-0043-4BD5-A58B-3962ECB5891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F9F94AF-9DF7-45A0-B7DE-493657124CB1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BCE9D175-8232-4E55-B7B4-14D884D46598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47" name="Source">
            <a:extLst>
              <a:ext uri="{FF2B5EF4-FFF2-40B4-BE49-F238E27FC236}">
                <a16:creationId xmlns:a16="http://schemas.microsoft.com/office/drawing/2014/main" id="{84819ED9-BA3D-4C41-8D78-BF7C2EF174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201600-7C75-4D6C-ABD1-A43FF0A198E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AF78D2-45C8-45BD-86FA-33B73EA62DDF}" type="datetime4">
              <a:rPr lang="en-US" smtClean="0"/>
              <a:t>July 19, 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F55D70-EF59-4EFC-9F97-928E3244EBE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40003-FE61-4B51-845C-CA868653A50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49" name="Subtitle 162">
            <a:extLst>
              <a:ext uri="{FF2B5EF4-FFF2-40B4-BE49-F238E27FC236}">
                <a16:creationId xmlns:a16="http://schemas.microsoft.com/office/drawing/2014/main" id="{A9401D60-E6ED-40AA-A280-8EB891F10B95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8" name="Line">
            <a:extLst>
              <a:ext uri="{FF2B5EF4-FFF2-40B4-BE49-F238E27FC236}">
                <a16:creationId xmlns:a16="http://schemas.microsoft.com/office/drawing/2014/main" id="{62B26A01-9592-4347-AE8E-E140611A02F8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0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6FADB3-67A1-4791-A910-6633847D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95217B6-DD47-4BFA-BF57-690519CBEAB2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2">
            <a:extLst>
              <a:ext uri="{FF2B5EF4-FFF2-40B4-BE49-F238E27FC236}">
                <a16:creationId xmlns:a16="http://schemas.microsoft.com/office/drawing/2014/main" id="{F7207A1C-AEF9-4DB8-8731-D21537F6BDA3}"/>
              </a:ext>
            </a:extLst>
          </p:cNvPr>
          <p:cNvSpPr>
            <a:spLocks noGrp="1"/>
          </p:cNvSpPr>
          <p:nvPr>
            <p:ph idx="16" hasCustomPrompt="1"/>
          </p:nvPr>
        </p:nvSpPr>
        <p:spPr bwMode="gray">
          <a:xfrm>
            <a:off x="3575671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3">
            <a:extLst>
              <a:ext uri="{FF2B5EF4-FFF2-40B4-BE49-F238E27FC236}">
                <a16:creationId xmlns:a16="http://schemas.microsoft.com/office/drawing/2014/main" id="{717DE974-BD90-41ED-A1B5-C3B5E8D29849}"/>
              </a:ext>
            </a:extLst>
          </p:cNvPr>
          <p:cNvSpPr>
            <a:spLocks noGrp="1"/>
          </p:cNvSpPr>
          <p:nvPr>
            <p:ph idx="17" hasCustomPrompt="1"/>
          </p:nvPr>
        </p:nvSpPr>
        <p:spPr bwMode="gray">
          <a:xfrm>
            <a:off x="6276023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4">
            <a:extLst>
              <a:ext uri="{FF2B5EF4-FFF2-40B4-BE49-F238E27FC236}">
                <a16:creationId xmlns:a16="http://schemas.microsoft.com/office/drawing/2014/main" id="{3A02A926-7D30-47EE-A5C5-F1DA7970FB1C}"/>
              </a:ext>
            </a:extLst>
          </p:cNvPr>
          <p:cNvSpPr>
            <a:spLocks noGrp="1"/>
          </p:cNvSpPr>
          <p:nvPr>
            <p:ph idx="18" hasCustomPrompt="1"/>
          </p:nvPr>
        </p:nvSpPr>
        <p:spPr bwMode="gray">
          <a:xfrm>
            <a:off x="8976374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ource">
            <a:extLst>
              <a:ext uri="{FF2B5EF4-FFF2-40B4-BE49-F238E27FC236}">
                <a16:creationId xmlns:a16="http://schemas.microsoft.com/office/drawing/2014/main" id="{EE031B6F-DA47-4F67-B160-88A8E66F56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B4ABC5BE-8E89-45E8-853C-53B118835E3D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1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7C066D-1408-4AF6-990A-AA6D0B75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ackground">
            <a:extLst>
              <a:ext uri="{FF2B5EF4-FFF2-40B4-BE49-F238E27FC236}">
                <a16:creationId xmlns:a16="http://schemas.microsoft.com/office/drawing/2014/main" id="{16AC0D79-41AD-4CF9-BEA6-226900CD913D}"/>
              </a:ext>
            </a:extLst>
          </p:cNvPr>
          <p:cNvSpPr>
            <a:spLocks noChangeAspect="1"/>
          </p:cNvSpPr>
          <p:nvPr/>
        </p:nvSpPr>
        <p:spPr bwMode="hidden">
          <a:xfrm>
            <a:off x="7896234" y="0"/>
            <a:ext cx="42957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500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B7217CC-D0D5-4789-8397-A361085AEC00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9" name="Content 1">
            <a:extLst>
              <a:ext uri="{FF2B5EF4-FFF2-40B4-BE49-F238E27FC236}">
                <a16:creationId xmlns:a16="http://schemas.microsoft.com/office/drawing/2014/main" id="{29320A8F-011E-4A31-B276-B6022DE917F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2">
            <a:extLst>
              <a:ext uri="{FF2B5EF4-FFF2-40B4-BE49-F238E27FC236}">
                <a16:creationId xmlns:a16="http://schemas.microsoft.com/office/drawing/2014/main" id="{CEBF06C2-9F0C-4DC9-BBB1-3B754F2B5C3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black">
          <a:xfrm>
            <a:off x="8256281" y="1728000"/>
            <a:ext cx="3048000" cy="429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44F3B87C-04B8-41C8-A0CF-6A36673884E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510AED1F-8934-4D27-A2BE-5C1C1BC55852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A855FF7-782D-4F36-AB61-94F995CADFD7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CF7D57A7-FECF-4DEF-BF28-40425DDB8F17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74EECAA-D9E9-411A-8452-3A7DE4DFF6B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9B81475F-15FD-4CED-9B21-92DD0F84178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2A157FB6-EEE4-4E97-ACE2-1290DBB81C21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306E0B7-8962-457A-B7FB-B7572483A1D0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7E26E3A0-C85C-4485-85C8-FF3CCE66AEBC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3D7E9C4-3592-409B-BE39-2B5DC9A774BB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7000EDD6-B9CB-4892-B92B-E937A5633F8C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D16979A-66C2-4932-8F1E-684EA1259F78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C29944F-FE0E-4FDE-B18C-3BE43CD6A18E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41F79A3-B47B-435C-8107-DE742B39E28D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990382E-C456-4024-AB6B-DF35EF5EC219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7" name="Source">
            <a:extLst>
              <a:ext uri="{FF2B5EF4-FFF2-40B4-BE49-F238E27FC236}">
                <a16:creationId xmlns:a16="http://schemas.microsoft.com/office/drawing/2014/main" id="{8A17ED21-84DD-4E99-94F3-4F6AC9930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6" name="Subtitle 162">
            <a:extLst>
              <a:ext uri="{FF2B5EF4-FFF2-40B4-BE49-F238E27FC236}">
                <a16:creationId xmlns:a16="http://schemas.microsoft.com/office/drawing/2014/main" id="{A7582521-C592-43B7-805B-B2DCA56F4F96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FCD04B-AAF5-42CB-AE06-3E3786CAA2DC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">
            <a:extLst>
              <a:ext uri="{FF2B5EF4-FFF2-40B4-BE49-F238E27FC236}">
                <a16:creationId xmlns:a16="http://schemas.microsoft.com/office/drawing/2014/main" id="{A7729FDE-9ABA-469F-A4E6-A13ABDE1737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black">
          <a:xfrm>
            <a:off x="6276023" y="1728000"/>
            <a:ext cx="5040656" cy="4298400"/>
          </a:xfrm>
          <a:custGeom>
            <a:avLst/>
            <a:gdLst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1056585 h 4298400"/>
              <a:gd name="connsiteX15" fmla="*/ 0 w 5037431"/>
              <a:gd name="connsiteY15" fmla="*/ 213399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1056585 h 4298400"/>
              <a:gd name="connsiteX15" fmla="*/ 0 w 5037431"/>
              <a:gd name="connsiteY15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2302015 h 4298400"/>
              <a:gd name="connsiteX4" fmla="*/ 5037431 w 5037431"/>
              <a:gd name="connsiteY4" fmla="*/ 3358600 h 4298400"/>
              <a:gd name="connsiteX5" fmla="*/ 5037431 w 5037431"/>
              <a:gd name="connsiteY5" fmla="*/ 4298400 h 4298400"/>
              <a:gd name="connsiteX6" fmla="*/ 699390 w 5037431"/>
              <a:gd name="connsiteY6" fmla="*/ 4298400 h 4298400"/>
              <a:gd name="connsiteX7" fmla="*/ 0 w 5037431"/>
              <a:gd name="connsiteY7" fmla="*/ 3601468 h 4298400"/>
              <a:gd name="connsiteX8" fmla="*/ 0 w 5037431"/>
              <a:gd name="connsiteY8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2302015 h 4298400"/>
              <a:gd name="connsiteX3" fmla="*/ 5037431 w 5037431"/>
              <a:gd name="connsiteY3" fmla="*/ 3358600 h 4298400"/>
              <a:gd name="connsiteX4" fmla="*/ 5037431 w 5037431"/>
              <a:gd name="connsiteY4" fmla="*/ 4298400 h 4298400"/>
              <a:gd name="connsiteX5" fmla="*/ 699390 w 5037431"/>
              <a:gd name="connsiteY5" fmla="*/ 4298400 h 4298400"/>
              <a:gd name="connsiteX6" fmla="*/ 0 w 5037431"/>
              <a:gd name="connsiteY6" fmla="*/ 3601468 h 4298400"/>
              <a:gd name="connsiteX7" fmla="*/ 0 w 5037431"/>
              <a:gd name="connsiteY7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3358600 h 4298400"/>
              <a:gd name="connsiteX3" fmla="*/ 5037431 w 5037431"/>
              <a:gd name="connsiteY3" fmla="*/ 4298400 h 4298400"/>
              <a:gd name="connsiteX4" fmla="*/ 699390 w 5037431"/>
              <a:gd name="connsiteY4" fmla="*/ 4298400 h 4298400"/>
              <a:gd name="connsiteX5" fmla="*/ 0 w 5037431"/>
              <a:gd name="connsiteY5" fmla="*/ 3601468 h 4298400"/>
              <a:gd name="connsiteX6" fmla="*/ 0 w 5037431"/>
              <a:gd name="connsiteY6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4298400 h 4298400"/>
              <a:gd name="connsiteX3" fmla="*/ 699390 w 5037431"/>
              <a:gd name="connsiteY3" fmla="*/ 4298400 h 4298400"/>
              <a:gd name="connsiteX4" fmla="*/ 0 w 5037431"/>
              <a:gd name="connsiteY4" fmla="*/ 3601468 h 4298400"/>
              <a:gd name="connsiteX5" fmla="*/ 0 w 5037431"/>
              <a:gd name="connsiteY5" fmla="*/ 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431" h="4298400">
                <a:moveTo>
                  <a:pt x="0" y="0"/>
                </a:moveTo>
                <a:lnTo>
                  <a:pt x="5037431" y="0"/>
                </a:lnTo>
                <a:lnTo>
                  <a:pt x="5037431" y="4298400"/>
                </a:lnTo>
                <a:lnTo>
                  <a:pt x="699390" y="4298400"/>
                </a:lnTo>
                <a:lnTo>
                  <a:pt x="0" y="360146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wrap="square" lIns="360000" tIns="360000" rIns="360000" bIns="360000" anchor="ctr" anchorCtr="0">
            <a:noAutofit/>
          </a:bodyPr>
          <a:lstStyle>
            <a:lvl1pPr marL="0" indent="0">
              <a:buNone/>
              <a:defRPr sz="36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A8C55D-21AC-4CFA-AEE8-32E3B6F9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00EC3A9D-1A32-4CD1-BD02-262A0D3672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Subtitle 162">
            <a:extLst>
              <a:ext uri="{FF2B5EF4-FFF2-40B4-BE49-F238E27FC236}">
                <a16:creationId xmlns:a16="http://schemas.microsoft.com/office/drawing/2014/main" id="{A0B58664-D798-423B-B7AD-59CCD35A975A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41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38A500C-3337-447A-9954-4F6D240BAC21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box">
            <a:extLst>
              <a:ext uri="{FF2B5EF4-FFF2-40B4-BE49-F238E27FC236}">
                <a16:creationId xmlns:a16="http://schemas.microsoft.com/office/drawing/2014/main" id="{CD15F23F-BC1E-4C3D-9417-C8EDDEB5E19D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gray">
          <a:xfrm>
            <a:off x="4475789" y="1727999"/>
            <a:ext cx="6840890" cy="4298400"/>
          </a:xfrm>
          <a:custGeom>
            <a:avLst/>
            <a:gdLst>
              <a:gd name="connsiteX0" fmla="*/ 0 w 6840000"/>
              <a:gd name="connsiteY0" fmla="*/ 0 h 4298400"/>
              <a:gd name="connsiteX1" fmla="*/ 6840000 w 6840000"/>
              <a:gd name="connsiteY1" fmla="*/ 0 h 4298400"/>
              <a:gd name="connsiteX2" fmla="*/ 6840000 w 6840000"/>
              <a:gd name="connsiteY2" fmla="*/ 4298400 h 4298400"/>
              <a:gd name="connsiteX3" fmla="*/ 716414 w 6840000"/>
              <a:gd name="connsiteY3" fmla="*/ 4298400 h 4298400"/>
              <a:gd name="connsiteX4" fmla="*/ 0 w 68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0" h="4298400">
                <a:moveTo>
                  <a:pt x="0" y="0"/>
                </a:moveTo>
                <a:lnTo>
                  <a:pt x="6840000" y="0"/>
                </a:lnTo>
                <a:lnTo>
                  <a:pt x="68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E274BC-B573-4EC9-A371-BA12AFB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ource">
            <a:extLst>
              <a:ext uri="{FF2B5EF4-FFF2-40B4-BE49-F238E27FC236}">
                <a16:creationId xmlns:a16="http://schemas.microsoft.com/office/drawing/2014/main" id="{06F2EDFC-0A1A-4537-BBFE-A7542EFCEC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Subtitle 162">
            <a:extLst>
              <a:ext uri="{FF2B5EF4-FFF2-40B4-BE49-F238E27FC236}">
                <a16:creationId xmlns:a16="http://schemas.microsoft.com/office/drawing/2014/main" id="{67310CBF-92F8-4BEF-9795-1F6F750BA1AE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3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4FF4E1-38C1-45CD-A74E-7837ADF997F3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box 1">
            <a:extLst>
              <a:ext uri="{FF2B5EF4-FFF2-40B4-BE49-F238E27FC236}">
                <a16:creationId xmlns:a16="http://schemas.microsoft.com/office/drawing/2014/main" id="{F744403D-6289-44A4-B5BF-BF365216D938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gray">
          <a:xfrm>
            <a:off x="4475788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box 2">
            <a:extLst>
              <a:ext uri="{FF2B5EF4-FFF2-40B4-BE49-F238E27FC236}">
                <a16:creationId xmlns:a16="http://schemas.microsoft.com/office/drawing/2014/main" id="{E18AC3D2-520B-4FEF-B668-A67202EAC54A}"/>
              </a:ext>
            </a:extLst>
          </p:cNvPr>
          <p:cNvSpPr>
            <a:spLocks noGrp="1" noChangeAspect="1"/>
          </p:cNvSpPr>
          <p:nvPr>
            <p:ph idx="16" hasCustomPrompt="1"/>
          </p:nvPr>
        </p:nvSpPr>
        <p:spPr bwMode="gray">
          <a:xfrm>
            <a:off x="8076257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34F58C-0015-48FB-AEFF-305884A3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5AEF49FA-3D3D-49EA-8AE7-649E4D2C34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4C03E606-FADB-482B-85E9-716ADB9BBA2F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7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A9B0736-1FDB-4031-872B-C9AF2F61826D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box 1">
            <a:extLst>
              <a:ext uri="{FF2B5EF4-FFF2-40B4-BE49-F238E27FC236}">
                <a16:creationId xmlns:a16="http://schemas.microsoft.com/office/drawing/2014/main" id="{F744403D-6289-44A4-B5BF-BF365216D938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ltGray">
          <a:xfrm>
            <a:off x="875320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box 2">
            <a:extLst>
              <a:ext uri="{FF2B5EF4-FFF2-40B4-BE49-F238E27FC236}">
                <a16:creationId xmlns:a16="http://schemas.microsoft.com/office/drawing/2014/main" id="{E18AC3D2-520B-4FEF-B668-A67202EAC54A}"/>
              </a:ext>
            </a:extLst>
          </p:cNvPr>
          <p:cNvSpPr>
            <a:spLocks noGrp="1" noChangeAspect="1"/>
          </p:cNvSpPr>
          <p:nvPr>
            <p:ph idx="16" hasCustomPrompt="1"/>
          </p:nvPr>
        </p:nvSpPr>
        <p:spPr bwMode="gray">
          <a:xfrm>
            <a:off x="4475788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rgbClr val="70777F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box 3">
            <a:extLst>
              <a:ext uri="{FF2B5EF4-FFF2-40B4-BE49-F238E27FC236}">
                <a16:creationId xmlns:a16="http://schemas.microsoft.com/office/drawing/2014/main" id="{BFD57E69-B7EA-4E6D-917B-DD0C0AC02DBC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 bwMode="ltGray">
          <a:xfrm>
            <a:off x="8076257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chemeClr val="tx2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3F7041-A253-4662-A750-5E9DB38A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ource">
            <a:extLst>
              <a:ext uri="{FF2B5EF4-FFF2-40B4-BE49-F238E27FC236}">
                <a16:creationId xmlns:a16="http://schemas.microsoft.com/office/drawing/2014/main" id="{8994FDCC-5C85-4E84-B7D9-51392ED938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93C9580A-A39E-4B0F-8F70-C34CAC4E0143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57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Picture">
            <a:extLst>
              <a:ext uri="{FF2B5EF4-FFF2-40B4-BE49-F238E27FC236}">
                <a16:creationId xmlns:a16="http://schemas.microsoft.com/office/drawing/2014/main" id="{7A294A73-4B68-42A9-AC82-2B38CA0828B9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076258" y="0"/>
            <a:ext cx="4115743" cy="6858000"/>
          </a:xfrm>
          <a:custGeom>
            <a:avLst/>
            <a:gdLst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785208 w 4115207"/>
              <a:gd name="connsiteY2" fmla="*/ 0 h 6858000"/>
              <a:gd name="connsiteX3" fmla="*/ 817122 w 4115207"/>
              <a:gd name="connsiteY3" fmla="*/ 0 h 6858000"/>
              <a:gd name="connsiteX4" fmla="*/ 4083293 w 4115207"/>
              <a:gd name="connsiteY4" fmla="*/ 0 h 6858000"/>
              <a:gd name="connsiteX5" fmla="*/ 4115207 w 4115207"/>
              <a:gd name="connsiteY5" fmla="*/ 0 h 6858000"/>
              <a:gd name="connsiteX6" fmla="*/ 4115207 w 4115207"/>
              <a:gd name="connsiteY6" fmla="*/ 1056585 h 6858000"/>
              <a:gd name="connsiteX7" fmla="*/ 4115207 w 4115207"/>
              <a:gd name="connsiteY7" fmla="*/ 1996385 h 6858000"/>
              <a:gd name="connsiteX8" fmla="*/ 4115207 w 4115207"/>
              <a:gd name="connsiteY8" fmla="*/ 2302015 h 6858000"/>
              <a:gd name="connsiteX9" fmla="*/ 4115207 w 4115207"/>
              <a:gd name="connsiteY9" fmla="*/ 2559600 h 6858000"/>
              <a:gd name="connsiteX10" fmla="*/ 4115207 w 4115207"/>
              <a:gd name="connsiteY10" fmla="*/ 3358601 h 6858000"/>
              <a:gd name="connsiteX11" fmla="*/ 4115207 w 4115207"/>
              <a:gd name="connsiteY11" fmla="*/ 3616185 h 6858000"/>
              <a:gd name="connsiteX12" fmla="*/ 4115207 w 4115207"/>
              <a:gd name="connsiteY12" fmla="*/ 4298400 h 6858000"/>
              <a:gd name="connsiteX13" fmla="*/ 4115207 w 4115207"/>
              <a:gd name="connsiteY13" fmla="*/ 4555985 h 6858000"/>
              <a:gd name="connsiteX14" fmla="*/ 4115207 w 4115207"/>
              <a:gd name="connsiteY14" fmla="*/ 4861615 h 6858000"/>
              <a:gd name="connsiteX15" fmla="*/ 4115207 w 4115207"/>
              <a:gd name="connsiteY15" fmla="*/ 5918200 h 6858000"/>
              <a:gd name="connsiteX16" fmla="*/ 4115207 w 4115207"/>
              <a:gd name="connsiteY16" fmla="*/ 6858000 h 6858000"/>
              <a:gd name="connsiteX17" fmla="*/ 4083293 w 4115207"/>
              <a:gd name="connsiteY17" fmla="*/ 6858000 h 6858000"/>
              <a:gd name="connsiteX18" fmla="*/ 3329999 w 4115207"/>
              <a:gd name="connsiteY18" fmla="*/ 6858000 h 6858000"/>
              <a:gd name="connsiteX19" fmla="*/ 3298085 w 4115207"/>
              <a:gd name="connsiteY19" fmla="*/ 6858000 h 6858000"/>
              <a:gd name="connsiteX20" fmla="*/ 1514058 w 4115207"/>
              <a:gd name="connsiteY20" fmla="*/ 6858000 h 6858000"/>
              <a:gd name="connsiteX21" fmla="*/ 1482144 w 4115207"/>
              <a:gd name="connsiteY21" fmla="*/ 6858000 h 6858000"/>
              <a:gd name="connsiteX22" fmla="*/ 728850 w 4115207"/>
              <a:gd name="connsiteY22" fmla="*/ 6858000 h 6858000"/>
              <a:gd name="connsiteX23" fmla="*/ 696936 w 4115207"/>
              <a:gd name="connsiteY23" fmla="*/ 6858000 h 6858000"/>
              <a:gd name="connsiteX24" fmla="*/ 0 w 4115207"/>
              <a:gd name="connsiteY24" fmla="*/ 6161068 h 6858000"/>
              <a:gd name="connsiteX25" fmla="*/ 0 w 4115207"/>
              <a:gd name="connsiteY25" fmla="*/ 5221268 h 6858000"/>
              <a:gd name="connsiteX26" fmla="*/ 0 w 4115207"/>
              <a:gd name="connsiteY26" fmla="*/ 4769384 h 6858000"/>
              <a:gd name="connsiteX27" fmla="*/ 0 w 4115207"/>
              <a:gd name="connsiteY27" fmla="*/ 4555985 h 6858000"/>
              <a:gd name="connsiteX28" fmla="*/ 0 w 4115207"/>
              <a:gd name="connsiteY28" fmla="*/ 4164683 h 6858000"/>
              <a:gd name="connsiteX29" fmla="*/ 0 w 4115207"/>
              <a:gd name="connsiteY29" fmla="*/ 3829584 h 6858000"/>
              <a:gd name="connsiteX30" fmla="*/ 0 w 4115207"/>
              <a:gd name="connsiteY30" fmla="*/ 3616185 h 6858000"/>
              <a:gd name="connsiteX31" fmla="*/ 0 w 4115207"/>
              <a:gd name="connsiteY31" fmla="*/ 3601468 h 6858000"/>
              <a:gd name="connsiteX32" fmla="*/ 0 w 4115207"/>
              <a:gd name="connsiteY32" fmla="*/ 2772999 h 6858000"/>
              <a:gd name="connsiteX33" fmla="*/ 0 w 4115207"/>
              <a:gd name="connsiteY33" fmla="*/ 2661668 h 6858000"/>
              <a:gd name="connsiteX34" fmla="*/ 0 w 4115207"/>
              <a:gd name="connsiteY34" fmla="*/ 2559600 h 6858000"/>
              <a:gd name="connsiteX35" fmla="*/ 0 w 4115207"/>
              <a:gd name="connsiteY35" fmla="*/ 2209784 h 6858000"/>
              <a:gd name="connsiteX36" fmla="*/ 0 w 4115207"/>
              <a:gd name="connsiteY36" fmla="*/ 1996385 h 6858000"/>
              <a:gd name="connsiteX37" fmla="*/ 0 w 4115207"/>
              <a:gd name="connsiteY37" fmla="*/ 1605083 h 6858000"/>
              <a:gd name="connsiteX38" fmla="*/ 0 w 4115207"/>
              <a:gd name="connsiteY38" fmla="*/ 1269984 h 6858000"/>
              <a:gd name="connsiteX39" fmla="*/ 0 w 4115207"/>
              <a:gd name="connsiteY39" fmla="*/ 1056585 h 6858000"/>
              <a:gd name="connsiteX40" fmla="*/ 0 w 4115207"/>
              <a:gd name="connsiteY40" fmla="*/ 213399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785208 w 4115207"/>
              <a:gd name="connsiteY2" fmla="*/ 0 h 6858000"/>
              <a:gd name="connsiteX3" fmla="*/ 4083293 w 4115207"/>
              <a:gd name="connsiteY3" fmla="*/ 0 h 6858000"/>
              <a:gd name="connsiteX4" fmla="*/ 4115207 w 4115207"/>
              <a:gd name="connsiteY4" fmla="*/ 0 h 6858000"/>
              <a:gd name="connsiteX5" fmla="*/ 4115207 w 4115207"/>
              <a:gd name="connsiteY5" fmla="*/ 1056585 h 6858000"/>
              <a:gd name="connsiteX6" fmla="*/ 4115207 w 4115207"/>
              <a:gd name="connsiteY6" fmla="*/ 1996385 h 6858000"/>
              <a:gd name="connsiteX7" fmla="*/ 4115207 w 4115207"/>
              <a:gd name="connsiteY7" fmla="*/ 2302015 h 6858000"/>
              <a:gd name="connsiteX8" fmla="*/ 4115207 w 4115207"/>
              <a:gd name="connsiteY8" fmla="*/ 2559600 h 6858000"/>
              <a:gd name="connsiteX9" fmla="*/ 4115207 w 4115207"/>
              <a:gd name="connsiteY9" fmla="*/ 3358601 h 6858000"/>
              <a:gd name="connsiteX10" fmla="*/ 4115207 w 4115207"/>
              <a:gd name="connsiteY10" fmla="*/ 3616185 h 6858000"/>
              <a:gd name="connsiteX11" fmla="*/ 4115207 w 4115207"/>
              <a:gd name="connsiteY11" fmla="*/ 4298400 h 6858000"/>
              <a:gd name="connsiteX12" fmla="*/ 4115207 w 4115207"/>
              <a:gd name="connsiteY12" fmla="*/ 4555985 h 6858000"/>
              <a:gd name="connsiteX13" fmla="*/ 4115207 w 4115207"/>
              <a:gd name="connsiteY13" fmla="*/ 4861615 h 6858000"/>
              <a:gd name="connsiteX14" fmla="*/ 4115207 w 4115207"/>
              <a:gd name="connsiteY14" fmla="*/ 5918200 h 6858000"/>
              <a:gd name="connsiteX15" fmla="*/ 4115207 w 4115207"/>
              <a:gd name="connsiteY15" fmla="*/ 6858000 h 6858000"/>
              <a:gd name="connsiteX16" fmla="*/ 4083293 w 4115207"/>
              <a:gd name="connsiteY16" fmla="*/ 6858000 h 6858000"/>
              <a:gd name="connsiteX17" fmla="*/ 3329999 w 4115207"/>
              <a:gd name="connsiteY17" fmla="*/ 6858000 h 6858000"/>
              <a:gd name="connsiteX18" fmla="*/ 3298085 w 4115207"/>
              <a:gd name="connsiteY18" fmla="*/ 6858000 h 6858000"/>
              <a:gd name="connsiteX19" fmla="*/ 1514058 w 4115207"/>
              <a:gd name="connsiteY19" fmla="*/ 6858000 h 6858000"/>
              <a:gd name="connsiteX20" fmla="*/ 1482144 w 4115207"/>
              <a:gd name="connsiteY20" fmla="*/ 6858000 h 6858000"/>
              <a:gd name="connsiteX21" fmla="*/ 728850 w 4115207"/>
              <a:gd name="connsiteY21" fmla="*/ 6858000 h 6858000"/>
              <a:gd name="connsiteX22" fmla="*/ 696936 w 4115207"/>
              <a:gd name="connsiteY22" fmla="*/ 6858000 h 6858000"/>
              <a:gd name="connsiteX23" fmla="*/ 0 w 4115207"/>
              <a:gd name="connsiteY23" fmla="*/ 6161068 h 6858000"/>
              <a:gd name="connsiteX24" fmla="*/ 0 w 4115207"/>
              <a:gd name="connsiteY24" fmla="*/ 5221268 h 6858000"/>
              <a:gd name="connsiteX25" fmla="*/ 0 w 4115207"/>
              <a:gd name="connsiteY25" fmla="*/ 4769384 h 6858000"/>
              <a:gd name="connsiteX26" fmla="*/ 0 w 4115207"/>
              <a:gd name="connsiteY26" fmla="*/ 4555985 h 6858000"/>
              <a:gd name="connsiteX27" fmla="*/ 0 w 4115207"/>
              <a:gd name="connsiteY27" fmla="*/ 4164683 h 6858000"/>
              <a:gd name="connsiteX28" fmla="*/ 0 w 4115207"/>
              <a:gd name="connsiteY28" fmla="*/ 3829584 h 6858000"/>
              <a:gd name="connsiteX29" fmla="*/ 0 w 4115207"/>
              <a:gd name="connsiteY29" fmla="*/ 3616185 h 6858000"/>
              <a:gd name="connsiteX30" fmla="*/ 0 w 4115207"/>
              <a:gd name="connsiteY30" fmla="*/ 3601468 h 6858000"/>
              <a:gd name="connsiteX31" fmla="*/ 0 w 4115207"/>
              <a:gd name="connsiteY31" fmla="*/ 2772999 h 6858000"/>
              <a:gd name="connsiteX32" fmla="*/ 0 w 4115207"/>
              <a:gd name="connsiteY32" fmla="*/ 2661668 h 6858000"/>
              <a:gd name="connsiteX33" fmla="*/ 0 w 4115207"/>
              <a:gd name="connsiteY33" fmla="*/ 2559600 h 6858000"/>
              <a:gd name="connsiteX34" fmla="*/ 0 w 4115207"/>
              <a:gd name="connsiteY34" fmla="*/ 2209784 h 6858000"/>
              <a:gd name="connsiteX35" fmla="*/ 0 w 4115207"/>
              <a:gd name="connsiteY35" fmla="*/ 1996385 h 6858000"/>
              <a:gd name="connsiteX36" fmla="*/ 0 w 4115207"/>
              <a:gd name="connsiteY36" fmla="*/ 1605083 h 6858000"/>
              <a:gd name="connsiteX37" fmla="*/ 0 w 4115207"/>
              <a:gd name="connsiteY37" fmla="*/ 1269984 h 6858000"/>
              <a:gd name="connsiteX38" fmla="*/ 0 w 4115207"/>
              <a:gd name="connsiteY38" fmla="*/ 1056585 h 6858000"/>
              <a:gd name="connsiteX39" fmla="*/ 0 w 4115207"/>
              <a:gd name="connsiteY39" fmla="*/ 213399 h 6858000"/>
              <a:gd name="connsiteX40" fmla="*/ 0 w 4115207"/>
              <a:gd name="connsiteY4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1056585 h 6858000"/>
              <a:gd name="connsiteX38" fmla="*/ 0 w 4115207"/>
              <a:gd name="connsiteY38" fmla="*/ 213399 h 6858000"/>
              <a:gd name="connsiteX39" fmla="*/ 0 w 4115207"/>
              <a:gd name="connsiteY3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1056585 h 6858000"/>
              <a:gd name="connsiteX38" fmla="*/ 0 w 4115207"/>
              <a:gd name="connsiteY3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728850 w 4115207"/>
              <a:gd name="connsiteY19" fmla="*/ 6858000 h 6858000"/>
              <a:gd name="connsiteX20" fmla="*/ 696936 w 4115207"/>
              <a:gd name="connsiteY20" fmla="*/ 6858000 h 6858000"/>
              <a:gd name="connsiteX21" fmla="*/ 0 w 4115207"/>
              <a:gd name="connsiteY21" fmla="*/ 6161068 h 6858000"/>
              <a:gd name="connsiteX22" fmla="*/ 0 w 4115207"/>
              <a:gd name="connsiteY2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728850 w 4115207"/>
              <a:gd name="connsiteY18" fmla="*/ 6858000 h 6858000"/>
              <a:gd name="connsiteX19" fmla="*/ 696936 w 4115207"/>
              <a:gd name="connsiteY19" fmla="*/ 6858000 h 6858000"/>
              <a:gd name="connsiteX20" fmla="*/ 0 w 4115207"/>
              <a:gd name="connsiteY20" fmla="*/ 6161068 h 6858000"/>
              <a:gd name="connsiteX21" fmla="*/ 0 w 4115207"/>
              <a:gd name="connsiteY2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696936 w 4115207"/>
              <a:gd name="connsiteY18" fmla="*/ 6858000 h 6858000"/>
              <a:gd name="connsiteX19" fmla="*/ 0 w 4115207"/>
              <a:gd name="connsiteY19" fmla="*/ 6161068 h 6858000"/>
              <a:gd name="connsiteX20" fmla="*/ 0 w 4115207"/>
              <a:gd name="connsiteY2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696936 w 4115207"/>
              <a:gd name="connsiteY17" fmla="*/ 6858000 h 6858000"/>
              <a:gd name="connsiteX18" fmla="*/ 0 w 4115207"/>
              <a:gd name="connsiteY18" fmla="*/ 6161068 h 6858000"/>
              <a:gd name="connsiteX19" fmla="*/ 0 w 4115207"/>
              <a:gd name="connsiteY1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696936 w 4115207"/>
              <a:gd name="connsiteY16" fmla="*/ 6858000 h 6858000"/>
              <a:gd name="connsiteX17" fmla="*/ 0 w 4115207"/>
              <a:gd name="connsiteY17" fmla="*/ 6161068 h 6858000"/>
              <a:gd name="connsiteX18" fmla="*/ 0 w 4115207"/>
              <a:gd name="connsiteY1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696936 w 4115207"/>
              <a:gd name="connsiteY15" fmla="*/ 6858000 h 6858000"/>
              <a:gd name="connsiteX16" fmla="*/ 0 w 4115207"/>
              <a:gd name="connsiteY16" fmla="*/ 6161068 h 6858000"/>
              <a:gd name="connsiteX17" fmla="*/ 0 w 4115207"/>
              <a:gd name="connsiteY1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6858000 h 6858000"/>
              <a:gd name="connsiteX14" fmla="*/ 696936 w 4115207"/>
              <a:gd name="connsiteY14" fmla="*/ 6858000 h 6858000"/>
              <a:gd name="connsiteX15" fmla="*/ 0 w 4115207"/>
              <a:gd name="connsiteY15" fmla="*/ 6161068 h 6858000"/>
              <a:gd name="connsiteX16" fmla="*/ 0 w 4115207"/>
              <a:gd name="connsiteY1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6858000 h 6858000"/>
              <a:gd name="connsiteX13" fmla="*/ 696936 w 4115207"/>
              <a:gd name="connsiteY13" fmla="*/ 6858000 h 6858000"/>
              <a:gd name="connsiteX14" fmla="*/ 0 w 4115207"/>
              <a:gd name="connsiteY14" fmla="*/ 6161068 h 6858000"/>
              <a:gd name="connsiteX15" fmla="*/ 0 w 4115207"/>
              <a:gd name="connsiteY1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555985 h 6858000"/>
              <a:gd name="connsiteX11" fmla="*/ 4115207 w 4115207"/>
              <a:gd name="connsiteY11" fmla="*/ 6858000 h 6858000"/>
              <a:gd name="connsiteX12" fmla="*/ 696936 w 4115207"/>
              <a:gd name="connsiteY12" fmla="*/ 6858000 h 6858000"/>
              <a:gd name="connsiteX13" fmla="*/ 0 w 4115207"/>
              <a:gd name="connsiteY13" fmla="*/ 6161068 h 6858000"/>
              <a:gd name="connsiteX14" fmla="*/ 0 w 4115207"/>
              <a:gd name="connsiteY1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6858000 h 6858000"/>
              <a:gd name="connsiteX11" fmla="*/ 696936 w 4115207"/>
              <a:gd name="connsiteY11" fmla="*/ 6858000 h 6858000"/>
              <a:gd name="connsiteX12" fmla="*/ 0 w 4115207"/>
              <a:gd name="connsiteY12" fmla="*/ 6161068 h 6858000"/>
              <a:gd name="connsiteX13" fmla="*/ 0 w 4115207"/>
              <a:gd name="connsiteY1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6858000 h 6858000"/>
              <a:gd name="connsiteX10" fmla="*/ 696936 w 4115207"/>
              <a:gd name="connsiteY10" fmla="*/ 6858000 h 6858000"/>
              <a:gd name="connsiteX11" fmla="*/ 0 w 4115207"/>
              <a:gd name="connsiteY11" fmla="*/ 6161068 h 6858000"/>
              <a:gd name="connsiteX12" fmla="*/ 0 w 4115207"/>
              <a:gd name="connsiteY1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6858000 h 6858000"/>
              <a:gd name="connsiteX9" fmla="*/ 696936 w 4115207"/>
              <a:gd name="connsiteY9" fmla="*/ 6858000 h 6858000"/>
              <a:gd name="connsiteX10" fmla="*/ 0 w 4115207"/>
              <a:gd name="connsiteY10" fmla="*/ 6161068 h 6858000"/>
              <a:gd name="connsiteX11" fmla="*/ 0 w 4115207"/>
              <a:gd name="connsiteY1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2302015 h 6858000"/>
              <a:gd name="connsiteX6" fmla="*/ 4115207 w 4115207"/>
              <a:gd name="connsiteY6" fmla="*/ 2559600 h 6858000"/>
              <a:gd name="connsiteX7" fmla="*/ 4115207 w 4115207"/>
              <a:gd name="connsiteY7" fmla="*/ 6858000 h 6858000"/>
              <a:gd name="connsiteX8" fmla="*/ 696936 w 4115207"/>
              <a:gd name="connsiteY8" fmla="*/ 6858000 h 6858000"/>
              <a:gd name="connsiteX9" fmla="*/ 0 w 4115207"/>
              <a:gd name="connsiteY9" fmla="*/ 6161068 h 6858000"/>
              <a:gd name="connsiteX10" fmla="*/ 0 w 4115207"/>
              <a:gd name="connsiteY1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2559600 h 6858000"/>
              <a:gd name="connsiteX6" fmla="*/ 4115207 w 4115207"/>
              <a:gd name="connsiteY6" fmla="*/ 6858000 h 6858000"/>
              <a:gd name="connsiteX7" fmla="*/ 696936 w 4115207"/>
              <a:gd name="connsiteY7" fmla="*/ 6858000 h 6858000"/>
              <a:gd name="connsiteX8" fmla="*/ 0 w 4115207"/>
              <a:gd name="connsiteY8" fmla="*/ 6161068 h 6858000"/>
              <a:gd name="connsiteX9" fmla="*/ 0 w 4115207"/>
              <a:gd name="connsiteY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6858000 h 6858000"/>
              <a:gd name="connsiteX6" fmla="*/ 696936 w 4115207"/>
              <a:gd name="connsiteY6" fmla="*/ 6858000 h 6858000"/>
              <a:gd name="connsiteX7" fmla="*/ 0 w 4115207"/>
              <a:gd name="connsiteY7" fmla="*/ 6161068 h 6858000"/>
              <a:gd name="connsiteX8" fmla="*/ 0 w 4115207"/>
              <a:gd name="connsiteY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6858000 h 6858000"/>
              <a:gd name="connsiteX5" fmla="*/ 696936 w 4115207"/>
              <a:gd name="connsiteY5" fmla="*/ 6858000 h 6858000"/>
              <a:gd name="connsiteX6" fmla="*/ 0 w 4115207"/>
              <a:gd name="connsiteY6" fmla="*/ 6161068 h 6858000"/>
              <a:gd name="connsiteX7" fmla="*/ 0 w 4115207"/>
              <a:gd name="connsiteY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115207 w 4115207"/>
              <a:gd name="connsiteY2" fmla="*/ 0 h 6858000"/>
              <a:gd name="connsiteX3" fmla="*/ 4115207 w 4115207"/>
              <a:gd name="connsiteY3" fmla="*/ 6858000 h 6858000"/>
              <a:gd name="connsiteX4" fmla="*/ 696936 w 4115207"/>
              <a:gd name="connsiteY4" fmla="*/ 6858000 h 6858000"/>
              <a:gd name="connsiteX5" fmla="*/ 0 w 4115207"/>
              <a:gd name="connsiteY5" fmla="*/ 6161068 h 6858000"/>
              <a:gd name="connsiteX6" fmla="*/ 0 w 4115207"/>
              <a:gd name="connsiteY6" fmla="*/ 0 h 6858000"/>
              <a:gd name="connsiteX0" fmla="*/ 0 w 4115207"/>
              <a:gd name="connsiteY0" fmla="*/ 0 h 6858000"/>
              <a:gd name="connsiteX1" fmla="*/ 4115207 w 4115207"/>
              <a:gd name="connsiteY1" fmla="*/ 0 h 6858000"/>
              <a:gd name="connsiteX2" fmla="*/ 4115207 w 4115207"/>
              <a:gd name="connsiteY2" fmla="*/ 6858000 h 6858000"/>
              <a:gd name="connsiteX3" fmla="*/ 696936 w 4115207"/>
              <a:gd name="connsiteY3" fmla="*/ 6858000 h 6858000"/>
              <a:gd name="connsiteX4" fmla="*/ 0 w 4115207"/>
              <a:gd name="connsiteY4" fmla="*/ 6161068 h 6858000"/>
              <a:gd name="connsiteX5" fmla="*/ 0 w 411520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5207" h="6858000">
                <a:moveTo>
                  <a:pt x="0" y="0"/>
                </a:moveTo>
                <a:lnTo>
                  <a:pt x="4115207" y="0"/>
                </a:lnTo>
                <a:lnTo>
                  <a:pt x="4115207" y="6858000"/>
                </a:lnTo>
                <a:lnTo>
                  <a:pt x="696936" y="6858000"/>
                </a:lnTo>
                <a:lnTo>
                  <a:pt x="0" y="61610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7" name="Source">
            <a:extLst>
              <a:ext uri="{FF2B5EF4-FFF2-40B4-BE49-F238E27FC236}">
                <a16:creationId xmlns:a16="http://schemas.microsoft.com/office/drawing/2014/main" id="{C9E184E3-0EC6-41E0-BCF8-EC57F3CE8D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548B8F-F348-4A20-806E-52B7DC21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89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20DAC3DA-267D-4CF7-8F87-BD59C6372D78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983E6A-1225-4415-B816-3C68942D1BA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543D6A-1486-485A-B246-302FBB7B23F2}" type="datetime4">
              <a:rPr lang="en-US" smtClean="0"/>
              <a:t>July 19, 2022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AECA33-C3C6-452C-88D6-64043030000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CA0F41-D3BA-4892-A183-431694F0C45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0C149724-0687-47FD-AE7D-36DFDB5E52A2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0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7B512-11D4-4FA2-A776-E7D918CC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162">
            <a:extLst>
              <a:ext uri="{FF2B5EF4-FFF2-40B4-BE49-F238E27FC236}">
                <a16:creationId xmlns:a16="http://schemas.microsoft.com/office/drawing/2014/main" id="{B6EE70BE-980B-4E5C-8992-A4EB53532A54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10441359" cy="4298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C3D2B9-C3D0-4D05-B1AD-129FF7F2E578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/>
          <a:lstStyle/>
          <a:p>
            <a:fld id="{1B532606-6CA5-4FA3-8F0C-E92CD1E05F0F}" type="datetime4">
              <a:rPr lang="en-US" smtClean="0"/>
              <a:t>July 19, 2022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563E27F-1238-4D71-B068-09B9EBC8508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B85B2D5-01A9-46FB-A62F-89781681A89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2B82AC58-51FA-4FF3-A169-1C1324C69B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65628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0D4CA0-E875-49A4-8140-1734A56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5040656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22F868CF-0558-49CC-A69F-DEBE82767D44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50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Picture">
            <a:extLst>
              <a:ext uri="{FF2B5EF4-FFF2-40B4-BE49-F238E27FC236}">
                <a16:creationId xmlns:a16="http://schemas.microsoft.com/office/drawing/2014/main" id="{5A5FE373-D3DE-46BA-AA0C-82AC8FAEBC5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6276022" y="0"/>
            <a:ext cx="5915978" cy="6858000"/>
          </a:xfrm>
          <a:custGeom>
            <a:avLst/>
            <a:gdLst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785208 w 5915208"/>
              <a:gd name="connsiteY2" fmla="*/ 0 h 6858000"/>
              <a:gd name="connsiteX3" fmla="*/ 803209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1056585 h 6858000"/>
              <a:gd name="connsiteX7" fmla="*/ 5915208 w 5915208"/>
              <a:gd name="connsiteY7" fmla="*/ 1996385 h 6858000"/>
              <a:gd name="connsiteX8" fmla="*/ 5915208 w 5915208"/>
              <a:gd name="connsiteY8" fmla="*/ 2302015 h 6858000"/>
              <a:gd name="connsiteX9" fmla="*/ 5915208 w 5915208"/>
              <a:gd name="connsiteY9" fmla="*/ 2559600 h 6858000"/>
              <a:gd name="connsiteX10" fmla="*/ 5915208 w 5915208"/>
              <a:gd name="connsiteY10" fmla="*/ 3358601 h 6858000"/>
              <a:gd name="connsiteX11" fmla="*/ 5915208 w 5915208"/>
              <a:gd name="connsiteY11" fmla="*/ 3616185 h 6858000"/>
              <a:gd name="connsiteX12" fmla="*/ 5915208 w 5915208"/>
              <a:gd name="connsiteY12" fmla="*/ 4298400 h 6858000"/>
              <a:gd name="connsiteX13" fmla="*/ 5915208 w 5915208"/>
              <a:gd name="connsiteY13" fmla="*/ 4555985 h 6858000"/>
              <a:gd name="connsiteX14" fmla="*/ 5915208 w 5915208"/>
              <a:gd name="connsiteY14" fmla="*/ 4861615 h 6858000"/>
              <a:gd name="connsiteX15" fmla="*/ 5915208 w 5915208"/>
              <a:gd name="connsiteY15" fmla="*/ 5918200 h 6858000"/>
              <a:gd name="connsiteX16" fmla="*/ 5915208 w 5915208"/>
              <a:gd name="connsiteY16" fmla="*/ 6858000 h 6858000"/>
              <a:gd name="connsiteX17" fmla="*/ 5897207 w 5915208"/>
              <a:gd name="connsiteY17" fmla="*/ 6858000 h 6858000"/>
              <a:gd name="connsiteX18" fmla="*/ 5130000 w 5915208"/>
              <a:gd name="connsiteY18" fmla="*/ 6858000 h 6858000"/>
              <a:gd name="connsiteX19" fmla="*/ 5111999 w 5915208"/>
              <a:gd name="connsiteY19" fmla="*/ 6858000 h 6858000"/>
              <a:gd name="connsiteX20" fmla="*/ 1500145 w 5915208"/>
              <a:gd name="connsiteY20" fmla="*/ 6858000 h 6858000"/>
              <a:gd name="connsiteX21" fmla="*/ 1482144 w 5915208"/>
              <a:gd name="connsiteY21" fmla="*/ 6858000 h 6858000"/>
              <a:gd name="connsiteX22" fmla="*/ 714937 w 5915208"/>
              <a:gd name="connsiteY22" fmla="*/ 6858000 h 6858000"/>
              <a:gd name="connsiteX23" fmla="*/ 696936 w 5915208"/>
              <a:gd name="connsiteY23" fmla="*/ 6858000 h 6858000"/>
              <a:gd name="connsiteX24" fmla="*/ 0 w 5915208"/>
              <a:gd name="connsiteY24" fmla="*/ 6161068 h 6858000"/>
              <a:gd name="connsiteX25" fmla="*/ 0 w 5915208"/>
              <a:gd name="connsiteY25" fmla="*/ 5221268 h 6858000"/>
              <a:gd name="connsiteX26" fmla="*/ 0 w 5915208"/>
              <a:gd name="connsiteY26" fmla="*/ 4769384 h 6858000"/>
              <a:gd name="connsiteX27" fmla="*/ 0 w 5915208"/>
              <a:gd name="connsiteY27" fmla="*/ 4555985 h 6858000"/>
              <a:gd name="connsiteX28" fmla="*/ 0 w 5915208"/>
              <a:gd name="connsiteY28" fmla="*/ 4164683 h 6858000"/>
              <a:gd name="connsiteX29" fmla="*/ 0 w 5915208"/>
              <a:gd name="connsiteY29" fmla="*/ 3829584 h 6858000"/>
              <a:gd name="connsiteX30" fmla="*/ 0 w 5915208"/>
              <a:gd name="connsiteY30" fmla="*/ 3616185 h 6858000"/>
              <a:gd name="connsiteX31" fmla="*/ 0 w 5915208"/>
              <a:gd name="connsiteY31" fmla="*/ 3601468 h 6858000"/>
              <a:gd name="connsiteX32" fmla="*/ 0 w 5915208"/>
              <a:gd name="connsiteY32" fmla="*/ 2772999 h 6858000"/>
              <a:gd name="connsiteX33" fmla="*/ 0 w 5915208"/>
              <a:gd name="connsiteY33" fmla="*/ 2661668 h 6858000"/>
              <a:gd name="connsiteX34" fmla="*/ 0 w 5915208"/>
              <a:gd name="connsiteY34" fmla="*/ 2559600 h 6858000"/>
              <a:gd name="connsiteX35" fmla="*/ 0 w 5915208"/>
              <a:gd name="connsiteY35" fmla="*/ 2209784 h 6858000"/>
              <a:gd name="connsiteX36" fmla="*/ 0 w 5915208"/>
              <a:gd name="connsiteY36" fmla="*/ 1996385 h 6858000"/>
              <a:gd name="connsiteX37" fmla="*/ 0 w 5915208"/>
              <a:gd name="connsiteY37" fmla="*/ 1605083 h 6858000"/>
              <a:gd name="connsiteX38" fmla="*/ 0 w 5915208"/>
              <a:gd name="connsiteY38" fmla="*/ 1269984 h 6858000"/>
              <a:gd name="connsiteX39" fmla="*/ 0 w 5915208"/>
              <a:gd name="connsiteY39" fmla="*/ 1056585 h 6858000"/>
              <a:gd name="connsiteX40" fmla="*/ 0 w 5915208"/>
              <a:gd name="connsiteY40" fmla="*/ 213399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785208 w 5915208"/>
              <a:gd name="connsiteY2" fmla="*/ 0 h 6858000"/>
              <a:gd name="connsiteX3" fmla="*/ 5897207 w 5915208"/>
              <a:gd name="connsiteY3" fmla="*/ 0 h 6858000"/>
              <a:gd name="connsiteX4" fmla="*/ 5915208 w 5915208"/>
              <a:gd name="connsiteY4" fmla="*/ 0 h 6858000"/>
              <a:gd name="connsiteX5" fmla="*/ 5915208 w 5915208"/>
              <a:gd name="connsiteY5" fmla="*/ 1056585 h 6858000"/>
              <a:gd name="connsiteX6" fmla="*/ 5915208 w 5915208"/>
              <a:gd name="connsiteY6" fmla="*/ 1996385 h 6858000"/>
              <a:gd name="connsiteX7" fmla="*/ 5915208 w 5915208"/>
              <a:gd name="connsiteY7" fmla="*/ 2302015 h 6858000"/>
              <a:gd name="connsiteX8" fmla="*/ 5915208 w 5915208"/>
              <a:gd name="connsiteY8" fmla="*/ 2559600 h 6858000"/>
              <a:gd name="connsiteX9" fmla="*/ 5915208 w 5915208"/>
              <a:gd name="connsiteY9" fmla="*/ 3358601 h 6858000"/>
              <a:gd name="connsiteX10" fmla="*/ 5915208 w 5915208"/>
              <a:gd name="connsiteY10" fmla="*/ 3616185 h 6858000"/>
              <a:gd name="connsiteX11" fmla="*/ 5915208 w 5915208"/>
              <a:gd name="connsiteY11" fmla="*/ 4298400 h 6858000"/>
              <a:gd name="connsiteX12" fmla="*/ 5915208 w 5915208"/>
              <a:gd name="connsiteY12" fmla="*/ 4555985 h 6858000"/>
              <a:gd name="connsiteX13" fmla="*/ 5915208 w 5915208"/>
              <a:gd name="connsiteY13" fmla="*/ 4861615 h 6858000"/>
              <a:gd name="connsiteX14" fmla="*/ 5915208 w 5915208"/>
              <a:gd name="connsiteY14" fmla="*/ 5918200 h 6858000"/>
              <a:gd name="connsiteX15" fmla="*/ 5915208 w 5915208"/>
              <a:gd name="connsiteY15" fmla="*/ 6858000 h 6858000"/>
              <a:gd name="connsiteX16" fmla="*/ 5897207 w 5915208"/>
              <a:gd name="connsiteY16" fmla="*/ 6858000 h 6858000"/>
              <a:gd name="connsiteX17" fmla="*/ 5130000 w 5915208"/>
              <a:gd name="connsiteY17" fmla="*/ 6858000 h 6858000"/>
              <a:gd name="connsiteX18" fmla="*/ 5111999 w 5915208"/>
              <a:gd name="connsiteY18" fmla="*/ 6858000 h 6858000"/>
              <a:gd name="connsiteX19" fmla="*/ 1500145 w 5915208"/>
              <a:gd name="connsiteY19" fmla="*/ 6858000 h 6858000"/>
              <a:gd name="connsiteX20" fmla="*/ 1482144 w 5915208"/>
              <a:gd name="connsiteY20" fmla="*/ 6858000 h 6858000"/>
              <a:gd name="connsiteX21" fmla="*/ 714937 w 5915208"/>
              <a:gd name="connsiteY21" fmla="*/ 6858000 h 6858000"/>
              <a:gd name="connsiteX22" fmla="*/ 696936 w 5915208"/>
              <a:gd name="connsiteY22" fmla="*/ 6858000 h 6858000"/>
              <a:gd name="connsiteX23" fmla="*/ 0 w 5915208"/>
              <a:gd name="connsiteY23" fmla="*/ 6161068 h 6858000"/>
              <a:gd name="connsiteX24" fmla="*/ 0 w 5915208"/>
              <a:gd name="connsiteY24" fmla="*/ 5221268 h 6858000"/>
              <a:gd name="connsiteX25" fmla="*/ 0 w 5915208"/>
              <a:gd name="connsiteY25" fmla="*/ 4769384 h 6858000"/>
              <a:gd name="connsiteX26" fmla="*/ 0 w 5915208"/>
              <a:gd name="connsiteY26" fmla="*/ 4555985 h 6858000"/>
              <a:gd name="connsiteX27" fmla="*/ 0 w 5915208"/>
              <a:gd name="connsiteY27" fmla="*/ 4164683 h 6858000"/>
              <a:gd name="connsiteX28" fmla="*/ 0 w 5915208"/>
              <a:gd name="connsiteY28" fmla="*/ 3829584 h 6858000"/>
              <a:gd name="connsiteX29" fmla="*/ 0 w 5915208"/>
              <a:gd name="connsiteY29" fmla="*/ 3616185 h 6858000"/>
              <a:gd name="connsiteX30" fmla="*/ 0 w 5915208"/>
              <a:gd name="connsiteY30" fmla="*/ 3601468 h 6858000"/>
              <a:gd name="connsiteX31" fmla="*/ 0 w 5915208"/>
              <a:gd name="connsiteY31" fmla="*/ 2772999 h 6858000"/>
              <a:gd name="connsiteX32" fmla="*/ 0 w 5915208"/>
              <a:gd name="connsiteY32" fmla="*/ 2661668 h 6858000"/>
              <a:gd name="connsiteX33" fmla="*/ 0 w 5915208"/>
              <a:gd name="connsiteY33" fmla="*/ 2559600 h 6858000"/>
              <a:gd name="connsiteX34" fmla="*/ 0 w 5915208"/>
              <a:gd name="connsiteY34" fmla="*/ 2209784 h 6858000"/>
              <a:gd name="connsiteX35" fmla="*/ 0 w 5915208"/>
              <a:gd name="connsiteY35" fmla="*/ 1996385 h 6858000"/>
              <a:gd name="connsiteX36" fmla="*/ 0 w 5915208"/>
              <a:gd name="connsiteY36" fmla="*/ 1605083 h 6858000"/>
              <a:gd name="connsiteX37" fmla="*/ 0 w 5915208"/>
              <a:gd name="connsiteY37" fmla="*/ 1269984 h 6858000"/>
              <a:gd name="connsiteX38" fmla="*/ 0 w 5915208"/>
              <a:gd name="connsiteY38" fmla="*/ 1056585 h 6858000"/>
              <a:gd name="connsiteX39" fmla="*/ 0 w 5915208"/>
              <a:gd name="connsiteY39" fmla="*/ 213399 h 6858000"/>
              <a:gd name="connsiteX40" fmla="*/ 0 w 5915208"/>
              <a:gd name="connsiteY4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1056585 h 6858000"/>
              <a:gd name="connsiteX38" fmla="*/ 0 w 5915208"/>
              <a:gd name="connsiteY38" fmla="*/ 213399 h 6858000"/>
              <a:gd name="connsiteX39" fmla="*/ 0 w 5915208"/>
              <a:gd name="connsiteY3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1056585 h 6858000"/>
              <a:gd name="connsiteX38" fmla="*/ 0 w 5915208"/>
              <a:gd name="connsiteY3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616185 h 6858000"/>
              <a:gd name="connsiteX28" fmla="*/ 0 w 5915208"/>
              <a:gd name="connsiteY2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714937 w 5915208"/>
              <a:gd name="connsiteY19" fmla="*/ 6858000 h 6858000"/>
              <a:gd name="connsiteX20" fmla="*/ 696936 w 5915208"/>
              <a:gd name="connsiteY20" fmla="*/ 6858000 h 6858000"/>
              <a:gd name="connsiteX21" fmla="*/ 0 w 5915208"/>
              <a:gd name="connsiteY21" fmla="*/ 6161068 h 6858000"/>
              <a:gd name="connsiteX22" fmla="*/ 0 w 5915208"/>
              <a:gd name="connsiteY2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714937 w 5915208"/>
              <a:gd name="connsiteY18" fmla="*/ 6858000 h 6858000"/>
              <a:gd name="connsiteX19" fmla="*/ 696936 w 5915208"/>
              <a:gd name="connsiteY19" fmla="*/ 6858000 h 6858000"/>
              <a:gd name="connsiteX20" fmla="*/ 0 w 5915208"/>
              <a:gd name="connsiteY20" fmla="*/ 6161068 h 6858000"/>
              <a:gd name="connsiteX21" fmla="*/ 0 w 5915208"/>
              <a:gd name="connsiteY2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714937 w 5915208"/>
              <a:gd name="connsiteY17" fmla="*/ 6858000 h 6858000"/>
              <a:gd name="connsiteX18" fmla="*/ 696936 w 5915208"/>
              <a:gd name="connsiteY18" fmla="*/ 6858000 h 6858000"/>
              <a:gd name="connsiteX19" fmla="*/ 0 w 5915208"/>
              <a:gd name="connsiteY19" fmla="*/ 6161068 h 6858000"/>
              <a:gd name="connsiteX20" fmla="*/ 0 w 5915208"/>
              <a:gd name="connsiteY2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714937 w 5915208"/>
              <a:gd name="connsiteY16" fmla="*/ 6858000 h 6858000"/>
              <a:gd name="connsiteX17" fmla="*/ 696936 w 5915208"/>
              <a:gd name="connsiteY17" fmla="*/ 6858000 h 6858000"/>
              <a:gd name="connsiteX18" fmla="*/ 0 w 5915208"/>
              <a:gd name="connsiteY18" fmla="*/ 6161068 h 6858000"/>
              <a:gd name="connsiteX19" fmla="*/ 0 w 5915208"/>
              <a:gd name="connsiteY1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6858000 h 6858000"/>
              <a:gd name="connsiteX14" fmla="*/ 5897207 w 5915208"/>
              <a:gd name="connsiteY14" fmla="*/ 6858000 h 6858000"/>
              <a:gd name="connsiteX15" fmla="*/ 714937 w 5915208"/>
              <a:gd name="connsiteY15" fmla="*/ 6858000 h 6858000"/>
              <a:gd name="connsiteX16" fmla="*/ 696936 w 5915208"/>
              <a:gd name="connsiteY16" fmla="*/ 6858000 h 6858000"/>
              <a:gd name="connsiteX17" fmla="*/ 0 w 5915208"/>
              <a:gd name="connsiteY17" fmla="*/ 6161068 h 6858000"/>
              <a:gd name="connsiteX18" fmla="*/ 0 w 5915208"/>
              <a:gd name="connsiteY1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6858000 h 6858000"/>
              <a:gd name="connsiteX13" fmla="*/ 5897207 w 5915208"/>
              <a:gd name="connsiteY13" fmla="*/ 6858000 h 6858000"/>
              <a:gd name="connsiteX14" fmla="*/ 714937 w 5915208"/>
              <a:gd name="connsiteY14" fmla="*/ 6858000 h 6858000"/>
              <a:gd name="connsiteX15" fmla="*/ 696936 w 5915208"/>
              <a:gd name="connsiteY15" fmla="*/ 6858000 h 6858000"/>
              <a:gd name="connsiteX16" fmla="*/ 0 w 5915208"/>
              <a:gd name="connsiteY16" fmla="*/ 6161068 h 6858000"/>
              <a:gd name="connsiteX17" fmla="*/ 0 w 5915208"/>
              <a:gd name="connsiteY1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555985 h 6858000"/>
              <a:gd name="connsiteX11" fmla="*/ 5915208 w 5915208"/>
              <a:gd name="connsiteY11" fmla="*/ 6858000 h 6858000"/>
              <a:gd name="connsiteX12" fmla="*/ 5897207 w 5915208"/>
              <a:gd name="connsiteY12" fmla="*/ 6858000 h 6858000"/>
              <a:gd name="connsiteX13" fmla="*/ 714937 w 5915208"/>
              <a:gd name="connsiteY13" fmla="*/ 6858000 h 6858000"/>
              <a:gd name="connsiteX14" fmla="*/ 696936 w 5915208"/>
              <a:gd name="connsiteY14" fmla="*/ 6858000 h 6858000"/>
              <a:gd name="connsiteX15" fmla="*/ 0 w 5915208"/>
              <a:gd name="connsiteY15" fmla="*/ 6161068 h 6858000"/>
              <a:gd name="connsiteX16" fmla="*/ 0 w 5915208"/>
              <a:gd name="connsiteY1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6858000 h 6858000"/>
              <a:gd name="connsiteX11" fmla="*/ 5897207 w 5915208"/>
              <a:gd name="connsiteY11" fmla="*/ 6858000 h 6858000"/>
              <a:gd name="connsiteX12" fmla="*/ 714937 w 5915208"/>
              <a:gd name="connsiteY12" fmla="*/ 6858000 h 6858000"/>
              <a:gd name="connsiteX13" fmla="*/ 696936 w 5915208"/>
              <a:gd name="connsiteY13" fmla="*/ 6858000 h 6858000"/>
              <a:gd name="connsiteX14" fmla="*/ 0 w 5915208"/>
              <a:gd name="connsiteY14" fmla="*/ 6161068 h 6858000"/>
              <a:gd name="connsiteX15" fmla="*/ 0 w 5915208"/>
              <a:gd name="connsiteY1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616185 h 6858000"/>
              <a:gd name="connsiteX9" fmla="*/ 5915208 w 5915208"/>
              <a:gd name="connsiteY9" fmla="*/ 6858000 h 6858000"/>
              <a:gd name="connsiteX10" fmla="*/ 5897207 w 5915208"/>
              <a:gd name="connsiteY10" fmla="*/ 6858000 h 6858000"/>
              <a:gd name="connsiteX11" fmla="*/ 714937 w 5915208"/>
              <a:gd name="connsiteY11" fmla="*/ 6858000 h 6858000"/>
              <a:gd name="connsiteX12" fmla="*/ 696936 w 5915208"/>
              <a:gd name="connsiteY12" fmla="*/ 6858000 h 6858000"/>
              <a:gd name="connsiteX13" fmla="*/ 0 w 5915208"/>
              <a:gd name="connsiteY13" fmla="*/ 6161068 h 6858000"/>
              <a:gd name="connsiteX14" fmla="*/ 0 w 5915208"/>
              <a:gd name="connsiteY1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6858000 h 6858000"/>
              <a:gd name="connsiteX9" fmla="*/ 5897207 w 5915208"/>
              <a:gd name="connsiteY9" fmla="*/ 6858000 h 6858000"/>
              <a:gd name="connsiteX10" fmla="*/ 714937 w 5915208"/>
              <a:gd name="connsiteY10" fmla="*/ 6858000 h 6858000"/>
              <a:gd name="connsiteX11" fmla="*/ 696936 w 5915208"/>
              <a:gd name="connsiteY11" fmla="*/ 6858000 h 6858000"/>
              <a:gd name="connsiteX12" fmla="*/ 0 w 5915208"/>
              <a:gd name="connsiteY12" fmla="*/ 6161068 h 6858000"/>
              <a:gd name="connsiteX13" fmla="*/ 0 w 5915208"/>
              <a:gd name="connsiteY1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6858000 h 6858000"/>
              <a:gd name="connsiteX8" fmla="*/ 5897207 w 5915208"/>
              <a:gd name="connsiteY8" fmla="*/ 6858000 h 6858000"/>
              <a:gd name="connsiteX9" fmla="*/ 714937 w 5915208"/>
              <a:gd name="connsiteY9" fmla="*/ 6858000 h 6858000"/>
              <a:gd name="connsiteX10" fmla="*/ 696936 w 5915208"/>
              <a:gd name="connsiteY10" fmla="*/ 6858000 h 6858000"/>
              <a:gd name="connsiteX11" fmla="*/ 0 w 5915208"/>
              <a:gd name="connsiteY11" fmla="*/ 6161068 h 6858000"/>
              <a:gd name="connsiteX12" fmla="*/ 0 w 5915208"/>
              <a:gd name="connsiteY1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6858000 h 6858000"/>
              <a:gd name="connsiteX7" fmla="*/ 5897207 w 5915208"/>
              <a:gd name="connsiteY7" fmla="*/ 6858000 h 6858000"/>
              <a:gd name="connsiteX8" fmla="*/ 714937 w 5915208"/>
              <a:gd name="connsiteY8" fmla="*/ 6858000 h 6858000"/>
              <a:gd name="connsiteX9" fmla="*/ 696936 w 5915208"/>
              <a:gd name="connsiteY9" fmla="*/ 6858000 h 6858000"/>
              <a:gd name="connsiteX10" fmla="*/ 0 w 5915208"/>
              <a:gd name="connsiteY10" fmla="*/ 6161068 h 6858000"/>
              <a:gd name="connsiteX11" fmla="*/ 0 w 5915208"/>
              <a:gd name="connsiteY1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6858000 h 6858000"/>
              <a:gd name="connsiteX6" fmla="*/ 5897207 w 5915208"/>
              <a:gd name="connsiteY6" fmla="*/ 6858000 h 6858000"/>
              <a:gd name="connsiteX7" fmla="*/ 714937 w 5915208"/>
              <a:gd name="connsiteY7" fmla="*/ 6858000 h 6858000"/>
              <a:gd name="connsiteX8" fmla="*/ 696936 w 5915208"/>
              <a:gd name="connsiteY8" fmla="*/ 6858000 h 6858000"/>
              <a:gd name="connsiteX9" fmla="*/ 0 w 5915208"/>
              <a:gd name="connsiteY9" fmla="*/ 6161068 h 6858000"/>
              <a:gd name="connsiteX10" fmla="*/ 0 w 5915208"/>
              <a:gd name="connsiteY1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6858000 h 6858000"/>
              <a:gd name="connsiteX5" fmla="*/ 5897207 w 5915208"/>
              <a:gd name="connsiteY5" fmla="*/ 6858000 h 6858000"/>
              <a:gd name="connsiteX6" fmla="*/ 714937 w 5915208"/>
              <a:gd name="connsiteY6" fmla="*/ 6858000 h 6858000"/>
              <a:gd name="connsiteX7" fmla="*/ 696936 w 5915208"/>
              <a:gd name="connsiteY7" fmla="*/ 6858000 h 6858000"/>
              <a:gd name="connsiteX8" fmla="*/ 0 w 5915208"/>
              <a:gd name="connsiteY8" fmla="*/ 6161068 h 6858000"/>
              <a:gd name="connsiteX9" fmla="*/ 0 w 5915208"/>
              <a:gd name="connsiteY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858000 h 6858000"/>
              <a:gd name="connsiteX4" fmla="*/ 5897207 w 5915208"/>
              <a:gd name="connsiteY4" fmla="*/ 6858000 h 6858000"/>
              <a:gd name="connsiteX5" fmla="*/ 714937 w 5915208"/>
              <a:gd name="connsiteY5" fmla="*/ 6858000 h 6858000"/>
              <a:gd name="connsiteX6" fmla="*/ 696936 w 5915208"/>
              <a:gd name="connsiteY6" fmla="*/ 6858000 h 6858000"/>
              <a:gd name="connsiteX7" fmla="*/ 0 w 5915208"/>
              <a:gd name="connsiteY7" fmla="*/ 6161068 h 6858000"/>
              <a:gd name="connsiteX8" fmla="*/ 0 w 5915208"/>
              <a:gd name="connsiteY8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5897207 w 5915208"/>
              <a:gd name="connsiteY3" fmla="*/ 6858000 h 6858000"/>
              <a:gd name="connsiteX4" fmla="*/ 714937 w 5915208"/>
              <a:gd name="connsiteY4" fmla="*/ 6858000 h 6858000"/>
              <a:gd name="connsiteX5" fmla="*/ 696936 w 5915208"/>
              <a:gd name="connsiteY5" fmla="*/ 6858000 h 6858000"/>
              <a:gd name="connsiteX6" fmla="*/ 0 w 5915208"/>
              <a:gd name="connsiteY6" fmla="*/ 6161068 h 6858000"/>
              <a:gd name="connsiteX7" fmla="*/ 0 w 5915208"/>
              <a:gd name="connsiteY7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714937 w 5915208"/>
              <a:gd name="connsiteY3" fmla="*/ 6858000 h 6858000"/>
              <a:gd name="connsiteX4" fmla="*/ 696936 w 5915208"/>
              <a:gd name="connsiteY4" fmla="*/ 6858000 h 6858000"/>
              <a:gd name="connsiteX5" fmla="*/ 0 w 5915208"/>
              <a:gd name="connsiteY5" fmla="*/ 6161068 h 6858000"/>
              <a:gd name="connsiteX6" fmla="*/ 0 w 5915208"/>
              <a:gd name="connsiteY6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696936 w 5915208"/>
              <a:gd name="connsiteY3" fmla="*/ 6858000 h 6858000"/>
              <a:gd name="connsiteX4" fmla="*/ 0 w 5915208"/>
              <a:gd name="connsiteY4" fmla="*/ 6161068 h 6858000"/>
              <a:gd name="connsiteX5" fmla="*/ 0 w 591520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5208" h="6858000">
                <a:moveTo>
                  <a:pt x="0" y="0"/>
                </a:moveTo>
                <a:lnTo>
                  <a:pt x="5915208" y="0"/>
                </a:lnTo>
                <a:lnTo>
                  <a:pt x="5915208" y="6858000"/>
                </a:lnTo>
                <a:lnTo>
                  <a:pt x="696936" y="6858000"/>
                </a:lnTo>
                <a:lnTo>
                  <a:pt x="0" y="61610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31838-3A79-4A19-9298-BE2F4082204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25245C5-4946-418C-9CC2-604F07E258FB}" type="datetime4">
              <a:rPr lang="en-US" smtClean="0"/>
              <a:t>July 19, 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1A097-2D4C-4388-B627-FA13DBC6EF1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7B8AD-2F89-465E-92EC-2F618F9FDEC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42" name="Source">
            <a:extLst>
              <a:ext uri="{FF2B5EF4-FFF2-40B4-BE49-F238E27FC236}">
                <a16:creationId xmlns:a16="http://schemas.microsoft.com/office/drawing/2014/main" id="{526172A1-3EDE-4811-8F82-5279611669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73C41FA0-F6D7-4E34-AC9A-F7BB0719E29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838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B64BDF-8823-4802-80F8-110558222E29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">
            <a:extLst>
              <a:ext uri="{FF2B5EF4-FFF2-40B4-BE49-F238E27FC236}">
                <a16:creationId xmlns:a16="http://schemas.microsoft.com/office/drawing/2014/main" id="{CB2362C8-B928-4510-9A86-FC9126631774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6276023" y="1728000"/>
            <a:ext cx="5040656" cy="4298400"/>
          </a:xfrm>
          <a:custGeom>
            <a:avLst/>
            <a:gdLst>
              <a:gd name="connsiteX0" fmla="*/ 0 w 5040000"/>
              <a:gd name="connsiteY0" fmla="*/ 0 h 4298400"/>
              <a:gd name="connsiteX1" fmla="*/ 5040000 w 5040000"/>
              <a:gd name="connsiteY1" fmla="*/ 0 h 4298400"/>
              <a:gd name="connsiteX2" fmla="*/ 5040000 w 5040000"/>
              <a:gd name="connsiteY2" fmla="*/ 4298400 h 4298400"/>
              <a:gd name="connsiteX3" fmla="*/ 699747 w 5040000"/>
              <a:gd name="connsiteY3" fmla="*/ 4298400 h 4298400"/>
              <a:gd name="connsiteX4" fmla="*/ 0 w 5040000"/>
              <a:gd name="connsiteY4" fmla="*/ 3601468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98400">
                <a:moveTo>
                  <a:pt x="0" y="0"/>
                </a:moveTo>
                <a:lnTo>
                  <a:pt x="5040000" y="0"/>
                </a:lnTo>
                <a:lnTo>
                  <a:pt x="5040000" y="4298400"/>
                </a:lnTo>
                <a:lnTo>
                  <a:pt x="699747" y="4298400"/>
                </a:lnTo>
                <a:lnTo>
                  <a:pt x="0" y="36014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38146F1D-B52F-43C4-AAAB-87A94DCE8D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06F474-EC6E-4E90-BE01-6ECFF119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D4530C77-5C52-4DEF-9F0E-B1BB80283090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47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D8644B-A8F3-4999-B6A2-944045138723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">
            <a:extLst>
              <a:ext uri="{FF2B5EF4-FFF2-40B4-BE49-F238E27FC236}">
                <a16:creationId xmlns:a16="http://schemas.microsoft.com/office/drawing/2014/main" id="{EA0B9452-7BC6-4A45-AE54-786C9B2D65B3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75320" y="1728000"/>
            <a:ext cx="5040656" cy="4298400"/>
          </a:xfrm>
          <a:custGeom>
            <a:avLst/>
            <a:gdLst>
              <a:gd name="connsiteX0" fmla="*/ 0 w 5040000"/>
              <a:gd name="connsiteY0" fmla="*/ 0 h 4298400"/>
              <a:gd name="connsiteX1" fmla="*/ 5040000 w 5040000"/>
              <a:gd name="connsiteY1" fmla="*/ 0 h 4298400"/>
              <a:gd name="connsiteX2" fmla="*/ 5040000 w 5040000"/>
              <a:gd name="connsiteY2" fmla="*/ 3601468 h 4298400"/>
              <a:gd name="connsiteX3" fmla="*/ 4340253 w 5040000"/>
              <a:gd name="connsiteY3" fmla="*/ 4298400 h 4298400"/>
              <a:gd name="connsiteX4" fmla="*/ 0 w 5040000"/>
              <a:gd name="connsiteY4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98400">
                <a:moveTo>
                  <a:pt x="0" y="0"/>
                </a:moveTo>
                <a:lnTo>
                  <a:pt x="5040000" y="0"/>
                </a:lnTo>
                <a:lnTo>
                  <a:pt x="5040000" y="3601468"/>
                </a:lnTo>
                <a:lnTo>
                  <a:pt x="4340253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3D6369DD-E9CC-4608-973C-56A0B5BEF7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15B6AF-8EC0-4C92-BE00-010E8028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8195B5C4-5C80-41AA-B877-DE57220C1A1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0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EA41E7-588F-4077-94AC-096A40D262E7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5EC4ED75-D6F3-4419-B77D-9715EF0A743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6536135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FB0C61-DCBE-4A78-980A-A3151244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ource">
            <a:extLst>
              <a:ext uri="{FF2B5EF4-FFF2-40B4-BE49-F238E27FC236}">
                <a16:creationId xmlns:a16="http://schemas.microsoft.com/office/drawing/2014/main" id="{5D43A9CF-EC10-47EC-94AF-444FC20CE8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8CEE218E-57F9-49D4-B679-BBA1B0EEB4D5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1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9ED51E-B322-48FF-824C-B1B9889B8FC2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5EC4ED75-D6F3-4419-B77D-9715EF0A743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135432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1F6C60-6662-44A1-A7E4-594D696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ource">
            <a:extLst>
              <a:ext uri="{FF2B5EF4-FFF2-40B4-BE49-F238E27FC236}">
                <a16:creationId xmlns:a16="http://schemas.microsoft.com/office/drawing/2014/main" id="{29AFC913-6A0F-483C-A9C0-B416EB3EBE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174214B3-5F9B-45D6-8ADB-F2B42001772F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F7091BD-E58F-462A-89AC-0C5FDF333F23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Picture 1">
            <a:extLst>
              <a:ext uri="{FF2B5EF4-FFF2-40B4-BE49-F238E27FC236}">
                <a16:creationId xmlns:a16="http://schemas.microsoft.com/office/drawing/2014/main" id="{0C598E24-4474-4134-AB7E-662A00D328E7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75320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2">
            <a:extLst>
              <a:ext uri="{FF2B5EF4-FFF2-40B4-BE49-F238E27FC236}">
                <a16:creationId xmlns:a16="http://schemas.microsoft.com/office/drawing/2014/main" id="{9E3013F0-9CEB-4AA6-A576-1847AC07E85C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475788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3">
            <a:extLst>
              <a:ext uri="{FF2B5EF4-FFF2-40B4-BE49-F238E27FC236}">
                <a16:creationId xmlns:a16="http://schemas.microsoft.com/office/drawing/2014/main" id="{0D9A9C66-8ECC-4060-B15B-1209AEA23668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 bwMode="gray">
          <a:xfrm>
            <a:off x="8079927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75AE3AC1-44A1-4B4C-9E22-9F77AE294B5B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ltGray">
          <a:xfrm>
            <a:off x="875320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38ECA368-3E5D-4F4F-9CA4-1F6E4D0DF5DC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ltGray">
          <a:xfrm>
            <a:off x="4475788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3">
            <a:extLst>
              <a:ext uri="{FF2B5EF4-FFF2-40B4-BE49-F238E27FC236}">
                <a16:creationId xmlns:a16="http://schemas.microsoft.com/office/drawing/2014/main" id="{CBB44A1D-5CA1-451B-89A0-75662B08E4EC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ltGray">
          <a:xfrm>
            <a:off x="8079927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A13CB053-C1A4-4C18-AA5A-603C2D6B88B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A6EA19-9972-4045-958B-FA010A8B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ubtitle 162">
            <a:extLst>
              <a:ext uri="{FF2B5EF4-FFF2-40B4-BE49-F238E27FC236}">
                <a16:creationId xmlns:a16="http://schemas.microsoft.com/office/drawing/2014/main" id="{932778EF-5BD3-4E48-A9F8-EE5BA91D26C9}"/>
              </a:ext>
            </a:extLst>
          </p:cNvPr>
          <p:cNvSpPr>
            <a:spLocks noGrp="1"/>
          </p:cNvSpPr>
          <p:nvPr>
            <p:ph type="subTitle" idx="31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91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6E28436-57F8-4996-AA8B-FBD694B0CDD0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1">
            <a:extLst>
              <a:ext uri="{FF2B5EF4-FFF2-40B4-BE49-F238E27FC236}">
                <a16:creationId xmlns:a16="http://schemas.microsoft.com/office/drawing/2014/main" id="{FC3FF1EE-A267-4CF2-A783-A4AD6B011DFD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875320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715FDE98-F5C8-46CE-B50B-4B7D4AB760AC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4475789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3">
            <a:extLst>
              <a:ext uri="{FF2B5EF4-FFF2-40B4-BE49-F238E27FC236}">
                <a16:creationId xmlns:a16="http://schemas.microsoft.com/office/drawing/2014/main" id="{D428E974-8355-468E-81C1-EA6B70E58E06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076257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C7D239A-4848-4EC3-B386-76E1ECCBDC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75320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6A6877E9-6F85-4098-84C8-CE6E67298D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475788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24C379D1-94EE-455B-B9D4-47F4C5A153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076257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CA62DF-1C08-40D9-938E-3B513A4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FEC6118A-39DD-402A-A664-A2B0E97728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D58B178D-6180-437D-B115-FE5B4E940899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305B7E6-5CFD-4183-BB9B-407822C5E071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1">
            <a:extLst>
              <a:ext uri="{FF2B5EF4-FFF2-40B4-BE49-F238E27FC236}">
                <a16:creationId xmlns:a16="http://schemas.microsoft.com/office/drawing/2014/main" id="{076BBC88-EE59-4A0C-8114-1A57A6F1452E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875320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E0155104-48F4-49DF-AE6D-1833675D0EF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3575671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3">
            <a:extLst>
              <a:ext uri="{FF2B5EF4-FFF2-40B4-BE49-F238E27FC236}">
                <a16:creationId xmlns:a16="http://schemas.microsoft.com/office/drawing/2014/main" id="{F444BF40-972E-42FE-B358-865E742401E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6276023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Picture 4">
            <a:extLst>
              <a:ext uri="{FF2B5EF4-FFF2-40B4-BE49-F238E27FC236}">
                <a16:creationId xmlns:a16="http://schemas.microsoft.com/office/drawing/2014/main" id="{B1BAF121-97D3-4A42-9106-E8A15B66932D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 bwMode="gray">
          <a:xfrm>
            <a:off x="8976374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430DF499-7BFE-4BBD-A0BE-D89C452DEC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75320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71DF7585-A500-42E1-AA5E-0D5AB7B2F9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5671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B3C64076-E695-45C5-AD2C-2494A28F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6023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5EAD866D-D2B4-4EA5-9599-5405A409C0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417A6C-2482-46FF-A3E0-1C63705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ource">
            <a:extLst>
              <a:ext uri="{FF2B5EF4-FFF2-40B4-BE49-F238E27FC236}">
                <a16:creationId xmlns:a16="http://schemas.microsoft.com/office/drawing/2014/main" id="{66777615-35FD-4FBD-BB4A-C716D9099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Subtitle 162">
            <a:extLst>
              <a:ext uri="{FF2B5EF4-FFF2-40B4-BE49-F238E27FC236}">
                <a16:creationId xmlns:a16="http://schemas.microsoft.com/office/drawing/2014/main" id="{880FFAD1-77D6-4BDF-A0D9-5F3B96350124}"/>
              </a:ext>
            </a:extLst>
          </p:cNvPr>
          <p:cNvSpPr>
            <a:spLocks noGrp="1"/>
          </p:cNvSpPr>
          <p:nvPr>
            <p:ph type="subTitle" idx="31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3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D3BB8A3-9A03-4C26-A74A-839C37D5E9E1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3" name="Text 1">
            <a:extLst>
              <a:ext uri="{FF2B5EF4-FFF2-40B4-BE49-F238E27FC236}">
                <a16:creationId xmlns:a16="http://schemas.microsoft.com/office/drawing/2014/main" id="{ED12A15F-F01D-423E-8B42-5D0D85399C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ltGray">
          <a:xfrm>
            <a:off x="875320" y="1828801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5DF3D99C-AE29-4A38-9124-4CC2D7636295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3575671" y="1841928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716AC7A0-DC92-4A99-8B18-D864F4B32904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ltGray">
          <a:xfrm>
            <a:off x="4925847" y="3709383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3D89AAC0-DDCD-4CE6-8A09-80713FA86085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7626198" y="3709383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4ACF988-879A-4EE4-B5A5-687AD37C1052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ltGray">
          <a:xfrm>
            <a:off x="8976374" y="1844612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1">
            <a:extLst>
              <a:ext uri="{FF2B5EF4-FFF2-40B4-BE49-F238E27FC236}">
                <a16:creationId xmlns:a16="http://schemas.microsoft.com/office/drawing/2014/main" id="{07A807DF-F499-4274-B78C-5F9FD69CA61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225496" y="3696256"/>
            <a:ext cx="2340305" cy="222535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5D37FA2C-85FC-46BB-9CB4-C5CE121AD0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6276023" y="1841928"/>
            <a:ext cx="2340305" cy="222535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84BF3BC2-1013-4254-9D54-64A5BE4AE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68B96E-F38C-4BF8-9FA3-EC9DD25F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162">
            <a:extLst>
              <a:ext uri="{FF2B5EF4-FFF2-40B4-BE49-F238E27FC236}">
                <a16:creationId xmlns:a16="http://schemas.microsoft.com/office/drawing/2014/main" id="{0C4E01ED-E455-4EE5-91AC-A046C36E7C11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2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F26CD8-0A13-4333-8A37-5422456590F4}"/>
              </a:ext>
            </a:extLst>
          </p:cNvPr>
          <p:cNvCxnSpPr>
            <a:cxnSpLocks/>
          </p:cNvCxnSpPr>
          <p:nvPr/>
        </p:nvCxnSpPr>
        <p:spPr>
          <a:xfrm>
            <a:off x="1231973" y="3866583"/>
            <a:ext cx="8420466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F7C470F-9543-4FF3-8E0A-CB36F1405503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710FD292-C88D-4FF6-B5BF-5EC01544926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black">
          <a:xfrm>
            <a:off x="875320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55FA8DF9-09EE-4B85-9E17-647EB551E5E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24282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E2AA9C62-0574-4461-8CDF-2BF7EEC1A1B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black">
          <a:xfrm>
            <a:off x="2808348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52E4588-805C-4B0F-9D21-78B075C7C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357311" y="4769325"/>
            <a:ext cx="2160281" cy="1260000"/>
          </a:xfrm>
        </p:spPr>
        <p:txBody>
          <a:bodyPr lIns="144000" anchor="b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FA5F7A36-12A6-4184-A8BB-A9ADDC67F04D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4741377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50C6CB80-3B11-452F-BE02-493EE77BD5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290340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CC3E58C8-2773-43CB-A7D1-FCE2580E61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 bwMode="black">
          <a:xfrm>
            <a:off x="6674405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33AB2524-07CF-4E0F-AE8B-05C9E747E8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223368" y="4769325"/>
            <a:ext cx="2160281" cy="1260000"/>
          </a:xfrm>
        </p:spPr>
        <p:txBody>
          <a:bodyPr lIns="144000" anchor="b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Shape 5">
            <a:extLst>
              <a:ext uri="{FF2B5EF4-FFF2-40B4-BE49-F238E27FC236}">
                <a16:creationId xmlns:a16="http://schemas.microsoft.com/office/drawing/2014/main" id="{D137FAD3-4B1D-479F-9982-7F05B2954A74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 bwMode="black">
          <a:xfrm>
            <a:off x="8607434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9BED2168-71FC-4E04-BFC1-C343F94608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156398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Source">
            <a:extLst>
              <a:ext uri="{FF2B5EF4-FFF2-40B4-BE49-F238E27FC236}">
                <a16:creationId xmlns:a16="http://schemas.microsoft.com/office/drawing/2014/main" id="{93A218AA-ECE9-4988-BB75-A880DFB50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826283CE-31EA-4D09-A95B-D84703446CF3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8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oints">
            <a:extLst>
              <a:ext uri="{FF2B5EF4-FFF2-40B4-BE49-F238E27FC236}">
                <a16:creationId xmlns:a16="http://schemas.microsoft.com/office/drawing/2014/main" id="{134A84DC-68C1-46D8-9D51-75C292ABC3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  <a:solidFill>
            <a:srgbClr val="EB2814"/>
          </a:solidFill>
        </p:grpSpPr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2D009FC0-C81E-4F43-9D53-0A9BCFC17886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F37FB7B2-E5EC-48F4-BC39-02BAE07EEAD5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6821AF5B-D68F-48FB-96AF-F1E9E9545EB8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AEE5D725-4DF9-4DE4-90A9-F158F5994ED6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C0880FF2-D63B-43F3-ADBD-1994FB47F7A9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DB76E088-7992-477F-B764-CC94B1F7B955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A0FEA6D9-0A67-424C-A000-16163C4ABE12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6DF407F2-C43B-40B6-8541-EA0B96CC473D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CBB1D4EF-CEAE-43D3-BFC6-EE3EBD3F3B8E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  <a:grpFill/>
          </p:grpSpPr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1F4E6EA2-1168-48C4-B47F-04FF8E10E42F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D342FB83-C519-47BD-8050-A1AB9D4991F2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F341A03A-1550-46DC-8242-B9706D559185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06376D57-F48C-484B-B7BA-738987611525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F436FE90-550D-4BB5-B2D6-CAF172753836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6492CE0E-BF5B-4B69-B33E-DDDE65CC8EE1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C4963E0F-18C4-4B13-B991-8E4F3AFA5D1F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AD648DF7-0F05-47A9-8E43-6D683F054270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19A3E087-E46A-4D00-97B6-4D8CDD23E9C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EFD056FF-3875-43F3-A42A-2CEC632F183A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2E73222B-B21D-48F0-AEA1-2D3D2823CC5D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A19E6DF-27D9-4C89-A64E-6B7358708102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C4D52BE4-6F60-4F11-89E9-269EF969C09D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CD3238A-B61E-4547-8EF7-6BA2361128D0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228D20A9-827D-48FF-BA6B-6C52E0194105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076CFB25-3362-41F5-A230-9FBE9C03D1AA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1E8B12A8-5D0F-46C7-B8A8-D5C430D3A892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B31EB2DD-238A-4E0E-A4FD-83E15B1E7A04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87396B82-82D3-43A1-A7BE-9807395DF18A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C606CD7-C657-4EB6-BDFA-6249C2473744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8FE05BC8-13AB-40B6-9E1E-15FF5694FA88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AE56A87-D467-4ED0-8F15-81424BC31C8F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EFE874AA-451A-46B8-B8DC-27F4098846DC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740A507-FDB5-45DF-B828-194F4C163C96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0CD94070-8C98-4C5A-9CDD-2CEED87B7519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8636FF83-A685-4F57-95EC-C9DA5E27AABD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CFB6AB1F-513E-4C78-A0FA-1D312A91CA4A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C0FA3F9E-8EFE-4B9E-9D7B-A4BBAF5DD5E1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0E1A9766-B2F2-4AA3-A66A-144E47BA789F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03C2A382-3E0F-4DF4-98CA-6C7B496645AD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78F06262-84B6-435F-ABED-E7762F47CDD9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0E09B75D-3D98-4B9F-BCB8-631424CDBCA2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11FE66B4-366F-429E-923A-F02BC50E16AE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31E650ED-9319-414D-BE68-59CC57835D05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C526A14E-FAEE-4098-A2CB-BB8B19EF03CD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F9104510-9343-49F4-8DAB-6765F301F878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DBCB96EA-8053-45DC-81D2-AE67F38156A8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5B76BC3E-906A-40FB-B157-A3A53F1E1160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58A1F2D-2EE0-40F5-A385-EDA9973C573A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15B89464-A127-43BF-A4F0-83D684E0B777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546894F-5905-492B-9AA4-BC7B43A20713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96381585-7355-48A9-BC58-1EE74DB00710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131A0173-6E09-47DF-A4D3-3C5AC37D5259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D81C9902-6111-47A1-A18F-D7F298C9FA87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0DE305D1-3CD0-42FF-93CF-D07E62FEE5FE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1442F77-3AAF-429D-868F-D96807C91175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3D79E013-4C7A-4E6F-A24D-E0D0B8850CC5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45DA25C9-A143-48EC-8A8B-4EC1D90E28A7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9099537-2DBC-4092-B132-31153B4DAD80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F7E84F3C-0717-48B1-8115-841039677466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EDA81BB1-EB4E-4665-B0EA-6A8C88CE5EC6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CBF345B6-1BC2-4338-9AD0-050551343D8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A7C0757D-C02E-4599-B11F-69BA696C1C3F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454AA97C-D21D-44DB-8CEB-8635D58EFF3C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61E94CA0-E840-4B54-8CF6-BF86F45D9FA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CC39E9E6-9DD7-495D-B5DA-D01C549AEC00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DC6A6CDD-8967-4C5E-97FD-481B67C3C44C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257FEF0E-F612-441F-AE0D-64E8F237B01F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4FB8BA29-4FEA-43AC-A251-338270A9A88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7914D57D-022D-4C01-B555-B25412C2059A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CD76AAA9-E139-4632-B38D-C462D208880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508060A0-FCB8-4F85-AA24-1CFB5746AB80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8F10E752-029F-4F96-8402-A019EAA46FA6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0A0BDAF0-4544-4B68-8464-814E53742C5E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E2D9F9CB-E393-4AA6-8094-A21037917188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1660C07-12BC-4BF4-B8AF-60BD5589AFD4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5017077B-AD52-4268-960B-28D9CB9D13C6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CBF6A63E-849A-4C33-886B-3C8B3AD55447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C2E7920C-8C57-4EAC-AEDD-3B5DE118972B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2E74ED3C-658C-4173-9212-8A4ED67BAC95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393214EF-031F-4D19-8E43-1F53ACFF82E5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5AEC4757-8A29-4B8B-B340-038C8CAE015A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AD1F9FA1-9B71-44B4-AF49-F3B04D27D1E8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CDA27EDA-F0C6-449B-BFB0-4CA4A8130B51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48B1EF1A-5D47-40C5-8DBB-CB34968FF2B6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EE53F300-3229-4946-AF62-7365838559EE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E8729F64-D0BF-42C9-8890-E2C6901C44BB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D28E3FE0-957D-4E9C-BB90-278734063ECF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E5CA3EA2-669F-42EC-8D24-5F0AB3E84661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B0FA465C-141A-4AEF-84FB-CA2856C7DE6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68AD0048-D300-447B-90AB-F850028D0DB7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C1361573-DA9F-437D-BB85-CE91AE133C4C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181A8F43-2E06-4A83-8E7B-A1ABFC7693F5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A4E66BE7-9918-465E-AA5C-882FCE1CCD95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0C09C156-E946-49EF-9AC4-162EFA5ACBE6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E598651E-699B-4F91-B660-7EBB81413A70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201F901B-0E6A-40D6-8120-8D295DA9E985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082414A9-810C-4E71-8E01-CEEEABC98F23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365EA21B-F591-46EA-A9BA-257A0ED96C24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B17F61FB-B724-415A-928B-BF141898D1BA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9DDDEC66-C5C5-4EE1-8A9C-A0408292034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53DAA520-F4CB-43C9-A2F5-C853D1881C8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F32ADCB0-1B2A-4E8F-8D82-93D9F6062EEA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175E9499-9FBE-4071-98ED-CD5784D8F030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253ABA08-5F64-49BD-B9E8-556E27DB7C32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C08B59BB-2755-408A-83F4-072960646FC4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FBA5043D-D1F3-49FD-842F-1667570495FB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99073FA-3DB8-499F-9E4F-E6831BD061EC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  <a:grpFill/>
          </p:grpSpPr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40F371FA-1D10-481B-8E4F-AD8BBCF600B7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979D3ACE-FEB8-44F4-92C5-4F3E15BE9F56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EFBA08AD-638B-4C7B-9947-1CAB2F950F59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46A43AD8-46F4-4A66-9D51-F610DD4542B5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1" name="Freihandform: Form 260">
                <a:extLst>
                  <a:ext uri="{FF2B5EF4-FFF2-40B4-BE49-F238E27FC236}">
                    <a16:creationId xmlns:a16="http://schemas.microsoft.com/office/drawing/2014/main" id="{8705B5D9-2280-4FAD-AD86-45DDBFE0C2E0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2" name="Freihandform: Form 261">
                <a:extLst>
                  <a:ext uri="{FF2B5EF4-FFF2-40B4-BE49-F238E27FC236}">
                    <a16:creationId xmlns:a16="http://schemas.microsoft.com/office/drawing/2014/main" id="{845A9A68-99AB-493C-8E3D-B2DDCE2C0C91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3" name="Freihandform: Form 262">
                <a:extLst>
                  <a:ext uri="{FF2B5EF4-FFF2-40B4-BE49-F238E27FC236}">
                    <a16:creationId xmlns:a16="http://schemas.microsoft.com/office/drawing/2014/main" id="{5894DC0E-DD81-49EE-8B8D-306656B458AF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4" name="Freihandform: Form 263">
                <a:extLst>
                  <a:ext uri="{FF2B5EF4-FFF2-40B4-BE49-F238E27FC236}">
                    <a16:creationId xmlns:a16="http://schemas.microsoft.com/office/drawing/2014/main" id="{FC6DD5FF-4576-4EF3-83FB-47B1F759FAC5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5" name="Freihandform: Form 264">
                <a:extLst>
                  <a:ext uri="{FF2B5EF4-FFF2-40B4-BE49-F238E27FC236}">
                    <a16:creationId xmlns:a16="http://schemas.microsoft.com/office/drawing/2014/main" id="{84110BDE-4B28-4775-8830-263CFFCE462D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6" name="Freihandform: Form 265">
                <a:extLst>
                  <a:ext uri="{FF2B5EF4-FFF2-40B4-BE49-F238E27FC236}">
                    <a16:creationId xmlns:a16="http://schemas.microsoft.com/office/drawing/2014/main" id="{44E32329-5108-447F-83B8-D71A56F004D5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192ED30-31E5-436E-AF79-DDA125B93C04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67" name="Freihandform: Form 266">
                <a:extLst>
                  <a:ext uri="{FF2B5EF4-FFF2-40B4-BE49-F238E27FC236}">
                    <a16:creationId xmlns:a16="http://schemas.microsoft.com/office/drawing/2014/main" id="{B8255543-43CF-4E8E-935C-BFCACE982C1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8" name="Freihandform: Form 267">
                <a:extLst>
                  <a:ext uri="{FF2B5EF4-FFF2-40B4-BE49-F238E27FC236}">
                    <a16:creationId xmlns:a16="http://schemas.microsoft.com/office/drawing/2014/main" id="{60974BD3-1875-46BA-ADDF-D1913D2C7D4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9" name="Freihandform: Form 268">
                <a:extLst>
                  <a:ext uri="{FF2B5EF4-FFF2-40B4-BE49-F238E27FC236}">
                    <a16:creationId xmlns:a16="http://schemas.microsoft.com/office/drawing/2014/main" id="{7153A228-67C4-462E-86A7-4110ABC4816A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B08217FC-86BF-400D-8ABF-C8081BD045A7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434F37AE-7DCC-4971-990E-630F348F024F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FB594757-C9CA-42D3-BAA5-529E358D2F2D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17865E8F-A7AD-454E-BAD3-E45D996315F6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CBF0C638-EFC6-4A9C-91DD-9B946CDD97BC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78" name="Freihandform: Form 277">
                <a:extLst>
                  <a:ext uri="{FF2B5EF4-FFF2-40B4-BE49-F238E27FC236}">
                    <a16:creationId xmlns:a16="http://schemas.microsoft.com/office/drawing/2014/main" id="{F5412B76-DE92-4FFB-A535-31188CB944F1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9" name="Freihandform: Form 278">
                <a:extLst>
                  <a:ext uri="{FF2B5EF4-FFF2-40B4-BE49-F238E27FC236}">
                    <a16:creationId xmlns:a16="http://schemas.microsoft.com/office/drawing/2014/main" id="{355067D8-E429-45A1-BE9E-767908E3523C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C2A1AEE9-D4A6-429C-9DDF-2EA80D50E4BA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B539BA34-8163-4694-9319-B031C69C83AE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8CA899DA-7EEA-41EB-B751-8292B9BCE5EF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3" name="Freihandform: Form 282">
                <a:extLst>
                  <a:ext uri="{FF2B5EF4-FFF2-40B4-BE49-F238E27FC236}">
                    <a16:creationId xmlns:a16="http://schemas.microsoft.com/office/drawing/2014/main" id="{87F45BC3-CAA8-4F75-AB4A-B9B6A558C4D2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4" name="Freihandform: Form 283">
                <a:extLst>
                  <a:ext uri="{FF2B5EF4-FFF2-40B4-BE49-F238E27FC236}">
                    <a16:creationId xmlns:a16="http://schemas.microsoft.com/office/drawing/2014/main" id="{74C89E3B-B9F5-4B4B-8321-984BD3007F0D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85" name="Gruppieren 284">
              <a:extLst>
                <a:ext uri="{FF2B5EF4-FFF2-40B4-BE49-F238E27FC236}">
                  <a16:creationId xmlns:a16="http://schemas.microsoft.com/office/drawing/2014/main" id="{A86DBC9B-8439-4683-9268-886226CC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81F4643A-E7BF-4D63-A084-52E7DC934DF4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9271B93B-4C4E-43F3-8D7C-C5D0B1188FB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8" name="Freihandform: Form 287">
                <a:extLst>
                  <a:ext uri="{FF2B5EF4-FFF2-40B4-BE49-F238E27FC236}">
                    <a16:creationId xmlns:a16="http://schemas.microsoft.com/office/drawing/2014/main" id="{58DBDB7E-E716-46D6-B4ED-0016FCDA1231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289" name="Logo">
            <a:extLst>
              <a:ext uri="{FF2B5EF4-FFF2-40B4-BE49-F238E27FC236}">
                <a16:creationId xmlns:a16="http://schemas.microsoft.com/office/drawing/2014/main" id="{DD919D26-ED93-4D96-AFA7-32E06CD44F59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290" name="Freihandform: Form 289">
              <a:extLst>
                <a:ext uri="{FF2B5EF4-FFF2-40B4-BE49-F238E27FC236}">
                  <a16:creationId xmlns:a16="http://schemas.microsoft.com/office/drawing/2014/main" id="{1CBA6C16-DAE5-4B39-8A9C-5C52CE24FB72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FDD60A95-D64D-4820-BE3A-6C4487646D91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2" name="Freihandform: Form 291">
              <a:extLst>
                <a:ext uri="{FF2B5EF4-FFF2-40B4-BE49-F238E27FC236}">
                  <a16:creationId xmlns:a16="http://schemas.microsoft.com/office/drawing/2014/main" id="{7EC36ED4-2699-4808-B2ED-534A9F7B8B0F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3" name="Freihandform: Form 292">
              <a:extLst>
                <a:ext uri="{FF2B5EF4-FFF2-40B4-BE49-F238E27FC236}">
                  <a16:creationId xmlns:a16="http://schemas.microsoft.com/office/drawing/2014/main" id="{F02022AE-3D06-4615-8FE1-F9EA0673643C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4" name="Freihandform: Form 293">
              <a:extLst>
                <a:ext uri="{FF2B5EF4-FFF2-40B4-BE49-F238E27FC236}">
                  <a16:creationId xmlns:a16="http://schemas.microsoft.com/office/drawing/2014/main" id="{609AC3BA-6D82-49E8-8825-A0C8075A70BB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5" name="Freihandform: Form 294">
              <a:extLst>
                <a:ext uri="{FF2B5EF4-FFF2-40B4-BE49-F238E27FC236}">
                  <a16:creationId xmlns:a16="http://schemas.microsoft.com/office/drawing/2014/main" id="{A33C5B05-5F1F-4A7B-B3C6-70F744E0CF43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6" name="Freihandform: Form 295">
              <a:extLst>
                <a:ext uri="{FF2B5EF4-FFF2-40B4-BE49-F238E27FC236}">
                  <a16:creationId xmlns:a16="http://schemas.microsoft.com/office/drawing/2014/main" id="{520B8615-CE63-49CB-B385-56C2CBA61229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7" name="Freihandform: Form 296">
              <a:extLst>
                <a:ext uri="{FF2B5EF4-FFF2-40B4-BE49-F238E27FC236}">
                  <a16:creationId xmlns:a16="http://schemas.microsoft.com/office/drawing/2014/main" id="{81AFFAEE-453D-4A19-86F5-49FF7649BE6B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8" name="Freihandform: Form 297">
              <a:extLst>
                <a:ext uri="{FF2B5EF4-FFF2-40B4-BE49-F238E27FC236}">
                  <a16:creationId xmlns:a16="http://schemas.microsoft.com/office/drawing/2014/main" id="{36E4C825-44F4-4BC0-9C98-75598BE3E927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99" name="Freihandform: Form 298">
              <a:extLst>
                <a:ext uri="{FF2B5EF4-FFF2-40B4-BE49-F238E27FC236}">
                  <a16:creationId xmlns:a16="http://schemas.microsoft.com/office/drawing/2014/main" id="{8E51A364-5046-4AE7-B48B-5052CD3EBDF8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0" name="Freihandform: Form 299">
              <a:extLst>
                <a:ext uri="{FF2B5EF4-FFF2-40B4-BE49-F238E27FC236}">
                  <a16:creationId xmlns:a16="http://schemas.microsoft.com/office/drawing/2014/main" id="{B17F31D3-9A5A-4537-93C9-9E78B3E40CEC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1" name="Freihandform: Form 300">
              <a:extLst>
                <a:ext uri="{FF2B5EF4-FFF2-40B4-BE49-F238E27FC236}">
                  <a16:creationId xmlns:a16="http://schemas.microsoft.com/office/drawing/2014/main" id="{E5488F23-0A10-4373-81B2-1C5D857D1AF4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2" name="Freihandform: Form 301">
              <a:extLst>
                <a:ext uri="{FF2B5EF4-FFF2-40B4-BE49-F238E27FC236}">
                  <a16:creationId xmlns:a16="http://schemas.microsoft.com/office/drawing/2014/main" id="{D6E992FD-8E52-4AD5-A45B-0A8DEC5A1FA3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303" name="Freihandform: Form 302">
              <a:extLst>
                <a:ext uri="{FF2B5EF4-FFF2-40B4-BE49-F238E27FC236}">
                  <a16:creationId xmlns:a16="http://schemas.microsoft.com/office/drawing/2014/main" id="{67AADE80-33ED-4080-8834-EAF513177593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334" name="Headline">
            <a:extLst>
              <a:ext uri="{FF2B5EF4-FFF2-40B4-BE49-F238E27FC236}">
                <a16:creationId xmlns:a16="http://schemas.microsoft.com/office/drawing/2014/main" id="{687D6163-3400-476F-8DAD-8504F7F328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9" y="2524906"/>
            <a:ext cx="5220680" cy="1524687"/>
          </a:xfrm>
        </p:spPr>
        <p:txBody>
          <a:bodyPr rIns="0" anchor="ctr" anchorCtr="0"/>
          <a:lstStyle>
            <a:lvl1pPr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8" name="Subtitle 307">
            <a:extLst>
              <a:ext uri="{FF2B5EF4-FFF2-40B4-BE49-F238E27FC236}">
                <a16:creationId xmlns:a16="http://schemas.microsoft.com/office/drawing/2014/main" id="{EB3997C5-7B9B-4971-92F8-EF8494C4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6" name="Date Placeholder 4">
            <a:extLst>
              <a:ext uri="{FF2B5EF4-FFF2-40B4-BE49-F238E27FC236}">
                <a16:creationId xmlns:a16="http://schemas.microsoft.com/office/drawing/2014/main" id="{95F8D04D-E7D7-47A1-BFDA-B8E3798FF4EC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874914" y="2034162"/>
            <a:ext cx="5220680" cy="252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2B8FF9B-984D-43FA-98B5-AD4F4F0F8208}" type="datetime4">
              <a:rPr lang="en-US" smtClean="0"/>
              <a:t>July 19, 2022</a:t>
            </a:fld>
            <a:endParaRPr lang="en-GB"/>
          </a:p>
        </p:txBody>
      </p:sp>
      <p:sp>
        <p:nvSpPr>
          <p:cNvPr id="307" name="Footer Placeholder 5">
            <a:extLst>
              <a:ext uri="{FF2B5EF4-FFF2-40B4-BE49-F238E27FC236}">
                <a16:creationId xmlns:a16="http://schemas.microsoft.com/office/drawing/2014/main" id="{5A94AF71-1D27-4CD0-9604-FC7145668A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74914" y="1732823"/>
            <a:ext cx="522068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304" name="Slide Number Placeholder 5">
            <a:extLst>
              <a:ext uri="{FF2B5EF4-FFF2-40B4-BE49-F238E27FC236}">
                <a16:creationId xmlns:a16="http://schemas.microsoft.com/office/drawing/2014/main" id="{B8683BCB-CA57-4192-B2FF-5F3B48C6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659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FC06901-DB14-4088-8ABA-23E91E002AE2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3" name="Keyword">
            <a:extLst>
              <a:ext uri="{FF2B5EF4-FFF2-40B4-BE49-F238E27FC236}">
                <a16:creationId xmlns:a16="http://schemas.microsoft.com/office/drawing/2014/main" id="{ED12A15F-F01D-423E-8B42-5D0D85399C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ltGray">
          <a:xfrm>
            <a:off x="3721138" y="1727200"/>
            <a:ext cx="4520426" cy="4298400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396000" tIns="396000" rIns="396000" bIns="39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6C59D2F-CAEE-4A51-ACFD-93F5CCE77E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5320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286551A-3960-4435-BEEF-4A2A48D3A8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5320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DD11C67-D814-4DB5-AA51-19EBCE455B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5320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A99AEE-3740-4E04-A153-25E85A330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76374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E1D14B1-AC89-4007-B1CF-45696A0754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A19FFDD-AECC-454E-97AA-FE6AEBBA5D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976374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8FD1-1F64-4ABF-8BA3-033E838F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ource">
            <a:extLst>
              <a:ext uri="{FF2B5EF4-FFF2-40B4-BE49-F238E27FC236}">
                <a16:creationId xmlns:a16="http://schemas.microsoft.com/office/drawing/2014/main" id="{669DDE0B-7078-4720-9992-0E42C27827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5" name="Subtitle 162">
            <a:extLst>
              <a:ext uri="{FF2B5EF4-FFF2-40B4-BE49-F238E27FC236}">
                <a16:creationId xmlns:a16="http://schemas.microsoft.com/office/drawing/2014/main" id="{8F24E2A8-5205-4027-A866-0C59C9B9F182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0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8D91B9-2F2D-4C72-B827-9220612D43F0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690044C4-A1E9-4FAD-B04A-95DB74FF608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3721132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6C59D2F-CAEE-4A51-ACFD-93F5CCE77E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5320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286551A-3960-4435-BEEF-4A2A48D3A8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5320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DD11C67-D814-4DB5-AA51-19EBCE455B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5320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A99AEE-3740-4E04-A153-25E85A330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76374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E1D14B1-AC89-4007-B1CF-45696A0754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A19FFDD-AECC-454E-97AA-FE6AEBBA5D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976374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3ACC1-05E9-43DF-BDCC-0D24270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0E44342D-0A52-4D33-B425-7D6BA33DF3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Subtitle 162">
            <a:extLst>
              <a:ext uri="{FF2B5EF4-FFF2-40B4-BE49-F238E27FC236}">
                <a16:creationId xmlns:a16="http://schemas.microsoft.com/office/drawing/2014/main" id="{157DA949-4E05-4265-854F-C087C273FB37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8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7CA8A5-370F-4898-B824-8B6503F95AC4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7" name="Laptop">
            <a:extLst>
              <a:ext uri="{FF2B5EF4-FFF2-40B4-BE49-F238E27FC236}">
                <a16:creationId xmlns:a16="http://schemas.microsoft.com/office/drawing/2014/main" id="{C76CBFB7-F488-4022-8502-F7087E5897F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353593" y="1732533"/>
            <a:ext cx="7484812" cy="4298400"/>
            <a:chOff x="5737930" y="1716033"/>
            <a:chExt cx="5965200" cy="3426158"/>
          </a:xfrm>
        </p:grpSpPr>
        <p:sp>
          <p:nvSpPr>
            <p:cNvPr id="8" name="Grafik 5">
              <a:extLst>
                <a:ext uri="{FF2B5EF4-FFF2-40B4-BE49-F238E27FC236}">
                  <a16:creationId xmlns:a16="http://schemas.microsoft.com/office/drawing/2014/main" id="{5AEB4002-9B4E-496B-908C-CADFBDF7D84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37930" y="1716033"/>
              <a:ext cx="5965200" cy="3426158"/>
            </a:xfrm>
            <a:custGeom>
              <a:avLst/>
              <a:gdLst>
                <a:gd name="connsiteX0" fmla="*/ 4464558 w 4473797"/>
                <a:gd name="connsiteY0" fmla="*/ 2454021 h 2569559"/>
                <a:gd name="connsiteX1" fmla="*/ 4061079 w 4473797"/>
                <a:gd name="connsiteY1" fmla="*/ 2454021 h 2569559"/>
                <a:gd name="connsiteX2" fmla="*/ 4066794 w 4473797"/>
                <a:gd name="connsiteY2" fmla="*/ 2416016 h 2569559"/>
                <a:gd name="connsiteX3" fmla="*/ 4066794 w 4473797"/>
                <a:gd name="connsiteY3" fmla="*/ 140780 h 2569559"/>
                <a:gd name="connsiteX4" fmla="*/ 3926015 w 4473797"/>
                <a:gd name="connsiteY4" fmla="*/ 0 h 2569559"/>
                <a:gd name="connsiteX5" fmla="*/ 552164 w 4473797"/>
                <a:gd name="connsiteY5" fmla="*/ 0 h 2569559"/>
                <a:gd name="connsiteX6" fmla="*/ 411385 w 4473797"/>
                <a:gd name="connsiteY6" fmla="*/ 140780 h 2569559"/>
                <a:gd name="connsiteX7" fmla="*/ 411385 w 4473797"/>
                <a:gd name="connsiteY7" fmla="*/ 2416016 h 2569559"/>
                <a:gd name="connsiteX8" fmla="*/ 416528 w 4473797"/>
                <a:gd name="connsiteY8" fmla="*/ 2454021 h 2569559"/>
                <a:gd name="connsiteX9" fmla="*/ 9049 w 4473797"/>
                <a:gd name="connsiteY9" fmla="*/ 2454021 h 2569559"/>
                <a:gd name="connsiteX10" fmla="*/ 0 w 4473797"/>
                <a:gd name="connsiteY10" fmla="*/ 2463070 h 2569559"/>
                <a:gd name="connsiteX11" fmla="*/ 0 w 4473797"/>
                <a:gd name="connsiteY11" fmla="*/ 2471547 h 2569559"/>
                <a:gd name="connsiteX12" fmla="*/ 5144 w 4473797"/>
                <a:gd name="connsiteY12" fmla="*/ 2481644 h 2569559"/>
                <a:gd name="connsiteX13" fmla="*/ 87439 w 4473797"/>
                <a:gd name="connsiteY13" fmla="*/ 2510409 h 2569559"/>
                <a:gd name="connsiteX14" fmla="*/ 252603 w 4473797"/>
                <a:gd name="connsiteY14" fmla="*/ 2538603 h 2569559"/>
                <a:gd name="connsiteX15" fmla="*/ 694277 w 4473797"/>
                <a:gd name="connsiteY15" fmla="*/ 2569559 h 2569559"/>
                <a:gd name="connsiteX16" fmla="*/ 3680746 w 4473797"/>
                <a:gd name="connsiteY16" fmla="*/ 2569559 h 2569559"/>
                <a:gd name="connsiteX17" fmla="*/ 4258628 w 4473797"/>
                <a:gd name="connsiteY17" fmla="*/ 2533555 h 2569559"/>
                <a:gd name="connsiteX18" fmla="*/ 4469797 w 4473797"/>
                <a:gd name="connsiteY18" fmla="*/ 2481739 h 2569559"/>
                <a:gd name="connsiteX19" fmla="*/ 4470368 w 4473797"/>
                <a:gd name="connsiteY19" fmla="*/ 2481739 h 2569559"/>
                <a:gd name="connsiteX20" fmla="*/ 4470368 w 4473797"/>
                <a:gd name="connsiteY20" fmla="*/ 2481167 h 2569559"/>
                <a:gd name="connsiteX21" fmla="*/ 4470940 w 4473797"/>
                <a:gd name="connsiteY21" fmla="*/ 2480596 h 2569559"/>
                <a:gd name="connsiteX22" fmla="*/ 4473798 w 4473797"/>
                <a:gd name="connsiteY22" fmla="*/ 2473262 h 2569559"/>
                <a:gd name="connsiteX23" fmla="*/ 4473798 w 4473797"/>
                <a:gd name="connsiteY23" fmla="*/ 2463165 h 2569559"/>
                <a:gd name="connsiteX24" fmla="*/ 4464558 w 4473797"/>
                <a:gd name="connsiteY24" fmla="*/ 2454021 h 256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73797" h="2569559">
                  <a:moveTo>
                    <a:pt x="4464558" y="2454021"/>
                  </a:moveTo>
                  <a:cubicBezTo>
                    <a:pt x="4319016" y="2454021"/>
                    <a:pt x="4184809" y="2454021"/>
                    <a:pt x="4061079" y="2454021"/>
                  </a:cubicBezTo>
                  <a:cubicBezTo>
                    <a:pt x="4064508" y="2442115"/>
                    <a:pt x="4066794" y="2429066"/>
                    <a:pt x="4066794" y="2416016"/>
                  </a:cubicBezTo>
                  <a:cubicBezTo>
                    <a:pt x="4066794" y="140780"/>
                    <a:pt x="4066794" y="140780"/>
                    <a:pt x="4066794" y="140780"/>
                  </a:cubicBezTo>
                  <a:cubicBezTo>
                    <a:pt x="4066794" y="62960"/>
                    <a:pt x="4003262" y="0"/>
                    <a:pt x="3926015" y="0"/>
                  </a:cubicBezTo>
                  <a:cubicBezTo>
                    <a:pt x="552164" y="0"/>
                    <a:pt x="552164" y="0"/>
                    <a:pt x="552164" y="0"/>
                  </a:cubicBezTo>
                  <a:cubicBezTo>
                    <a:pt x="474345" y="0"/>
                    <a:pt x="411385" y="63056"/>
                    <a:pt x="411385" y="140780"/>
                  </a:cubicBezTo>
                  <a:cubicBezTo>
                    <a:pt x="411385" y="2416016"/>
                    <a:pt x="411385" y="2416016"/>
                    <a:pt x="411385" y="2416016"/>
                  </a:cubicBezTo>
                  <a:cubicBezTo>
                    <a:pt x="411385" y="2429066"/>
                    <a:pt x="413099" y="2442115"/>
                    <a:pt x="416528" y="2454021"/>
                  </a:cubicBezTo>
                  <a:cubicBezTo>
                    <a:pt x="9049" y="2454021"/>
                    <a:pt x="9049" y="2454021"/>
                    <a:pt x="9049" y="2454021"/>
                  </a:cubicBezTo>
                  <a:cubicBezTo>
                    <a:pt x="4477" y="2454021"/>
                    <a:pt x="0" y="2458498"/>
                    <a:pt x="0" y="2463070"/>
                  </a:cubicBezTo>
                  <a:cubicBezTo>
                    <a:pt x="0" y="2471547"/>
                    <a:pt x="0" y="2471547"/>
                    <a:pt x="0" y="2471547"/>
                  </a:cubicBezTo>
                  <a:cubicBezTo>
                    <a:pt x="0" y="2474881"/>
                    <a:pt x="1715" y="2478310"/>
                    <a:pt x="5144" y="2481644"/>
                  </a:cubicBezTo>
                  <a:cubicBezTo>
                    <a:pt x="8001" y="2484978"/>
                    <a:pt x="18193" y="2495169"/>
                    <a:pt x="87439" y="2510409"/>
                  </a:cubicBezTo>
                  <a:cubicBezTo>
                    <a:pt x="130588" y="2520506"/>
                    <a:pt x="187928" y="2530126"/>
                    <a:pt x="252603" y="2538603"/>
                  </a:cubicBezTo>
                  <a:cubicBezTo>
                    <a:pt x="399669" y="2558320"/>
                    <a:pt x="560832" y="2569559"/>
                    <a:pt x="694277" y="2569559"/>
                  </a:cubicBezTo>
                  <a:cubicBezTo>
                    <a:pt x="3680746" y="2569559"/>
                    <a:pt x="3680746" y="2569559"/>
                    <a:pt x="3680746" y="2569559"/>
                  </a:cubicBezTo>
                  <a:cubicBezTo>
                    <a:pt x="3956590" y="2569559"/>
                    <a:pt x="4147376" y="2549843"/>
                    <a:pt x="4258628" y="2533555"/>
                  </a:cubicBezTo>
                  <a:cubicBezTo>
                    <a:pt x="4368165" y="2517743"/>
                    <a:pt x="4455033" y="2496407"/>
                    <a:pt x="4469797" y="2481739"/>
                  </a:cubicBezTo>
                  <a:cubicBezTo>
                    <a:pt x="4470368" y="2481739"/>
                    <a:pt x="4470368" y="2481739"/>
                    <a:pt x="4470368" y="2481739"/>
                  </a:cubicBezTo>
                  <a:lnTo>
                    <a:pt x="4470368" y="2481167"/>
                  </a:lnTo>
                  <a:cubicBezTo>
                    <a:pt x="4470940" y="2481167"/>
                    <a:pt x="4470940" y="2481167"/>
                    <a:pt x="4470940" y="2480596"/>
                  </a:cubicBezTo>
                  <a:cubicBezTo>
                    <a:pt x="4472654" y="2478310"/>
                    <a:pt x="4473798" y="2476119"/>
                    <a:pt x="4473798" y="2473262"/>
                  </a:cubicBezTo>
                  <a:cubicBezTo>
                    <a:pt x="4473798" y="2463165"/>
                    <a:pt x="4473798" y="2463165"/>
                    <a:pt x="4473798" y="2463165"/>
                  </a:cubicBezTo>
                  <a:cubicBezTo>
                    <a:pt x="4473607" y="2458498"/>
                    <a:pt x="4469607" y="2454021"/>
                    <a:pt x="4464558" y="24540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none" rtlCol="0" anchor="ctr"/>
            <a:lstStyle/>
            <a:p>
              <a:endParaRPr lang="en-US" sz="1800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482D83F-0562-45BD-97B3-0F60A2DF968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737930" y="1716033"/>
              <a:ext cx="5965069" cy="3425934"/>
              <a:chOff x="14420850" y="2595563"/>
              <a:chExt cx="3748088" cy="2152651"/>
            </a:xfrm>
            <a:solidFill>
              <a:schemeClr val="tx1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F2EEFA13-B638-441E-96CE-FE5B2C618D87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420850" y="4651376"/>
                <a:ext cx="3748088" cy="96838"/>
              </a:xfrm>
              <a:custGeom>
                <a:avLst/>
                <a:gdLst>
                  <a:gd name="T0" fmla="*/ 7881 w 7881"/>
                  <a:gd name="T1" fmla="*/ 34 h 205"/>
                  <a:gd name="T2" fmla="*/ 7881 w 7881"/>
                  <a:gd name="T3" fmla="*/ 16 h 205"/>
                  <a:gd name="T4" fmla="*/ 7865 w 7881"/>
                  <a:gd name="T5" fmla="*/ 0 h 205"/>
                  <a:gd name="T6" fmla="*/ 4570 w 7881"/>
                  <a:gd name="T7" fmla="*/ 0 h 205"/>
                  <a:gd name="T8" fmla="*/ 4560 w 7881"/>
                  <a:gd name="T9" fmla="*/ 4 h 205"/>
                  <a:gd name="T10" fmla="*/ 3275 w 7881"/>
                  <a:gd name="T11" fmla="*/ 4 h 205"/>
                  <a:gd name="T12" fmla="*/ 3265 w 7881"/>
                  <a:gd name="T13" fmla="*/ 0 h 205"/>
                  <a:gd name="T14" fmla="*/ 16 w 7881"/>
                  <a:gd name="T15" fmla="*/ 0 h 205"/>
                  <a:gd name="T16" fmla="*/ 0 w 7881"/>
                  <a:gd name="T17" fmla="*/ 16 h 205"/>
                  <a:gd name="T18" fmla="*/ 0 w 7881"/>
                  <a:gd name="T19" fmla="*/ 31 h 205"/>
                  <a:gd name="T20" fmla="*/ 9 w 7881"/>
                  <a:gd name="T21" fmla="*/ 49 h 205"/>
                  <a:gd name="T22" fmla="*/ 9 w 7881"/>
                  <a:gd name="T23" fmla="*/ 49 h 205"/>
                  <a:gd name="T24" fmla="*/ 154 w 7881"/>
                  <a:gd name="T25" fmla="*/ 100 h 205"/>
                  <a:gd name="T26" fmla="*/ 445 w 7881"/>
                  <a:gd name="T27" fmla="*/ 150 h 205"/>
                  <a:gd name="T28" fmla="*/ 1223 w 7881"/>
                  <a:gd name="T29" fmla="*/ 205 h 205"/>
                  <a:gd name="T30" fmla="*/ 6484 w 7881"/>
                  <a:gd name="T31" fmla="*/ 205 h 205"/>
                  <a:gd name="T32" fmla="*/ 7502 w 7881"/>
                  <a:gd name="T33" fmla="*/ 141 h 205"/>
                  <a:gd name="T34" fmla="*/ 7874 w 7881"/>
                  <a:gd name="T35" fmla="*/ 49 h 205"/>
                  <a:gd name="T36" fmla="*/ 7874 w 7881"/>
                  <a:gd name="T37" fmla="*/ 49 h 205"/>
                  <a:gd name="T38" fmla="*/ 7875 w 7881"/>
                  <a:gd name="T39" fmla="*/ 49 h 205"/>
                  <a:gd name="T40" fmla="*/ 7875 w 7881"/>
                  <a:gd name="T41" fmla="*/ 48 h 205"/>
                  <a:gd name="T42" fmla="*/ 7876 w 7881"/>
                  <a:gd name="T43" fmla="*/ 47 h 205"/>
                  <a:gd name="T44" fmla="*/ 7881 w 7881"/>
                  <a:gd name="T45" fmla="*/ 34 h 205"/>
                  <a:gd name="T46" fmla="*/ 7865 w 7881"/>
                  <a:gd name="T47" fmla="*/ 34 h 205"/>
                  <a:gd name="T48" fmla="*/ 7863 w 7881"/>
                  <a:gd name="T49" fmla="*/ 38 h 205"/>
                  <a:gd name="T50" fmla="*/ 4586 w 7881"/>
                  <a:gd name="T51" fmla="*/ 38 h 205"/>
                  <a:gd name="T52" fmla="*/ 4586 w 7881"/>
                  <a:gd name="T53" fmla="*/ 20 h 205"/>
                  <a:gd name="T54" fmla="*/ 4586 w 7881"/>
                  <a:gd name="T55" fmla="*/ 16 h 205"/>
                  <a:gd name="T56" fmla="*/ 7865 w 7881"/>
                  <a:gd name="T57" fmla="*/ 16 h 205"/>
                  <a:gd name="T58" fmla="*/ 7865 w 7881"/>
                  <a:gd name="T59" fmla="*/ 34 h 205"/>
                  <a:gd name="T60" fmla="*/ 4570 w 7881"/>
                  <a:gd name="T61" fmla="*/ 20 h 205"/>
                  <a:gd name="T62" fmla="*/ 4570 w 7881"/>
                  <a:gd name="T63" fmla="*/ 38 h 205"/>
                  <a:gd name="T64" fmla="*/ 4526 w 7881"/>
                  <a:gd name="T65" fmla="*/ 52 h 205"/>
                  <a:gd name="T66" fmla="*/ 4089 w 7881"/>
                  <a:gd name="T67" fmla="*/ 52 h 205"/>
                  <a:gd name="T68" fmla="*/ 3745 w 7881"/>
                  <a:gd name="T69" fmla="*/ 52 h 205"/>
                  <a:gd name="T70" fmla="*/ 3319 w 7881"/>
                  <a:gd name="T71" fmla="*/ 52 h 205"/>
                  <a:gd name="T72" fmla="*/ 3265 w 7881"/>
                  <a:gd name="T73" fmla="*/ 38 h 205"/>
                  <a:gd name="T74" fmla="*/ 3265 w 7881"/>
                  <a:gd name="T75" fmla="*/ 38 h 205"/>
                  <a:gd name="T76" fmla="*/ 3265 w 7881"/>
                  <a:gd name="T77" fmla="*/ 20 h 205"/>
                  <a:gd name="T78" fmla="*/ 4570 w 7881"/>
                  <a:gd name="T79" fmla="*/ 20 h 205"/>
                  <a:gd name="T80" fmla="*/ 16 w 7881"/>
                  <a:gd name="T81" fmla="*/ 16 h 205"/>
                  <a:gd name="T82" fmla="*/ 3249 w 7881"/>
                  <a:gd name="T83" fmla="*/ 16 h 205"/>
                  <a:gd name="T84" fmla="*/ 3249 w 7881"/>
                  <a:gd name="T85" fmla="*/ 20 h 205"/>
                  <a:gd name="T86" fmla="*/ 3249 w 7881"/>
                  <a:gd name="T87" fmla="*/ 38 h 205"/>
                  <a:gd name="T88" fmla="*/ 20 w 7881"/>
                  <a:gd name="T89" fmla="*/ 38 h 205"/>
                  <a:gd name="T90" fmla="*/ 16 w 7881"/>
                  <a:gd name="T91" fmla="*/ 31 h 205"/>
                  <a:gd name="T92" fmla="*/ 16 w 7881"/>
                  <a:gd name="T93" fmla="*/ 16 h 205"/>
                  <a:gd name="T94" fmla="*/ 6484 w 7881"/>
                  <a:gd name="T95" fmla="*/ 189 h 205"/>
                  <a:gd name="T96" fmla="*/ 1223 w 7881"/>
                  <a:gd name="T97" fmla="*/ 189 h 205"/>
                  <a:gd name="T98" fmla="*/ 48 w 7881"/>
                  <a:gd name="T99" fmla="*/ 54 h 205"/>
                  <a:gd name="T100" fmla="*/ 48 w 7881"/>
                  <a:gd name="T101" fmla="*/ 54 h 205"/>
                  <a:gd name="T102" fmla="*/ 3260 w 7881"/>
                  <a:gd name="T103" fmla="*/ 54 h 205"/>
                  <a:gd name="T104" fmla="*/ 3319 w 7881"/>
                  <a:gd name="T105" fmla="*/ 68 h 205"/>
                  <a:gd name="T106" fmla="*/ 3745 w 7881"/>
                  <a:gd name="T107" fmla="*/ 68 h 205"/>
                  <a:gd name="T108" fmla="*/ 4089 w 7881"/>
                  <a:gd name="T109" fmla="*/ 68 h 205"/>
                  <a:gd name="T110" fmla="*/ 4526 w 7881"/>
                  <a:gd name="T111" fmla="*/ 68 h 205"/>
                  <a:gd name="T112" fmla="*/ 4576 w 7881"/>
                  <a:gd name="T113" fmla="*/ 54 h 205"/>
                  <a:gd name="T114" fmla="*/ 7831 w 7881"/>
                  <a:gd name="T115" fmla="*/ 54 h 205"/>
                  <a:gd name="T116" fmla="*/ 6484 w 7881"/>
                  <a:gd name="T117" fmla="*/ 18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81" h="205">
                    <a:moveTo>
                      <a:pt x="7881" y="34"/>
                    </a:moveTo>
                    <a:cubicBezTo>
                      <a:pt x="7881" y="16"/>
                      <a:pt x="7881" y="16"/>
                      <a:pt x="7881" y="16"/>
                    </a:cubicBezTo>
                    <a:cubicBezTo>
                      <a:pt x="7881" y="8"/>
                      <a:pt x="7874" y="0"/>
                      <a:pt x="7865" y="0"/>
                    </a:cubicBezTo>
                    <a:cubicBezTo>
                      <a:pt x="4570" y="0"/>
                      <a:pt x="4570" y="0"/>
                      <a:pt x="4570" y="0"/>
                    </a:cubicBezTo>
                    <a:cubicBezTo>
                      <a:pt x="4566" y="0"/>
                      <a:pt x="4562" y="2"/>
                      <a:pt x="4560" y="4"/>
                    </a:cubicBezTo>
                    <a:cubicBezTo>
                      <a:pt x="3275" y="4"/>
                      <a:pt x="3275" y="4"/>
                      <a:pt x="3275" y="4"/>
                    </a:cubicBezTo>
                    <a:cubicBezTo>
                      <a:pt x="3272" y="2"/>
                      <a:pt x="3269" y="0"/>
                      <a:pt x="326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3" y="43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4" y="55"/>
                      <a:pt x="32" y="73"/>
                      <a:pt x="154" y="100"/>
                    </a:cubicBezTo>
                    <a:cubicBezTo>
                      <a:pt x="230" y="118"/>
                      <a:pt x="331" y="135"/>
                      <a:pt x="445" y="150"/>
                    </a:cubicBezTo>
                    <a:cubicBezTo>
                      <a:pt x="704" y="185"/>
                      <a:pt x="988" y="205"/>
                      <a:pt x="1223" y="205"/>
                    </a:cubicBezTo>
                    <a:cubicBezTo>
                      <a:pt x="6484" y="205"/>
                      <a:pt x="6484" y="205"/>
                      <a:pt x="6484" y="205"/>
                    </a:cubicBezTo>
                    <a:cubicBezTo>
                      <a:pt x="6970" y="205"/>
                      <a:pt x="7306" y="170"/>
                      <a:pt x="7502" y="141"/>
                    </a:cubicBezTo>
                    <a:cubicBezTo>
                      <a:pt x="7695" y="113"/>
                      <a:pt x="7848" y="75"/>
                      <a:pt x="7874" y="49"/>
                    </a:cubicBezTo>
                    <a:cubicBezTo>
                      <a:pt x="7874" y="49"/>
                      <a:pt x="7874" y="49"/>
                      <a:pt x="7874" y="49"/>
                    </a:cubicBezTo>
                    <a:cubicBezTo>
                      <a:pt x="7875" y="49"/>
                      <a:pt x="7875" y="49"/>
                      <a:pt x="7875" y="49"/>
                    </a:cubicBezTo>
                    <a:cubicBezTo>
                      <a:pt x="7875" y="49"/>
                      <a:pt x="7875" y="48"/>
                      <a:pt x="7875" y="48"/>
                    </a:cubicBezTo>
                    <a:cubicBezTo>
                      <a:pt x="7876" y="48"/>
                      <a:pt x="7876" y="48"/>
                      <a:pt x="7876" y="47"/>
                    </a:cubicBezTo>
                    <a:cubicBezTo>
                      <a:pt x="7879" y="43"/>
                      <a:pt x="7881" y="39"/>
                      <a:pt x="7881" y="34"/>
                    </a:cubicBezTo>
                    <a:close/>
                    <a:moveTo>
                      <a:pt x="7865" y="34"/>
                    </a:moveTo>
                    <a:cubicBezTo>
                      <a:pt x="7865" y="35"/>
                      <a:pt x="7864" y="37"/>
                      <a:pt x="7863" y="38"/>
                    </a:cubicBezTo>
                    <a:cubicBezTo>
                      <a:pt x="4586" y="38"/>
                      <a:pt x="4586" y="38"/>
                      <a:pt x="4586" y="38"/>
                    </a:cubicBezTo>
                    <a:cubicBezTo>
                      <a:pt x="4586" y="20"/>
                      <a:pt x="4586" y="20"/>
                      <a:pt x="4586" y="20"/>
                    </a:cubicBezTo>
                    <a:cubicBezTo>
                      <a:pt x="4586" y="16"/>
                      <a:pt x="4586" y="16"/>
                      <a:pt x="4586" y="16"/>
                    </a:cubicBezTo>
                    <a:cubicBezTo>
                      <a:pt x="7865" y="16"/>
                      <a:pt x="7865" y="16"/>
                      <a:pt x="7865" y="16"/>
                    </a:cubicBezTo>
                    <a:cubicBezTo>
                      <a:pt x="7865" y="16"/>
                      <a:pt x="7865" y="30"/>
                      <a:pt x="7865" y="34"/>
                    </a:cubicBezTo>
                    <a:close/>
                    <a:moveTo>
                      <a:pt x="4570" y="20"/>
                    </a:moveTo>
                    <a:cubicBezTo>
                      <a:pt x="4570" y="26"/>
                      <a:pt x="4570" y="29"/>
                      <a:pt x="4570" y="38"/>
                    </a:cubicBezTo>
                    <a:cubicBezTo>
                      <a:pt x="4562" y="46"/>
                      <a:pt x="4549" y="52"/>
                      <a:pt x="4526" y="52"/>
                    </a:cubicBezTo>
                    <a:cubicBezTo>
                      <a:pt x="4506" y="52"/>
                      <a:pt x="4286" y="52"/>
                      <a:pt x="4089" y="52"/>
                    </a:cubicBezTo>
                    <a:cubicBezTo>
                      <a:pt x="4089" y="52"/>
                      <a:pt x="3923" y="52"/>
                      <a:pt x="3745" y="52"/>
                    </a:cubicBezTo>
                    <a:cubicBezTo>
                      <a:pt x="3549" y="52"/>
                      <a:pt x="3338" y="52"/>
                      <a:pt x="3319" y="52"/>
                    </a:cubicBezTo>
                    <a:cubicBezTo>
                      <a:pt x="3296" y="52"/>
                      <a:pt x="3273" y="46"/>
                      <a:pt x="3265" y="38"/>
                    </a:cubicBezTo>
                    <a:cubicBezTo>
                      <a:pt x="3265" y="38"/>
                      <a:pt x="3265" y="38"/>
                      <a:pt x="3265" y="38"/>
                    </a:cubicBezTo>
                    <a:cubicBezTo>
                      <a:pt x="3265" y="28"/>
                      <a:pt x="3265" y="24"/>
                      <a:pt x="3265" y="20"/>
                    </a:cubicBezTo>
                    <a:lnTo>
                      <a:pt x="4570" y="20"/>
                    </a:lnTo>
                    <a:close/>
                    <a:moveTo>
                      <a:pt x="16" y="16"/>
                    </a:moveTo>
                    <a:cubicBezTo>
                      <a:pt x="3249" y="16"/>
                      <a:pt x="3249" y="16"/>
                      <a:pt x="3249" y="16"/>
                    </a:cubicBezTo>
                    <a:cubicBezTo>
                      <a:pt x="3249" y="20"/>
                      <a:pt x="3249" y="20"/>
                      <a:pt x="3249" y="20"/>
                    </a:cubicBezTo>
                    <a:cubicBezTo>
                      <a:pt x="3249" y="38"/>
                      <a:pt x="3249" y="38"/>
                      <a:pt x="324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35"/>
                      <a:pt x="16" y="33"/>
                      <a:pt x="16" y="31"/>
                    </a:cubicBezTo>
                    <a:cubicBezTo>
                      <a:pt x="16" y="26"/>
                      <a:pt x="16" y="16"/>
                      <a:pt x="16" y="16"/>
                    </a:cubicBezTo>
                    <a:close/>
                    <a:moveTo>
                      <a:pt x="6484" y="189"/>
                    </a:moveTo>
                    <a:cubicBezTo>
                      <a:pt x="6484" y="189"/>
                      <a:pt x="1415" y="189"/>
                      <a:pt x="1223" y="189"/>
                    </a:cubicBezTo>
                    <a:cubicBezTo>
                      <a:pt x="751" y="189"/>
                      <a:pt x="187" y="110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260" y="54"/>
                      <a:pt x="3260" y="54"/>
                      <a:pt x="3260" y="54"/>
                    </a:cubicBezTo>
                    <a:cubicBezTo>
                      <a:pt x="3274" y="64"/>
                      <a:pt x="3300" y="68"/>
                      <a:pt x="3319" y="68"/>
                    </a:cubicBezTo>
                    <a:cubicBezTo>
                      <a:pt x="3745" y="68"/>
                      <a:pt x="3745" y="68"/>
                      <a:pt x="3745" y="68"/>
                    </a:cubicBezTo>
                    <a:cubicBezTo>
                      <a:pt x="4089" y="68"/>
                      <a:pt x="4089" y="68"/>
                      <a:pt x="4089" y="68"/>
                    </a:cubicBezTo>
                    <a:cubicBezTo>
                      <a:pt x="4526" y="68"/>
                      <a:pt x="4526" y="68"/>
                      <a:pt x="4526" y="68"/>
                    </a:cubicBezTo>
                    <a:cubicBezTo>
                      <a:pt x="4547" y="68"/>
                      <a:pt x="4563" y="63"/>
                      <a:pt x="4576" y="54"/>
                    </a:cubicBezTo>
                    <a:cubicBezTo>
                      <a:pt x="7831" y="54"/>
                      <a:pt x="7831" y="54"/>
                      <a:pt x="7831" y="54"/>
                    </a:cubicBezTo>
                    <a:cubicBezTo>
                      <a:pt x="7712" y="98"/>
                      <a:pt x="7272" y="189"/>
                      <a:pt x="6484" y="18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32203BF-2CA1-4226-A4B6-AF393F8BBD2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6276638" y="2674938"/>
                <a:ext cx="38100" cy="38100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16 w 80"/>
                  <a:gd name="T11" fmla="*/ 40 h 80"/>
                  <a:gd name="T12" fmla="*/ 40 w 80"/>
                  <a:gd name="T13" fmla="*/ 16 h 80"/>
                  <a:gd name="T14" fmla="*/ 64 w 80"/>
                  <a:gd name="T15" fmla="*/ 40 h 80"/>
                  <a:gd name="T16" fmla="*/ 40 w 80"/>
                  <a:gd name="T17" fmla="*/ 64 h 80"/>
                  <a:gd name="T18" fmla="*/ 16 w 80"/>
                  <a:gd name="T19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lose/>
                    <a:moveTo>
                      <a:pt x="16" y="40"/>
                    </a:moveTo>
                    <a:cubicBezTo>
                      <a:pt x="16" y="27"/>
                      <a:pt x="27" y="16"/>
                      <a:pt x="40" y="16"/>
                    </a:cubicBezTo>
                    <a:cubicBezTo>
                      <a:pt x="53" y="16"/>
                      <a:pt x="64" y="27"/>
                      <a:pt x="64" y="40"/>
                    </a:cubicBezTo>
                    <a:cubicBezTo>
                      <a:pt x="64" y="53"/>
                      <a:pt x="53" y="64"/>
                      <a:pt x="40" y="64"/>
                    </a:cubicBezTo>
                    <a:cubicBezTo>
                      <a:pt x="27" y="64"/>
                      <a:pt x="16" y="53"/>
                      <a:pt x="16" y="4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872848C7-B2B8-433C-A5C3-44F1E139693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919325" y="2744788"/>
                <a:ext cx="2757488" cy="1730375"/>
              </a:xfrm>
              <a:custGeom>
                <a:avLst/>
                <a:gdLst>
                  <a:gd name="T0" fmla="*/ 0 w 5800"/>
                  <a:gd name="T1" fmla="*/ 20 h 3640"/>
                  <a:gd name="T2" fmla="*/ 0 w 5800"/>
                  <a:gd name="T3" fmla="*/ 3620 h 3640"/>
                  <a:gd name="T4" fmla="*/ 20 w 5800"/>
                  <a:gd name="T5" fmla="*/ 3640 h 3640"/>
                  <a:gd name="T6" fmla="*/ 5780 w 5800"/>
                  <a:gd name="T7" fmla="*/ 3640 h 3640"/>
                  <a:gd name="T8" fmla="*/ 5800 w 5800"/>
                  <a:gd name="T9" fmla="*/ 3620 h 3640"/>
                  <a:gd name="T10" fmla="*/ 5800 w 5800"/>
                  <a:gd name="T11" fmla="*/ 20 h 3640"/>
                  <a:gd name="T12" fmla="*/ 5780 w 5800"/>
                  <a:gd name="T13" fmla="*/ 0 h 3640"/>
                  <a:gd name="T14" fmla="*/ 20 w 5800"/>
                  <a:gd name="T15" fmla="*/ 0 h 3640"/>
                  <a:gd name="T16" fmla="*/ 0 w 5800"/>
                  <a:gd name="T17" fmla="*/ 20 h 3640"/>
                  <a:gd name="T18" fmla="*/ 5780 w 5800"/>
                  <a:gd name="T19" fmla="*/ 3620 h 3640"/>
                  <a:gd name="T20" fmla="*/ 20 w 5800"/>
                  <a:gd name="T21" fmla="*/ 3620 h 3640"/>
                  <a:gd name="T22" fmla="*/ 20 w 5800"/>
                  <a:gd name="T23" fmla="*/ 20 h 3640"/>
                  <a:gd name="T24" fmla="*/ 5780 w 5800"/>
                  <a:gd name="T25" fmla="*/ 20 h 3640"/>
                  <a:gd name="T26" fmla="*/ 5780 w 5800"/>
                  <a:gd name="T27" fmla="*/ 3620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00" h="3640">
                    <a:moveTo>
                      <a:pt x="0" y="20"/>
                    </a:moveTo>
                    <a:cubicBezTo>
                      <a:pt x="0" y="3620"/>
                      <a:pt x="0" y="3620"/>
                      <a:pt x="0" y="3620"/>
                    </a:cubicBezTo>
                    <a:cubicBezTo>
                      <a:pt x="0" y="3631"/>
                      <a:pt x="9" y="3640"/>
                      <a:pt x="20" y="3640"/>
                    </a:cubicBezTo>
                    <a:cubicBezTo>
                      <a:pt x="5780" y="3640"/>
                      <a:pt x="5780" y="3640"/>
                      <a:pt x="5780" y="3640"/>
                    </a:cubicBezTo>
                    <a:cubicBezTo>
                      <a:pt x="5791" y="3640"/>
                      <a:pt x="5800" y="3631"/>
                      <a:pt x="5800" y="3620"/>
                    </a:cubicBezTo>
                    <a:cubicBezTo>
                      <a:pt x="5800" y="20"/>
                      <a:pt x="5800" y="20"/>
                      <a:pt x="5800" y="20"/>
                    </a:cubicBezTo>
                    <a:cubicBezTo>
                      <a:pt x="5800" y="9"/>
                      <a:pt x="5791" y="0"/>
                      <a:pt x="578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5780" y="3620"/>
                    </a:moveTo>
                    <a:cubicBezTo>
                      <a:pt x="20" y="3620"/>
                      <a:pt x="20" y="3620"/>
                      <a:pt x="20" y="36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5780" y="20"/>
                      <a:pt x="5780" y="20"/>
                      <a:pt x="5780" y="20"/>
                    </a:cubicBezTo>
                    <a:lnTo>
                      <a:pt x="5780" y="362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216000" tIns="0" rIns="21600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C605C93E-0727-4171-AC52-37EB78C48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647988" y="4695826"/>
                <a:ext cx="46038" cy="14288"/>
              </a:xfrm>
              <a:custGeom>
                <a:avLst/>
                <a:gdLst>
                  <a:gd name="T0" fmla="*/ 91 w 97"/>
                  <a:gd name="T1" fmla="*/ 8 h 31"/>
                  <a:gd name="T2" fmla="*/ 44 w 97"/>
                  <a:gd name="T3" fmla="*/ 0 h 31"/>
                  <a:gd name="T4" fmla="*/ 38 w 97"/>
                  <a:gd name="T5" fmla="*/ 1 h 31"/>
                  <a:gd name="T6" fmla="*/ 1 w 97"/>
                  <a:gd name="T7" fmla="*/ 12 h 31"/>
                  <a:gd name="T8" fmla="*/ 6 w 97"/>
                  <a:gd name="T9" fmla="*/ 24 h 31"/>
                  <a:gd name="T10" fmla="*/ 53 w 97"/>
                  <a:gd name="T11" fmla="*/ 31 h 31"/>
                  <a:gd name="T12" fmla="*/ 59 w 97"/>
                  <a:gd name="T13" fmla="*/ 31 h 31"/>
                  <a:gd name="T14" fmla="*/ 96 w 97"/>
                  <a:gd name="T15" fmla="*/ 19 h 31"/>
                  <a:gd name="T16" fmla="*/ 91 w 97"/>
                  <a:gd name="T17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1">
                    <a:moveTo>
                      <a:pt x="91" y="8"/>
                    </a:moveTo>
                    <a:cubicBezTo>
                      <a:pt x="83" y="2"/>
                      <a:pt x="60" y="0"/>
                      <a:pt x="44" y="0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5" y="1"/>
                      <a:pt x="2" y="9"/>
                      <a:pt x="1" y="12"/>
                    </a:cubicBezTo>
                    <a:cubicBezTo>
                      <a:pt x="0" y="16"/>
                      <a:pt x="1" y="20"/>
                      <a:pt x="6" y="24"/>
                    </a:cubicBezTo>
                    <a:cubicBezTo>
                      <a:pt x="14" y="29"/>
                      <a:pt x="37" y="31"/>
                      <a:pt x="53" y="31"/>
                    </a:cubicBezTo>
                    <a:cubicBezTo>
                      <a:pt x="55" y="31"/>
                      <a:pt x="57" y="31"/>
                      <a:pt x="59" y="31"/>
                    </a:cubicBezTo>
                    <a:cubicBezTo>
                      <a:pt x="92" y="30"/>
                      <a:pt x="95" y="23"/>
                      <a:pt x="96" y="19"/>
                    </a:cubicBezTo>
                    <a:cubicBezTo>
                      <a:pt x="97" y="16"/>
                      <a:pt x="96" y="12"/>
                      <a:pt x="91" y="8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196677A-B652-4467-AA6F-AA88232D66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6878300" y="4695826"/>
                <a:ext cx="46038" cy="14288"/>
              </a:xfrm>
              <a:custGeom>
                <a:avLst/>
                <a:gdLst>
                  <a:gd name="T0" fmla="*/ 59 w 97"/>
                  <a:gd name="T1" fmla="*/ 1 h 31"/>
                  <a:gd name="T2" fmla="*/ 53 w 97"/>
                  <a:gd name="T3" fmla="*/ 0 h 31"/>
                  <a:gd name="T4" fmla="*/ 6 w 97"/>
                  <a:gd name="T5" fmla="*/ 8 h 31"/>
                  <a:gd name="T6" fmla="*/ 1 w 97"/>
                  <a:gd name="T7" fmla="*/ 19 h 31"/>
                  <a:gd name="T8" fmla="*/ 38 w 97"/>
                  <a:gd name="T9" fmla="*/ 31 h 31"/>
                  <a:gd name="T10" fmla="*/ 44 w 97"/>
                  <a:gd name="T11" fmla="*/ 31 h 31"/>
                  <a:gd name="T12" fmla="*/ 44 w 97"/>
                  <a:gd name="T13" fmla="*/ 31 h 31"/>
                  <a:gd name="T14" fmla="*/ 91 w 97"/>
                  <a:gd name="T15" fmla="*/ 24 h 31"/>
                  <a:gd name="T16" fmla="*/ 96 w 97"/>
                  <a:gd name="T17" fmla="*/ 12 h 31"/>
                  <a:gd name="T18" fmla="*/ 59 w 97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1">
                    <a:moveTo>
                      <a:pt x="59" y="1"/>
                    </a:moveTo>
                    <a:cubicBezTo>
                      <a:pt x="57" y="0"/>
                      <a:pt x="55" y="0"/>
                      <a:pt x="53" y="0"/>
                    </a:cubicBezTo>
                    <a:cubicBezTo>
                      <a:pt x="37" y="0"/>
                      <a:pt x="14" y="2"/>
                      <a:pt x="6" y="8"/>
                    </a:cubicBezTo>
                    <a:cubicBezTo>
                      <a:pt x="1" y="12"/>
                      <a:pt x="0" y="16"/>
                      <a:pt x="1" y="19"/>
                    </a:cubicBezTo>
                    <a:cubicBezTo>
                      <a:pt x="2" y="23"/>
                      <a:pt x="5" y="30"/>
                      <a:pt x="38" y="31"/>
                    </a:cubicBezTo>
                    <a:cubicBezTo>
                      <a:pt x="40" y="31"/>
                      <a:pt x="42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60" y="31"/>
                      <a:pt x="83" y="29"/>
                      <a:pt x="91" y="24"/>
                    </a:cubicBezTo>
                    <a:cubicBezTo>
                      <a:pt x="96" y="20"/>
                      <a:pt x="97" y="16"/>
                      <a:pt x="96" y="12"/>
                    </a:cubicBezTo>
                    <a:cubicBezTo>
                      <a:pt x="95" y="9"/>
                      <a:pt x="92" y="1"/>
                      <a:pt x="59" y="1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EF55C21-936D-4DCB-B553-DC35930F04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65338" y="2595563"/>
                <a:ext cx="3062288" cy="2055813"/>
              </a:xfrm>
              <a:custGeom>
                <a:avLst/>
                <a:gdLst>
                  <a:gd name="T0" fmla="*/ 25 w 6440"/>
                  <a:gd name="T1" fmla="*/ 4323 h 4323"/>
                  <a:gd name="T2" fmla="*/ 16 w 6440"/>
                  <a:gd name="T3" fmla="*/ 4256 h 4323"/>
                  <a:gd name="T4" fmla="*/ 16 w 6440"/>
                  <a:gd name="T5" fmla="*/ 248 h 4323"/>
                  <a:gd name="T6" fmla="*/ 248 w 6440"/>
                  <a:gd name="T7" fmla="*/ 16 h 4323"/>
                  <a:gd name="T8" fmla="*/ 6192 w 6440"/>
                  <a:gd name="T9" fmla="*/ 16 h 4323"/>
                  <a:gd name="T10" fmla="*/ 6424 w 6440"/>
                  <a:gd name="T11" fmla="*/ 248 h 4323"/>
                  <a:gd name="T12" fmla="*/ 6424 w 6440"/>
                  <a:gd name="T13" fmla="*/ 4256 h 4323"/>
                  <a:gd name="T14" fmla="*/ 6414 w 6440"/>
                  <a:gd name="T15" fmla="*/ 4323 h 4323"/>
                  <a:gd name="T16" fmla="*/ 6430 w 6440"/>
                  <a:gd name="T17" fmla="*/ 4323 h 4323"/>
                  <a:gd name="T18" fmla="*/ 6440 w 6440"/>
                  <a:gd name="T19" fmla="*/ 4256 h 4323"/>
                  <a:gd name="T20" fmla="*/ 6440 w 6440"/>
                  <a:gd name="T21" fmla="*/ 248 h 4323"/>
                  <a:gd name="T22" fmla="*/ 6192 w 6440"/>
                  <a:gd name="T23" fmla="*/ 0 h 4323"/>
                  <a:gd name="T24" fmla="*/ 248 w 6440"/>
                  <a:gd name="T25" fmla="*/ 0 h 4323"/>
                  <a:gd name="T26" fmla="*/ 0 w 6440"/>
                  <a:gd name="T27" fmla="*/ 248 h 4323"/>
                  <a:gd name="T28" fmla="*/ 0 w 6440"/>
                  <a:gd name="T29" fmla="*/ 4256 h 4323"/>
                  <a:gd name="T30" fmla="*/ 9 w 6440"/>
                  <a:gd name="T31" fmla="*/ 4323 h 4323"/>
                  <a:gd name="T32" fmla="*/ 25 w 6440"/>
                  <a:gd name="T33" fmla="*/ 4323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40" h="4323">
                    <a:moveTo>
                      <a:pt x="25" y="4323"/>
                    </a:moveTo>
                    <a:cubicBezTo>
                      <a:pt x="19" y="4302"/>
                      <a:pt x="16" y="4279"/>
                      <a:pt x="16" y="4256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6" y="120"/>
                      <a:pt x="119" y="16"/>
                      <a:pt x="248" y="16"/>
                    </a:cubicBezTo>
                    <a:cubicBezTo>
                      <a:pt x="6192" y="16"/>
                      <a:pt x="6192" y="16"/>
                      <a:pt x="6192" y="16"/>
                    </a:cubicBezTo>
                    <a:cubicBezTo>
                      <a:pt x="6320" y="16"/>
                      <a:pt x="6424" y="120"/>
                      <a:pt x="6424" y="248"/>
                    </a:cubicBezTo>
                    <a:cubicBezTo>
                      <a:pt x="6424" y="4256"/>
                      <a:pt x="6424" y="4256"/>
                      <a:pt x="6424" y="4256"/>
                    </a:cubicBezTo>
                    <a:cubicBezTo>
                      <a:pt x="6424" y="4279"/>
                      <a:pt x="6420" y="4302"/>
                      <a:pt x="6414" y="4323"/>
                    </a:cubicBezTo>
                    <a:cubicBezTo>
                      <a:pt x="6430" y="4323"/>
                      <a:pt x="6430" y="4323"/>
                      <a:pt x="6430" y="4323"/>
                    </a:cubicBezTo>
                    <a:cubicBezTo>
                      <a:pt x="6436" y="4302"/>
                      <a:pt x="6440" y="4279"/>
                      <a:pt x="6440" y="4256"/>
                    </a:cubicBezTo>
                    <a:cubicBezTo>
                      <a:pt x="6440" y="248"/>
                      <a:pt x="6440" y="248"/>
                      <a:pt x="6440" y="248"/>
                    </a:cubicBezTo>
                    <a:cubicBezTo>
                      <a:pt x="6440" y="111"/>
                      <a:pt x="6328" y="0"/>
                      <a:pt x="619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ubicBezTo>
                      <a:pt x="0" y="4256"/>
                      <a:pt x="0" y="4256"/>
                      <a:pt x="0" y="4256"/>
                    </a:cubicBezTo>
                    <a:cubicBezTo>
                      <a:pt x="0" y="4279"/>
                      <a:pt x="3" y="4302"/>
                      <a:pt x="9" y="4323"/>
                    </a:cubicBezTo>
                    <a:lnTo>
                      <a:pt x="25" y="432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DEDCAD1-63D7-4EB9-9BA9-FB64CA773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81214" y="2613026"/>
                <a:ext cx="3028950" cy="2038350"/>
              </a:xfrm>
              <a:custGeom>
                <a:avLst/>
                <a:gdLst>
                  <a:gd name="T0" fmla="*/ 6344 w 6368"/>
                  <a:gd name="T1" fmla="*/ 4287 h 4287"/>
                  <a:gd name="T2" fmla="*/ 6357 w 6368"/>
                  <a:gd name="T3" fmla="*/ 4287 h 4287"/>
                  <a:gd name="T4" fmla="*/ 6368 w 6368"/>
                  <a:gd name="T5" fmla="*/ 4220 h 4287"/>
                  <a:gd name="T6" fmla="*/ 6368 w 6368"/>
                  <a:gd name="T7" fmla="*/ 212 h 4287"/>
                  <a:gd name="T8" fmla="*/ 6156 w 6368"/>
                  <a:gd name="T9" fmla="*/ 0 h 4287"/>
                  <a:gd name="T10" fmla="*/ 212 w 6368"/>
                  <a:gd name="T11" fmla="*/ 0 h 4287"/>
                  <a:gd name="T12" fmla="*/ 0 w 6368"/>
                  <a:gd name="T13" fmla="*/ 212 h 4287"/>
                  <a:gd name="T14" fmla="*/ 0 w 6368"/>
                  <a:gd name="T15" fmla="*/ 4220 h 4287"/>
                  <a:gd name="T16" fmla="*/ 10 w 6368"/>
                  <a:gd name="T17" fmla="*/ 4287 h 4287"/>
                  <a:gd name="T18" fmla="*/ 23 w 6368"/>
                  <a:gd name="T19" fmla="*/ 4287 h 4287"/>
                  <a:gd name="T20" fmla="*/ 12 w 6368"/>
                  <a:gd name="T21" fmla="*/ 4220 h 4287"/>
                  <a:gd name="T22" fmla="*/ 12 w 6368"/>
                  <a:gd name="T23" fmla="*/ 212 h 4287"/>
                  <a:gd name="T24" fmla="*/ 212 w 6368"/>
                  <a:gd name="T25" fmla="*/ 12 h 4287"/>
                  <a:gd name="T26" fmla="*/ 6156 w 6368"/>
                  <a:gd name="T27" fmla="*/ 12 h 4287"/>
                  <a:gd name="T28" fmla="*/ 6356 w 6368"/>
                  <a:gd name="T29" fmla="*/ 212 h 4287"/>
                  <a:gd name="T30" fmla="*/ 6356 w 6368"/>
                  <a:gd name="T31" fmla="*/ 4220 h 4287"/>
                  <a:gd name="T32" fmla="*/ 6344 w 6368"/>
                  <a:gd name="T33" fmla="*/ 428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68" h="4287">
                    <a:moveTo>
                      <a:pt x="6344" y="4287"/>
                    </a:moveTo>
                    <a:cubicBezTo>
                      <a:pt x="6357" y="4287"/>
                      <a:pt x="6357" y="4287"/>
                      <a:pt x="6357" y="4287"/>
                    </a:cubicBezTo>
                    <a:cubicBezTo>
                      <a:pt x="6364" y="4266"/>
                      <a:pt x="6368" y="4244"/>
                      <a:pt x="6368" y="4220"/>
                    </a:cubicBezTo>
                    <a:cubicBezTo>
                      <a:pt x="6368" y="212"/>
                      <a:pt x="6368" y="212"/>
                      <a:pt x="6368" y="212"/>
                    </a:cubicBezTo>
                    <a:cubicBezTo>
                      <a:pt x="6368" y="95"/>
                      <a:pt x="6272" y="0"/>
                      <a:pt x="6156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95" y="0"/>
                      <a:pt x="0" y="95"/>
                      <a:pt x="0" y="212"/>
                    </a:cubicBezTo>
                    <a:cubicBezTo>
                      <a:pt x="0" y="4220"/>
                      <a:pt x="0" y="4220"/>
                      <a:pt x="0" y="4220"/>
                    </a:cubicBezTo>
                    <a:cubicBezTo>
                      <a:pt x="0" y="4244"/>
                      <a:pt x="3" y="4266"/>
                      <a:pt x="10" y="4287"/>
                    </a:cubicBezTo>
                    <a:cubicBezTo>
                      <a:pt x="23" y="4287"/>
                      <a:pt x="23" y="4287"/>
                      <a:pt x="23" y="4287"/>
                    </a:cubicBezTo>
                    <a:cubicBezTo>
                      <a:pt x="16" y="4266"/>
                      <a:pt x="12" y="4244"/>
                      <a:pt x="12" y="4220"/>
                    </a:cubicBezTo>
                    <a:cubicBezTo>
                      <a:pt x="12" y="212"/>
                      <a:pt x="12" y="212"/>
                      <a:pt x="12" y="212"/>
                    </a:cubicBezTo>
                    <a:cubicBezTo>
                      <a:pt x="12" y="102"/>
                      <a:pt x="101" y="12"/>
                      <a:pt x="212" y="12"/>
                    </a:cubicBezTo>
                    <a:cubicBezTo>
                      <a:pt x="6156" y="12"/>
                      <a:pt x="6156" y="12"/>
                      <a:pt x="6156" y="12"/>
                    </a:cubicBezTo>
                    <a:cubicBezTo>
                      <a:pt x="6266" y="12"/>
                      <a:pt x="6356" y="102"/>
                      <a:pt x="6356" y="212"/>
                    </a:cubicBezTo>
                    <a:cubicBezTo>
                      <a:pt x="6356" y="4220"/>
                      <a:pt x="6356" y="4220"/>
                      <a:pt x="6356" y="4220"/>
                    </a:cubicBezTo>
                    <a:cubicBezTo>
                      <a:pt x="6356" y="4244"/>
                      <a:pt x="6351" y="4266"/>
                      <a:pt x="6344" y="4287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A51B3C2C-6AE7-4140-B210-C3E1B92286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97088" y="2627313"/>
                <a:ext cx="2998788" cy="2024063"/>
              </a:xfrm>
              <a:custGeom>
                <a:avLst/>
                <a:gdLst>
                  <a:gd name="T0" fmla="*/ 6288 w 6304"/>
                  <a:gd name="T1" fmla="*/ 4193 h 4255"/>
                  <a:gd name="T2" fmla="*/ 6237 w 6304"/>
                  <a:gd name="T3" fmla="*/ 4255 h 4255"/>
                  <a:gd name="T4" fmla="*/ 6236 w 6304"/>
                  <a:gd name="T5" fmla="*/ 4255 h 4255"/>
                  <a:gd name="T6" fmla="*/ 6236 w 6304"/>
                  <a:gd name="T7" fmla="*/ 4255 h 4255"/>
                  <a:gd name="T8" fmla="*/ 6279 w 6304"/>
                  <a:gd name="T9" fmla="*/ 4255 h 4255"/>
                  <a:gd name="T10" fmla="*/ 6304 w 6304"/>
                  <a:gd name="T11" fmla="*/ 4193 h 4255"/>
                  <a:gd name="T12" fmla="*/ 6304 w 6304"/>
                  <a:gd name="T13" fmla="*/ 4097 h 4255"/>
                  <a:gd name="T14" fmla="*/ 6304 w 6304"/>
                  <a:gd name="T15" fmla="*/ 180 h 4255"/>
                  <a:gd name="T16" fmla="*/ 6124 w 6304"/>
                  <a:gd name="T17" fmla="*/ 0 h 4255"/>
                  <a:gd name="T18" fmla="*/ 180 w 6304"/>
                  <a:gd name="T19" fmla="*/ 0 h 4255"/>
                  <a:gd name="T20" fmla="*/ 0 w 6304"/>
                  <a:gd name="T21" fmla="*/ 180 h 4255"/>
                  <a:gd name="T22" fmla="*/ 0 w 6304"/>
                  <a:gd name="T23" fmla="*/ 4097 h 4255"/>
                  <a:gd name="T24" fmla="*/ 0 w 6304"/>
                  <a:gd name="T25" fmla="*/ 4193 h 4255"/>
                  <a:gd name="T26" fmla="*/ 25 w 6304"/>
                  <a:gd name="T27" fmla="*/ 4255 h 4255"/>
                  <a:gd name="T28" fmla="*/ 65 w 6304"/>
                  <a:gd name="T29" fmla="*/ 4255 h 4255"/>
                  <a:gd name="T30" fmla="*/ 65 w 6304"/>
                  <a:gd name="T31" fmla="*/ 4255 h 4255"/>
                  <a:gd name="T32" fmla="*/ 65 w 6304"/>
                  <a:gd name="T33" fmla="*/ 4255 h 4255"/>
                  <a:gd name="T34" fmla="*/ 16 w 6304"/>
                  <a:gd name="T35" fmla="*/ 4193 h 4255"/>
                  <a:gd name="T36" fmla="*/ 16 w 6304"/>
                  <a:gd name="T37" fmla="*/ 4097 h 4255"/>
                  <a:gd name="T38" fmla="*/ 16 w 6304"/>
                  <a:gd name="T39" fmla="*/ 180 h 4255"/>
                  <a:gd name="T40" fmla="*/ 180 w 6304"/>
                  <a:gd name="T41" fmla="*/ 16 h 4255"/>
                  <a:gd name="T42" fmla="*/ 6124 w 6304"/>
                  <a:gd name="T43" fmla="*/ 16 h 4255"/>
                  <a:gd name="T44" fmla="*/ 6288 w 6304"/>
                  <a:gd name="T45" fmla="*/ 180 h 4255"/>
                  <a:gd name="T46" fmla="*/ 6288 w 6304"/>
                  <a:gd name="T47" fmla="*/ 4097 h 4255"/>
                  <a:gd name="T48" fmla="*/ 6288 w 6304"/>
                  <a:gd name="T49" fmla="*/ 4193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04" h="4255">
                    <a:moveTo>
                      <a:pt x="6288" y="4193"/>
                    </a:moveTo>
                    <a:cubicBezTo>
                      <a:pt x="6288" y="4236"/>
                      <a:pt x="6262" y="4255"/>
                      <a:pt x="6237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79" y="4255"/>
                      <a:pt x="6279" y="4255"/>
                      <a:pt x="6279" y="4255"/>
                    </a:cubicBezTo>
                    <a:cubicBezTo>
                      <a:pt x="6293" y="4242"/>
                      <a:pt x="6304" y="4222"/>
                      <a:pt x="6304" y="4193"/>
                    </a:cubicBezTo>
                    <a:cubicBezTo>
                      <a:pt x="6304" y="4097"/>
                      <a:pt x="6304" y="4097"/>
                      <a:pt x="6304" y="4097"/>
                    </a:cubicBezTo>
                    <a:cubicBezTo>
                      <a:pt x="6304" y="180"/>
                      <a:pt x="6304" y="180"/>
                      <a:pt x="6304" y="180"/>
                    </a:cubicBezTo>
                    <a:cubicBezTo>
                      <a:pt x="6304" y="81"/>
                      <a:pt x="6223" y="0"/>
                      <a:pt x="6124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4097"/>
                      <a:pt x="0" y="4097"/>
                      <a:pt x="0" y="4097"/>
                    </a:cubicBezTo>
                    <a:cubicBezTo>
                      <a:pt x="0" y="4193"/>
                      <a:pt x="0" y="4193"/>
                      <a:pt x="0" y="4193"/>
                    </a:cubicBezTo>
                    <a:cubicBezTo>
                      <a:pt x="0" y="4222"/>
                      <a:pt x="10" y="4242"/>
                      <a:pt x="2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46" y="4255"/>
                      <a:pt x="16" y="4238"/>
                      <a:pt x="16" y="4193"/>
                    </a:cubicBezTo>
                    <a:cubicBezTo>
                      <a:pt x="16" y="4097"/>
                      <a:pt x="16" y="4097"/>
                      <a:pt x="16" y="4097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90"/>
                      <a:pt x="89" y="16"/>
                      <a:pt x="180" y="16"/>
                    </a:cubicBezTo>
                    <a:cubicBezTo>
                      <a:pt x="6124" y="16"/>
                      <a:pt x="6124" y="16"/>
                      <a:pt x="6124" y="16"/>
                    </a:cubicBezTo>
                    <a:cubicBezTo>
                      <a:pt x="6214" y="16"/>
                      <a:pt x="6288" y="90"/>
                      <a:pt x="6288" y="180"/>
                    </a:cubicBezTo>
                    <a:cubicBezTo>
                      <a:pt x="6288" y="4097"/>
                      <a:pt x="6288" y="4097"/>
                      <a:pt x="6288" y="4097"/>
                    </a:cubicBezTo>
                    <a:lnTo>
                      <a:pt x="6288" y="419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1" name="Video">
            <a:extLst>
              <a:ext uri="{FF2B5EF4-FFF2-40B4-BE49-F238E27FC236}">
                <a16:creationId xmlns:a16="http://schemas.microsoft.com/office/drawing/2014/main" id="{EBDA694A-1676-48FE-B4C3-2C7836508FD2}"/>
              </a:ext>
            </a:extLst>
          </p:cNvPr>
          <p:cNvSpPr>
            <a:spLocks noGrp="1" noChangeAspect="1"/>
          </p:cNvSpPr>
          <p:nvPr>
            <p:ph type="media" sz="quarter" idx="14" hasCustomPrompt="1"/>
          </p:nvPr>
        </p:nvSpPr>
        <p:spPr bwMode="gray">
          <a:xfrm>
            <a:off x="3365937" y="2044700"/>
            <a:ext cx="5474414" cy="342900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22" name="Source">
            <a:extLst>
              <a:ext uri="{FF2B5EF4-FFF2-40B4-BE49-F238E27FC236}">
                <a16:creationId xmlns:a16="http://schemas.microsoft.com/office/drawing/2014/main" id="{38302767-E1E5-4E1D-94A8-0AD65CF788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CA5EC5F0-0048-48BC-B2EA-F64F4F6FFB6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895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F18368-B1DB-4C5E-99B1-4F7E9A19D0BD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68F471F-39E2-4FC0-AF1B-D1600BE0EE4B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Laptop">
            <a:extLst>
              <a:ext uri="{FF2B5EF4-FFF2-40B4-BE49-F238E27FC236}">
                <a16:creationId xmlns:a16="http://schemas.microsoft.com/office/drawing/2014/main" id="{C76CBFB7-F488-4022-8502-F7087E5897F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081709" y="2222151"/>
            <a:ext cx="5763880" cy="3310098"/>
            <a:chOff x="5737930" y="1716033"/>
            <a:chExt cx="5965200" cy="3426158"/>
          </a:xfrm>
        </p:grpSpPr>
        <p:sp>
          <p:nvSpPr>
            <p:cNvPr id="8" name="Grafik 5">
              <a:extLst>
                <a:ext uri="{FF2B5EF4-FFF2-40B4-BE49-F238E27FC236}">
                  <a16:creationId xmlns:a16="http://schemas.microsoft.com/office/drawing/2014/main" id="{5AEB4002-9B4E-496B-908C-CADFBDF7D84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37930" y="1716033"/>
              <a:ext cx="5965200" cy="3426158"/>
            </a:xfrm>
            <a:custGeom>
              <a:avLst/>
              <a:gdLst>
                <a:gd name="connsiteX0" fmla="*/ 4464558 w 4473797"/>
                <a:gd name="connsiteY0" fmla="*/ 2454021 h 2569559"/>
                <a:gd name="connsiteX1" fmla="*/ 4061079 w 4473797"/>
                <a:gd name="connsiteY1" fmla="*/ 2454021 h 2569559"/>
                <a:gd name="connsiteX2" fmla="*/ 4066794 w 4473797"/>
                <a:gd name="connsiteY2" fmla="*/ 2416016 h 2569559"/>
                <a:gd name="connsiteX3" fmla="*/ 4066794 w 4473797"/>
                <a:gd name="connsiteY3" fmla="*/ 140780 h 2569559"/>
                <a:gd name="connsiteX4" fmla="*/ 3926015 w 4473797"/>
                <a:gd name="connsiteY4" fmla="*/ 0 h 2569559"/>
                <a:gd name="connsiteX5" fmla="*/ 552164 w 4473797"/>
                <a:gd name="connsiteY5" fmla="*/ 0 h 2569559"/>
                <a:gd name="connsiteX6" fmla="*/ 411385 w 4473797"/>
                <a:gd name="connsiteY6" fmla="*/ 140780 h 2569559"/>
                <a:gd name="connsiteX7" fmla="*/ 411385 w 4473797"/>
                <a:gd name="connsiteY7" fmla="*/ 2416016 h 2569559"/>
                <a:gd name="connsiteX8" fmla="*/ 416528 w 4473797"/>
                <a:gd name="connsiteY8" fmla="*/ 2454021 h 2569559"/>
                <a:gd name="connsiteX9" fmla="*/ 9049 w 4473797"/>
                <a:gd name="connsiteY9" fmla="*/ 2454021 h 2569559"/>
                <a:gd name="connsiteX10" fmla="*/ 0 w 4473797"/>
                <a:gd name="connsiteY10" fmla="*/ 2463070 h 2569559"/>
                <a:gd name="connsiteX11" fmla="*/ 0 w 4473797"/>
                <a:gd name="connsiteY11" fmla="*/ 2471547 h 2569559"/>
                <a:gd name="connsiteX12" fmla="*/ 5144 w 4473797"/>
                <a:gd name="connsiteY12" fmla="*/ 2481644 h 2569559"/>
                <a:gd name="connsiteX13" fmla="*/ 87439 w 4473797"/>
                <a:gd name="connsiteY13" fmla="*/ 2510409 h 2569559"/>
                <a:gd name="connsiteX14" fmla="*/ 252603 w 4473797"/>
                <a:gd name="connsiteY14" fmla="*/ 2538603 h 2569559"/>
                <a:gd name="connsiteX15" fmla="*/ 694277 w 4473797"/>
                <a:gd name="connsiteY15" fmla="*/ 2569559 h 2569559"/>
                <a:gd name="connsiteX16" fmla="*/ 3680746 w 4473797"/>
                <a:gd name="connsiteY16" fmla="*/ 2569559 h 2569559"/>
                <a:gd name="connsiteX17" fmla="*/ 4258628 w 4473797"/>
                <a:gd name="connsiteY17" fmla="*/ 2533555 h 2569559"/>
                <a:gd name="connsiteX18" fmla="*/ 4469797 w 4473797"/>
                <a:gd name="connsiteY18" fmla="*/ 2481739 h 2569559"/>
                <a:gd name="connsiteX19" fmla="*/ 4470368 w 4473797"/>
                <a:gd name="connsiteY19" fmla="*/ 2481739 h 2569559"/>
                <a:gd name="connsiteX20" fmla="*/ 4470368 w 4473797"/>
                <a:gd name="connsiteY20" fmla="*/ 2481167 h 2569559"/>
                <a:gd name="connsiteX21" fmla="*/ 4470940 w 4473797"/>
                <a:gd name="connsiteY21" fmla="*/ 2480596 h 2569559"/>
                <a:gd name="connsiteX22" fmla="*/ 4473798 w 4473797"/>
                <a:gd name="connsiteY22" fmla="*/ 2473262 h 2569559"/>
                <a:gd name="connsiteX23" fmla="*/ 4473798 w 4473797"/>
                <a:gd name="connsiteY23" fmla="*/ 2463165 h 2569559"/>
                <a:gd name="connsiteX24" fmla="*/ 4464558 w 4473797"/>
                <a:gd name="connsiteY24" fmla="*/ 2454021 h 256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73797" h="2569559">
                  <a:moveTo>
                    <a:pt x="4464558" y="2454021"/>
                  </a:moveTo>
                  <a:cubicBezTo>
                    <a:pt x="4319016" y="2454021"/>
                    <a:pt x="4184809" y="2454021"/>
                    <a:pt x="4061079" y="2454021"/>
                  </a:cubicBezTo>
                  <a:cubicBezTo>
                    <a:pt x="4064508" y="2442115"/>
                    <a:pt x="4066794" y="2429066"/>
                    <a:pt x="4066794" y="2416016"/>
                  </a:cubicBezTo>
                  <a:cubicBezTo>
                    <a:pt x="4066794" y="140780"/>
                    <a:pt x="4066794" y="140780"/>
                    <a:pt x="4066794" y="140780"/>
                  </a:cubicBezTo>
                  <a:cubicBezTo>
                    <a:pt x="4066794" y="62960"/>
                    <a:pt x="4003262" y="0"/>
                    <a:pt x="3926015" y="0"/>
                  </a:cubicBezTo>
                  <a:cubicBezTo>
                    <a:pt x="552164" y="0"/>
                    <a:pt x="552164" y="0"/>
                    <a:pt x="552164" y="0"/>
                  </a:cubicBezTo>
                  <a:cubicBezTo>
                    <a:pt x="474345" y="0"/>
                    <a:pt x="411385" y="63056"/>
                    <a:pt x="411385" y="140780"/>
                  </a:cubicBezTo>
                  <a:cubicBezTo>
                    <a:pt x="411385" y="2416016"/>
                    <a:pt x="411385" y="2416016"/>
                    <a:pt x="411385" y="2416016"/>
                  </a:cubicBezTo>
                  <a:cubicBezTo>
                    <a:pt x="411385" y="2429066"/>
                    <a:pt x="413099" y="2442115"/>
                    <a:pt x="416528" y="2454021"/>
                  </a:cubicBezTo>
                  <a:cubicBezTo>
                    <a:pt x="9049" y="2454021"/>
                    <a:pt x="9049" y="2454021"/>
                    <a:pt x="9049" y="2454021"/>
                  </a:cubicBezTo>
                  <a:cubicBezTo>
                    <a:pt x="4477" y="2454021"/>
                    <a:pt x="0" y="2458498"/>
                    <a:pt x="0" y="2463070"/>
                  </a:cubicBezTo>
                  <a:cubicBezTo>
                    <a:pt x="0" y="2471547"/>
                    <a:pt x="0" y="2471547"/>
                    <a:pt x="0" y="2471547"/>
                  </a:cubicBezTo>
                  <a:cubicBezTo>
                    <a:pt x="0" y="2474881"/>
                    <a:pt x="1715" y="2478310"/>
                    <a:pt x="5144" y="2481644"/>
                  </a:cubicBezTo>
                  <a:cubicBezTo>
                    <a:pt x="8001" y="2484978"/>
                    <a:pt x="18193" y="2495169"/>
                    <a:pt x="87439" y="2510409"/>
                  </a:cubicBezTo>
                  <a:cubicBezTo>
                    <a:pt x="130588" y="2520506"/>
                    <a:pt x="187928" y="2530126"/>
                    <a:pt x="252603" y="2538603"/>
                  </a:cubicBezTo>
                  <a:cubicBezTo>
                    <a:pt x="399669" y="2558320"/>
                    <a:pt x="560832" y="2569559"/>
                    <a:pt x="694277" y="2569559"/>
                  </a:cubicBezTo>
                  <a:cubicBezTo>
                    <a:pt x="3680746" y="2569559"/>
                    <a:pt x="3680746" y="2569559"/>
                    <a:pt x="3680746" y="2569559"/>
                  </a:cubicBezTo>
                  <a:cubicBezTo>
                    <a:pt x="3956590" y="2569559"/>
                    <a:pt x="4147376" y="2549843"/>
                    <a:pt x="4258628" y="2533555"/>
                  </a:cubicBezTo>
                  <a:cubicBezTo>
                    <a:pt x="4368165" y="2517743"/>
                    <a:pt x="4455033" y="2496407"/>
                    <a:pt x="4469797" y="2481739"/>
                  </a:cubicBezTo>
                  <a:cubicBezTo>
                    <a:pt x="4470368" y="2481739"/>
                    <a:pt x="4470368" y="2481739"/>
                    <a:pt x="4470368" y="2481739"/>
                  </a:cubicBezTo>
                  <a:lnTo>
                    <a:pt x="4470368" y="2481167"/>
                  </a:lnTo>
                  <a:cubicBezTo>
                    <a:pt x="4470940" y="2481167"/>
                    <a:pt x="4470940" y="2481167"/>
                    <a:pt x="4470940" y="2480596"/>
                  </a:cubicBezTo>
                  <a:cubicBezTo>
                    <a:pt x="4472654" y="2478310"/>
                    <a:pt x="4473798" y="2476119"/>
                    <a:pt x="4473798" y="2473262"/>
                  </a:cubicBezTo>
                  <a:cubicBezTo>
                    <a:pt x="4473798" y="2463165"/>
                    <a:pt x="4473798" y="2463165"/>
                    <a:pt x="4473798" y="2463165"/>
                  </a:cubicBezTo>
                  <a:cubicBezTo>
                    <a:pt x="4473607" y="2458498"/>
                    <a:pt x="4469607" y="2454021"/>
                    <a:pt x="4464558" y="24540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none" rtlCol="0" anchor="ctr"/>
            <a:lstStyle/>
            <a:p>
              <a:endParaRPr lang="en-US" sz="1800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482D83F-0562-45BD-97B3-0F60A2DF968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737930" y="1716033"/>
              <a:ext cx="5965069" cy="3425934"/>
              <a:chOff x="14420850" y="2595563"/>
              <a:chExt cx="3748088" cy="2152651"/>
            </a:xfrm>
            <a:solidFill>
              <a:schemeClr val="tx1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F2EEFA13-B638-441E-96CE-FE5B2C618D87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420850" y="4651376"/>
                <a:ext cx="3748088" cy="96838"/>
              </a:xfrm>
              <a:custGeom>
                <a:avLst/>
                <a:gdLst>
                  <a:gd name="T0" fmla="*/ 7881 w 7881"/>
                  <a:gd name="T1" fmla="*/ 34 h 205"/>
                  <a:gd name="T2" fmla="*/ 7881 w 7881"/>
                  <a:gd name="T3" fmla="*/ 16 h 205"/>
                  <a:gd name="T4" fmla="*/ 7865 w 7881"/>
                  <a:gd name="T5" fmla="*/ 0 h 205"/>
                  <a:gd name="T6" fmla="*/ 4570 w 7881"/>
                  <a:gd name="T7" fmla="*/ 0 h 205"/>
                  <a:gd name="T8" fmla="*/ 4560 w 7881"/>
                  <a:gd name="T9" fmla="*/ 4 h 205"/>
                  <a:gd name="T10" fmla="*/ 3275 w 7881"/>
                  <a:gd name="T11" fmla="*/ 4 h 205"/>
                  <a:gd name="T12" fmla="*/ 3265 w 7881"/>
                  <a:gd name="T13" fmla="*/ 0 h 205"/>
                  <a:gd name="T14" fmla="*/ 16 w 7881"/>
                  <a:gd name="T15" fmla="*/ 0 h 205"/>
                  <a:gd name="T16" fmla="*/ 0 w 7881"/>
                  <a:gd name="T17" fmla="*/ 16 h 205"/>
                  <a:gd name="T18" fmla="*/ 0 w 7881"/>
                  <a:gd name="T19" fmla="*/ 31 h 205"/>
                  <a:gd name="T20" fmla="*/ 9 w 7881"/>
                  <a:gd name="T21" fmla="*/ 49 h 205"/>
                  <a:gd name="T22" fmla="*/ 9 w 7881"/>
                  <a:gd name="T23" fmla="*/ 49 h 205"/>
                  <a:gd name="T24" fmla="*/ 154 w 7881"/>
                  <a:gd name="T25" fmla="*/ 100 h 205"/>
                  <a:gd name="T26" fmla="*/ 445 w 7881"/>
                  <a:gd name="T27" fmla="*/ 150 h 205"/>
                  <a:gd name="T28" fmla="*/ 1223 w 7881"/>
                  <a:gd name="T29" fmla="*/ 205 h 205"/>
                  <a:gd name="T30" fmla="*/ 6484 w 7881"/>
                  <a:gd name="T31" fmla="*/ 205 h 205"/>
                  <a:gd name="T32" fmla="*/ 7502 w 7881"/>
                  <a:gd name="T33" fmla="*/ 141 h 205"/>
                  <a:gd name="T34" fmla="*/ 7874 w 7881"/>
                  <a:gd name="T35" fmla="*/ 49 h 205"/>
                  <a:gd name="T36" fmla="*/ 7874 w 7881"/>
                  <a:gd name="T37" fmla="*/ 49 h 205"/>
                  <a:gd name="T38" fmla="*/ 7875 w 7881"/>
                  <a:gd name="T39" fmla="*/ 49 h 205"/>
                  <a:gd name="T40" fmla="*/ 7875 w 7881"/>
                  <a:gd name="T41" fmla="*/ 48 h 205"/>
                  <a:gd name="T42" fmla="*/ 7876 w 7881"/>
                  <a:gd name="T43" fmla="*/ 47 h 205"/>
                  <a:gd name="T44" fmla="*/ 7881 w 7881"/>
                  <a:gd name="T45" fmla="*/ 34 h 205"/>
                  <a:gd name="T46" fmla="*/ 7865 w 7881"/>
                  <a:gd name="T47" fmla="*/ 34 h 205"/>
                  <a:gd name="T48" fmla="*/ 7863 w 7881"/>
                  <a:gd name="T49" fmla="*/ 38 h 205"/>
                  <a:gd name="T50" fmla="*/ 4586 w 7881"/>
                  <a:gd name="T51" fmla="*/ 38 h 205"/>
                  <a:gd name="T52" fmla="*/ 4586 w 7881"/>
                  <a:gd name="T53" fmla="*/ 20 h 205"/>
                  <a:gd name="T54" fmla="*/ 4586 w 7881"/>
                  <a:gd name="T55" fmla="*/ 16 h 205"/>
                  <a:gd name="T56" fmla="*/ 7865 w 7881"/>
                  <a:gd name="T57" fmla="*/ 16 h 205"/>
                  <a:gd name="T58" fmla="*/ 7865 w 7881"/>
                  <a:gd name="T59" fmla="*/ 34 h 205"/>
                  <a:gd name="T60" fmla="*/ 4570 w 7881"/>
                  <a:gd name="T61" fmla="*/ 20 h 205"/>
                  <a:gd name="T62" fmla="*/ 4570 w 7881"/>
                  <a:gd name="T63" fmla="*/ 38 h 205"/>
                  <a:gd name="T64" fmla="*/ 4526 w 7881"/>
                  <a:gd name="T65" fmla="*/ 52 h 205"/>
                  <a:gd name="T66" fmla="*/ 4089 w 7881"/>
                  <a:gd name="T67" fmla="*/ 52 h 205"/>
                  <a:gd name="T68" fmla="*/ 3745 w 7881"/>
                  <a:gd name="T69" fmla="*/ 52 h 205"/>
                  <a:gd name="T70" fmla="*/ 3319 w 7881"/>
                  <a:gd name="T71" fmla="*/ 52 h 205"/>
                  <a:gd name="T72" fmla="*/ 3265 w 7881"/>
                  <a:gd name="T73" fmla="*/ 38 h 205"/>
                  <a:gd name="T74" fmla="*/ 3265 w 7881"/>
                  <a:gd name="T75" fmla="*/ 38 h 205"/>
                  <a:gd name="T76" fmla="*/ 3265 w 7881"/>
                  <a:gd name="T77" fmla="*/ 20 h 205"/>
                  <a:gd name="T78" fmla="*/ 4570 w 7881"/>
                  <a:gd name="T79" fmla="*/ 20 h 205"/>
                  <a:gd name="T80" fmla="*/ 16 w 7881"/>
                  <a:gd name="T81" fmla="*/ 16 h 205"/>
                  <a:gd name="T82" fmla="*/ 3249 w 7881"/>
                  <a:gd name="T83" fmla="*/ 16 h 205"/>
                  <a:gd name="T84" fmla="*/ 3249 w 7881"/>
                  <a:gd name="T85" fmla="*/ 20 h 205"/>
                  <a:gd name="T86" fmla="*/ 3249 w 7881"/>
                  <a:gd name="T87" fmla="*/ 38 h 205"/>
                  <a:gd name="T88" fmla="*/ 20 w 7881"/>
                  <a:gd name="T89" fmla="*/ 38 h 205"/>
                  <a:gd name="T90" fmla="*/ 16 w 7881"/>
                  <a:gd name="T91" fmla="*/ 31 h 205"/>
                  <a:gd name="T92" fmla="*/ 16 w 7881"/>
                  <a:gd name="T93" fmla="*/ 16 h 205"/>
                  <a:gd name="T94" fmla="*/ 6484 w 7881"/>
                  <a:gd name="T95" fmla="*/ 189 h 205"/>
                  <a:gd name="T96" fmla="*/ 1223 w 7881"/>
                  <a:gd name="T97" fmla="*/ 189 h 205"/>
                  <a:gd name="T98" fmla="*/ 48 w 7881"/>
                  <a:gd name="T99" fmla="*/ 54 h 205"/>
                  <a:gd name="T100" fmla="*/ 48 w 7881"/>
                  <a:gd name="T101" fmla="*/ 54 h 205"/>
                  <a:gd name="T102" fmla="*/ 3260 w 7881"/>
                  <a:gd name="T103" fmla="*/ 54 h 205"/>
                  <a:gd name="T104" fmla="*/ 3319 w 7881"/>
                  <a:gd name="T105" fmla="*/ 68 h 205"/>
                  <a:gd name="T106" fmla="*/ 3745 w 7881"/>
                  <a:gd name="T107" fmla="*/ 68 h 205"/>
                  <a:gd name="T108" fmla="*/ 4089 w 7881"/>
                  <a:gd name="T109" fmla="*/ 68 h 205"/>
                  <a:gd name="T110" fmla="*/ 4526 w 7881"/>
                  <a:gd name="T111" fmla="*/ 68 h 205"/>
                  <a:gd name="T112" fmla="*/ 4576 w 7881"/>
                  <a:gd name="T113" fmla="*/ 54 h 205"/>
                  <a:gd name="T114" fmla="*/ 7831 w 7881"/>
                  <a:gd name="T115" fmla="*/ 54 h 205"/>
                  <a:gd name="T116" fmla="*/ 6484 w 7881"/>
                  <a:gd name="T117" fmla="*/ 18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81" h="205">
                    <a:moveTo>
                      <a:pt x="7881" y="34"/>
                    </a:moveTo>
                    <a:cubicBezTo>
                      <a:pt x="7881" y="16"/>
                      <a:pt x="7881" y="16"/>
                      <a:pt x="7881" y="16"/>
                    </a:cubicBezTo>
                    <a:cubicBezTo>
                      <a:pt x="7881" y="8"/>
                      <a:pt x="7874" y="0"/>
                      <a:pt x="7865" y="0"/>
                    </a:cubicBezTo>
                    <a:cubicBezTo>
                      <a:pt x="4570" y="0"/>
                      <a:pt x="4570" y="0"/>
                      <a:pt x="4570" y="0"/>
                    </a:cubicBezTo>
                    <a:cubicBezTo>
                      <a:pt x="4566" y="0"/>
                      <a:pt x="4562" y="2"/>
                      <a:pt x="4560" y="4"/>
                    </a:cubicBezTo>
                    <a:cubicBezTo>
                      <a:pt x="3275" y="4"/>
                      <a:pt x="3275" y="4"/>
                      <a:pt x="3275" y="4"/>
                    </a:cubicBezTo>
                    <a:cubicBezTo>
                      <a:pt x="3272" y="2"/>
                      <a:pt x="3269" y="0"/>
                      <a:pt x="326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3" y="43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4" y="55"/>
                      <a:pt x="32" y="73"/>
                      <a:pt x="154" y="100"/>
                    </a:cubicBezTo>
                    <a:cubicBezTo>
                      <a:pt x="230" y="118"/>
                      <a:pt x="331" y="135"/>
                      <a:pt x="445" y="150"/>
                    </a:cubicBezTo>
                    <a:cubicBezTo>
                      <a:pt x="704" y="185"/>
                      <a:pt x="988" y="205"/>
                      <a:pt x="1223" y="205"/>
                    </a:cubicBezTo>
                    <a:cubicBezTo>
                      <a:pt x="6484" y="205"/>
                      <a:pt x="6484" y="205"/>
                      <a:pt x="6484" y="205"/>
                    </a:cubicBezTo>
                    <a:cubicBezTo>
                      <a:pt x="6970" y="205"/>
                      <a:pt x="7306" y="170"/>
                      <a:pt x="7502" y="141"/>
                    </a:cubicBezTo>
                    <a:cubicBezTo>
                      <a:pt x="7695" y="113"/>
                      <a:pt x="7848" y="75"/>
                      <a:pt x="7874" y="49"/>
                    </a:cubicBezTo>
                    <a:cubicBezTo>
                      <a:pt x="7874" y="49"/>
                      <a:pt x="7874" y="49"/>
                      <a:pt x="7874" y="49"/>
                    </a:cubicBezTo>
                    <a:cubicBezTo>
                      <a:pt x="7875" y="49"/>
                      <a:pt x="7875" y="49"/>
                      <a:pt x="7875" y="49"/>
                    </a:cubicBezTo>
                    <a:cubicBezTo>
                      <a:pt x="7875" y="49"/>
                      <a:pt x="7875" y="48"/>
                      <a:pt x="7875" y="48"/>
                    </a:cubicBezTo>
                    <a:cubicBezTo>
                      <a:pt x="7876" y="48"/>
                      <a:pt x="7876" y="48"/>
                      <a:pt x="7876" y="47"/>
                    </a:cubicBezTo>
                    <a:cubicBezTo>
                      <a:pt x="7879" y="43"/>
                      <a:pt x="7881" y="39"/>
                      <a:pt x="7881" y="34"/>
                    </a:cubicBezTo>
                    <a:close/>
                    <a:moveTo>
                      <a:pt x="7865" y="34"/>
                    </a:moveTo>
                    <a:cubicBezTo>
                      <a:pt x="7865" y="35"/>
                      <a:pt x="7864" y="37"/>
                      <a:pt x="7863" y="38"/>
                    </a:cubicBezTo>
                    <a:cubicBezTo>
                      <a:pt x="4586" y="38"/>
                      <a:pt x="4586" y="38"/>
                      <a:pt x="4586" y="38"/>
                    </a:cubicBezTo>
                    <a:cubicBezTo>
                      <a:pt x="4586" y="20"/>
                      <a:pt x="4586" y="20"/>
                      <a:pt x="4586" y="20"/>
                    </a:cubicBezTo>
                    <a:cubicBezTo>
                      <a:pt x="4586" y="16"/>
                      <a:pt x="4586" y="16"/>
                      <a:pt x="4586" y="16"/>
                    </a:cubicBezTo>
                    <a:cubicBezTo>
                      <a:pt x="7865" y="16"/>
                      <a:pt x="7865" y="16"/>
                      <a:pt x="7865" y="16"/>
                    </a:cubicBezTo>
                    <a:cubicBezTo>
                      <a:pt x="7865" y="16"/>
                      <a:pt x="7865" y="30"/>
                      <a:pt x="7865" y="34"/>
                    </a:cubicBezTo>
                    <a:close/>
                    <a:moveTo>
                      <a:pt x="4570" y="20"/>
                    </a:moveTo>
                    <a:cubicBezTo>
                      <a:pt x="4570" y="26"/>
                      <a:pt x="4570" y="29"/>
                      <a:pt x="4570" y="38"/>
                    </a:cubicBezTo>
                    <a:cubicBezTo>
                      <a:pt x="4562" y="46"/>
                      <a:pt x="4549" y="52"/>
                      <a:pt x="4526" y="52"/>
                    </a:cubicBezTo>
                    <a:cubicBezTo>
                      <a:pt x="4506" y="52"/>
                      <a:pt x="4286" y="52"/>
                      <a:pt x="4089" y="52"/>
                    </a:cubicBezTo>
                    <a:cubicBezTo>
                      <a:pt x="4089" y="52"/>
                      <a:pt x="3923" y="52"/>
                      <a:pt x="3745" y="52"/>
                    </a:cubicBezTo>
                    <a:cubicBezTo>
                      <a:pt x="3549" y="52"/>
                      <a:pt x="3338" y="52"/>
                      <a:pt x="3319" y="52"/>
                    </a:cubicBezTo>
                    <a:cubicBezTo>
                      <a:pt x="3296" y="52"/>
                      <a:pt x="3273" y="46"/>
                      <a:pt x="3265" y="38"/>
                    </a:cubicBezTo>
                    <a:cubicBezTo>
                      <a:pt x="3265" y="38"/>
                      <a:pt x="3265" y="38"/>
                      <a:pt x="3265" y="38"/>
                    </a:cubicBezTo>
                    <a:cubicBezTo>
                      <a:pt x="3265" y="28"/>
                      <a:pt x="3265" y="24"/>
                      <a:pt x="3265" y="20"/>
                    </a:cubicBezTo>
                    <a:lnTo>
                      <a:pt x="4570" y="20"/>
                    </a:lnTo>
                    <a:close/>
                    <a:moveTo>
                      <a:pt x="16" y="16"/>
                    </a:moveTo>
                    <a:cubicBezTo>
                      <a:pt x="3249" y="16"/>
                      <a:pt x="3249" y="16"/>
                      <a:pt x="3249" y="16"/>
                    </a:cubicBezTo>
                    <a:cubicBezTo>
                      <a:pt x="3249" y="20"/>
                      <a:pt x="3249" y="20"/>
                      <a:pt x="3249" y="20"/>
                    </a:cubicBezTo>
                    <a:cubicBezTo>
                      <a:pt x="3249" y="38"/>
                      <a:pt x="3249" y="38"/>
                      <a:pt x="324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35"/>
                      <a:pt x="16" y="33"/>
                      <a:pt x="16" y="31"/>
                    </a:cubicBezTo>
                    <a:cubicBezTo>
                      <a:pt x="16" y="26"/>
                      <a:pt x="16" y="16"/>
                      <a:pt x="16" y="16"/>
                    </a:cubicBezTo>
                    <a:close/>
                    <a:moveTo>
                      <a:pt x="6484" y="189"/>
                    </a:moveTo>
                    <a:cubicBezTo>
                      <a:pt x="6484" y="189"/>
                      <a:pt x="1415" y="189"/>
                      <a:pt x="1223" y="189"/>
                    </a:cubicBezTo>
                    <a:cubicBezTo>
                      <a:pt x="751" y="189"/>
                      <a:pt x="187" y="110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260" y="54"/>
                      <a:pt x="3260" y="54"/>
                      <a:pt x="3260" y="54"/>
                    </a:cubicBezTo>
                    <a:cubicBezTo>
                      <a:pt x="3274" y="64"/>
                      <a:pt x="3300" y="68"/>
                      <a:pt x="3319" y="68"/>
                    </a:cubicBezTo>
                    <a:cubicBezTo>
                      <a:pt x="3745" y="68"/>
                      <a:pt x="3745" y="68"/>
                      <a:pt x="3745" y="68"/>
                    </a:cubicBezTo>
                    <a:cubicBezTo>
                      <a:pt x="4089" y="68"/>
                      <a:pt x="4089" y="68"/>
                      <a:pt x="4089" y="68"/>
                    </a:cubicBezTo>
                    <a:cubicBezTo>
                      <a:pt x="4526" y="68"/>
                      <a:pt x="4526" y="68"/>
                      <a:pt x="4526" y="68"/>
                    </a:cubicBezTo>
                    <a:cubicBezTo>
                      <a:pt x="4547" y="68"/>
                      <a:pt x="4563" y="63"/>
                      <a:pt x="4576" y="54"/>
                    </a:cubicBezTo>
                    <a:cubicBezTo>
                      <a:pt x="7831" y="54"/>
                      <a:pt x="7831" y="54"/>
                      <a:pt x="7831" y="54"/>
                    </a:cubicBezTo>
                    <a:cubicBezTo>
                      <a:pt x="7712" y="98"/>
                      <a:pt x="7272" y="189"/>
                      <a:pt x="6484" y="18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32203BF-2CA1-4226-A4B6-AF393F8BBD2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6276638" y="2674938"/>
                <a:ext cx="38100" cy="38100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16 w 80"/>
                  <a:gd name="T11" fmla="*/ 40 h 80"/>
                  <a:gd name="T12" fmla="*/ 40 w 80"/>
                  <a:gd name="T13" fmla="*/ 16 h 80"/>
                  <a:gd name="T14" fmla="*/ 64 w 80"/>
                  <a:gd name="T15" fmla="*/ 40 h 80"/>
                  <a:gd name="T16" fmla="*/ 40 w 80"/>
                  <a:gd name="T17" fmla="*/ 64 h 80"/>
                  <a:gd name="T18" fmla="*/ 16 w 80"/>
                  <a:gd name="T19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lose/>
                    <a:moveTo>
                      <a:pt x="16" y="40"/>
                    </a:moveTo>
                    <a:cubicBezTo>
                      <a:pt x="16" y="27"/>
                      <a:pt x="27" y="16"/>
                      <a:pt x="40" y="16"/>
                    </a:cubicBezTo>
                    <a:cubicBezTo>
                      <a:pt x="53" y="16"/>
                      <a:pt x="64" y="27"/>
                      <a:pt x="64" y="40"/>
                    </a:cubicBezTo>
                    <a:cubicBezTo>
                      <a:pt x="64" y="53"/>
                      <a:pt x="53" y="64"/>
                      <a:pt x="40" y="64"/>
                    </a:cubicBezTo>
                    <a:cubicBezTo>
                      <a:pt x="27" y="64"/>
                      <a:pt x="16" y="53"/>
                      <a:pt x="16" y="4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872848C7-B2B8-433C-A5C3-44F1E139693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919325" y="2744788"/>
                <a:ext cx="2757488" cy="1730375"/>
              </a:xfrm>
              <a:custGeom>
                <a:avLst/>
                <a:gdLst>
                  <a:gd name="T0" fmla="*/ 0 w 5800"/>
                  <a:gd name="T1" fmla="*/ 20 h 3640"/>
                  <a:gd name="T2" fmla="*/ 0 w 5800"/>
                  <a:gd name="T3" fmla="*/ 3620 h 3640"/>
                  <a:gd name="T4" fmla="*/ 20 w 5800"/>
                  <a:gd name="T5" fmla="*/ 3640 h 3640"/>
                  <a:gd name="T6" fmla="*/ 5780 w 5800"/>
                  <a:gd name="T7" fmla="*/ 3640 h 3640"/>
                  <a:gd name="T8" fmla="*/ 5800 w 5800"/>
                  <a:gd name="T9" fmla="*/ 3620 h 3640"/>
                  <a:gd name="T10" fmla="*/ 5800 w 5800"/>
                  <a:gd name="T11" fmla="*/ 20 h 3640"/>
                  <a:gd name="T12" fmla="*/ 5780 w 5800"/>
                  <a:gd name="T13" fmla="*/ 0 h 3640"/>
                  <a:gd name="T14" fmla="*/ 20 w 5800"/>
                  <a:gd name="T15" fmla="*/ 0 h 3640"/>
                  <a:gd name="T16" fmla="*/ 0 w 5800"/>
                  <a:gd name="T17" fmla="*/ 20 h 3640"/>
                  <a:gd name="T18" fmla="*/ 5780 w 5800"/>
                  <a:gd name="T19" fmla="*/ 3620 h 3640"/>
                  <a:gd name="T20" fmla="*/ 20 w 5800"/>
                  <a:gd name="T21" fmla="*/ 3620 h 3640"/>
                  <a:gd name="T22" fmla="*/ 20 w 5800"/>
                  <a:gd name="T23" fmla="*/ 20 h 3640"/>
                  <a:gd name="T24" fmla="*/ 5780 w 5800"/>
                  <a:gd name="T25" fmla="*/ 20 h 3640"/>
                  <a:gd name="T26" fmla="*/ 5780 w 5800"/>
                  <a:gd name="T27" fmla="*/ 3620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00" h="3640">
                    <a:moveTo>
                      <a:pt x="0" y="20"/>
                    </a:moveTo>
                    <a:cubicBezTo>
                      <a:pt x="0" y="3620"/>
                      <a:pt x="0" y="3620"/>
                      <a:pt x="0" y="3620"/>
                    </a:cubicBezTo>
                    <a:cubicBezTo>
                      <a:pt x="0" y="3631"/>
                      <a:pt x="9" y="3640"/>
                      <a:pt x="20" y="3640"/>
                    </a:cubicBezTo>
                    <a:cubicBezTo>
                      <a:pt x="5780" y="3640"/>
                      <a:pt x="5780" y="3640"/>
                      <a:pt x="5780" y="3640"/>
                    </a:cubicBezTo>
                    <a:cubicBezTo>
                      <a:pt x="5791" y="3640"/>
                      <a:pt x="5800" y="3631"/>
                      <a:pt x="5800" y="3620"/>
                    </a:cubicBezTo>
                    <a:cubicBezTo>
                      <a:pt x="5800" y="20"/>
                      <a:pt x="5800" y="20"/>
                      <a:pt x="5800" y="20"/>
                    </a:cubicBezTo>
                    <a:cubicBezTo>
                      <a:pt x="5800" y="9"/>
                      <a:pt x="5791" y="0"/>
                      <a:pt x="578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5780" y="3620"/>
                    </a:moveTo>
                    <a:cubicBezTo>
                      <a:pt x="20" y="3620"/>
                      <a:pt x="20" y="3620"/>
                      <a:pt x="20" y="36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5780" y="20"/>
                      <a:pt x="5780" y="20"/>
                      <a:pt x="5780" y="20"/>
                    </a:cubicBezTo>
                    <a:lnTo>
                      <a:pt x="5780" y="362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216000" tIns="0" rIns="21600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C605C93E-0727-4171-AC52-37EB78C48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647988" y="4695826"/>
                <a:ext cx="46038" cy="14288"/>
              </a:xfrm>
              <a:custGeom>
                <a:avLst/>
                <a:gdLst>
                  <a:gd name="T0" fmla="*/ 91 w 97"/>
                  <a:gd name="T1" fmla="*/ 8 h 31"/>
                  <a:gd name="T2" fmla="*/ 44 w 97"/>
                  <a:gd name="T3" fmla="*/ 0 h 31"/>
                  <a:gd name="T4" fmla="*/ 38 w 97"/>
                  <a:gd name="T5" fmla="*/ 1 h 31"/>
                  <a:gd name="T6" fmla="*/ 1 w 97"/>
                  <a:gd name="T7" fmla="*/ 12 h 31"/>
                  <a:gd name="T8" fmla="*/ 6 w 97"/>
                  <a:gd name="T9" fmla="*/ 24 h 31"/>
                  <a:gd name="T10" fmla="*/ 53 w 97"/>
                  <a:gd name="T11" fmla="*/ 31 h 31"/>
                  <a:gd name="T12" fmla="*/ 59 w 97"/>
                  <a:gd name="T13" fmla="*/ 31 h 31"/>
                  <a:gd name="T14" fmla="*/ 96 w 97"/>
                  <a:gd name="T15" fmla="*/ 19 h 31"/>
                  <a:gd name="T16" fmla="*/ 91 w 97"/>
                  <a:gd name="T17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1">
                    <a:moveTo>
                      <a:pt x="91" y="8"/>
                    </a:moveTo>
                    <a:cubicBezTo>
                      <a:pt x="83" y="2"/>
                      <a:pt x="60" y="0"/>
                      <a:pt x="44" y="0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5" y="1"/>
                      <a:pt x="2" y="9"/>
                      <a:pt x="1" y="12"/>
                    </a:cubicBezTo>
                    <a:cubicBezTo>
                      <a:pt x="0" y="16"/>
                      <a:pt x="1" y="20"/>
                      <a:pt x="6" y="24"/>
                    </a:cubicBezTo>
                    <a:cubicBezTo>
                      <a:pt x="14" y="29"/>
                      <a:pt x="37" y="31"/>
                      <a:pt x="53" y="31"/>
                    </a:cubicBezTo>
                    <a:cubicBezTo>
                      <a:pt x="55" y="31"/>
                      <a:pt x="57" y="31"/>
                      <a:pt x="59" y="31"/>
                    </a:cubicBezTo>
                    <a:cubicBezTo>
                      <a:pt x="92" y="30"/>
                      <a:pt x="95" y="23"/>
                      <a:pt x="96" y="19"/>
                    </a:cubicBezTo>
                    <a:cubicBezTo>
                      <a:pt x="97" y="16"/>
                      <a:pt x="96" y="12"/>
                      <a:pt x="91" y="8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196677A-B652-4467-AA6F-AA88232D66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6878300" y="4695826"/>
                <a:ext cx="46038" cy="14288"/>
              </a:xfrm>
              <a:custGeom>
                <a:avLst/>
                <a:gdLst>
                  <a:gd name="T0" fmla="*/ 59 w 97"/>
                  <a:gd name="T1" fmla="*/ 1 h 31"/>
                  <a:gd name="T2" fmla="*/ 53 w 97"/>
                  <a:gd name="T3" fmla="*/ 0 h 31"/>
                  <a:gd name="T4" fmla="*/ 6 w 97"/>
                  <a:gd name="T5" fmla="*/ 8 h 31"/>
                  <a:gd name="T6" fmla="*/ 1 w 97"/>
                  <a:gd name="T7" fmla="*/ 19 h 31"/>
                  <a:gd name="T8" fmla="*/ 38 w 97"/>
                  <a:gd name="T9" fmla="*/ 31 h 31"/>
                  <a:gd name="T10" fmla="*/ 44 w 97"/>
                  <a:gd name="T11" fmla="*/ 31 h 31"/>
                  <a:gd name="T12" fmla="*/ 44 w 97"/>
                  <a:gd name="T13" fmla="*/ 31 h 31"/>
                  <a:gd name="T14" fmla="*/ 91 w 97"/>
                  <a:gd name="T15" fmla="*/ 24 h 31"/>
                  <a:gd name="T16" fmla="*/ 96 w 97"/>
                  <a:gd name="T17" fmla="*/ 12 h 31"/>
                  <a:gd name="T18" fmla="*/ 59 w 97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1">
                    <a:moveTo>
                      <a:pt x="59" y="1"/>
                    </a:moveTo>
                    <a:cubicBezTo>
                      <a:pt x="57" y="0"/>
                      <a:pt x="55" y="0"/>
                      <a:pt x="53" y="0"/>
                    </a:cubicBezTo>
                    <a:cubicBezTo>
                      <a:pt x="37" y="0"/>
                      <a:pt x="14" y="2"/>
                      <a:pt x="6" y="8"/>
                    </a:cubicBezTo>
                    <a:cubicBezTo>
                      <a:pt x="1" y="12"/>
                      <a:pt x="0" y="16"/>
                      <a:pt x="1" y="19"/>
                    </a:cubicBezTo>
                    <a:cubicBezTo>
                      <a:pt x="2" y="23"/>
                      <a:pt x="5" y="30"/>
                      <a:pt x="38" y="31"/>
                    </a:cubicBezTo>
                    <a:cubicBezTo>
                      <a:pt x="40" y="31"/>
                      <a:pt x="42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60" y="31"/>
                      <a:pt x="83" y="29"/>
                      <a:pt x="91" y="24"/>
                    </a:cubicBezTo>
                    <a:cubicBezTo>
                      <a:pt x="96" y="20"/>
                      <a:pt x="97" y="16"/>
                      <a:pt x="96" y="12"/>
                    </a:cubicBezTo>
                    <a:cubicBezTo>
                      <a:pt x="95" y="9"/>
                      <a:pt x="92" y="1"/>
                      <a:pt x="59" y="1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EF55C21-936D-4DCB-B553-DC35930F04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65338" y="2595563"/>
                <a:ext cx="3062288" cy="2055813"/>
              </a:xfrm>
              <a:custGeom>
                <a:avLst/>
                <a:gdLst>
                  <a:gd name="T0" fmla="*/ 25 w 6440"/>
                  <a:gd name="T1" fmla="*/ 4323 h 4323"/>
                  <a:gd name="T2" fmla="*/ 16 w 6440"/>
                  <a:gd name="T3" fmla="*/ 4256 h 4323"/>
                  <a:gd name="T4" fmla="*/ 16 w 6440"/>
                  <a:gd name="T5" fmla="*/ 248 h 4323"/>
                  <a:gd name="T6" fmla="*/ 248 w 6440"/>
                  <a:gd name="T7" fmla="*/ 16 h 4323"/>
                  <a:gd name="T8" fmla="*/ 6192 w 6440"/>
                  <a:gd name="T9" fmla="*/ 16 h 4323"/>
                  <a:gd name="T10" fmla="*/ 6424 w 6440"/>
                  <a:gd name="T11" fmla="*/ 248 h 4323"/>
                  <a:gd name="T12" fmla="*/ 6424 w 6440"/>
                  <a:gd name="T13" fmla="*/ 4256 h 4323"/>
                  <a:gd name="T14" fmla="*/ 6414 w 6440"/>
                  <a:gd name="T15" fmla="*/ 4323 h 4323"/>
                  <a:gd name="T16" fmla="*/ 6430 w 6440"/>
                  <a:gd name="T17" fmla="*/ 4323 h 4323"/>
                  <a:gd name="T18" fmla="*/ 6440 w 6440"/>
                  <a:gd name="T19" fmla="*/ 4256 h 4323"/>
                  <a:gd name="T20" fmla="*/ 6440 w 6440"/>
                  <a:gd name="T21" fmla="*/ 248 h 4323"/>
                  <a:gd name="T22" fmla="*/ 6192 w 6440"/>
                  <a:gd name="T23" fmla="*/ 0 h 4323"/>
                  <a:gd name="T24" fmla="*/ 248 w 6440"/>
                  <a:gd name="T25" fmla="*/ 0 h 4323"/>
                  <a:gd name="T26" fmla="*/ 0 w 6440"/>
                  <a:gd name="T27" fmla="*/ 248 h 4323"/>
                  <a:gd name="T28" fmla="*/ 0 w 6440"/>
                  <a:gd name="T29" fmla="*/ 4256 h 4323"/>
                  <a:gd name="T30" fmla="*/ 9 w 6440"/>
                  <a:gd name="T31" fmla="*/ 4323 h 4323"/>
                  <a:gd name="T32" fmla="*/ 25 w 6440"/>
                  <a:gd name="T33" fmla="*/ 4323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40" h="4323">
                    <a:moveTo>
                      <a:pt x="25" y="4323"/>
                    </a:moveTo>
                    <a:cubicBezTo>
                      <a:pt x="19" y="4302"/>
                      <a:pt x="16" y="4279"/>
                      <a:pt x="16" y="4256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6" y="120"/>
                      <a:pt x="119" y="16"/>
                      <a:pt x="248" y="16"/>
                    </a:cubicBezTo>
                    <a:cubicBezTo>
                      <a:pt x="6192" y="16"/>
                      <a:pt x="6192" y="16"/>
                      <a:pt x="6192" y="16"/>
                    </a:cubicBezTo>
                    <a:cubicBezTo>
                      <a:pt x="6320" y="16"/>
                      <a:pt x="6424" y="120"/>
                      <a:pt x="6424" y="248"/>
                    </a:cubicBezTo>
                    <a:cubicBezTo>
                      <a:pt x="6424" y="4256"/>
                      <a:pt x="6424" y="4256"/>
                      <a:pt x="6424" y="4256"/>
                    </a:cubicBezTo>
                    <a:cubicBezTo>
                      <a:pt x="6424" y="4279"/>
                      <a:pt x="6420" y="4302"/>
                      <a:pt x="6414" y="4323"/>
                    </a:cubicBezTo>
                    <a:cubicBezTo>
                      <a:pt x="6430" y="4323"/>
                      <a:pt x="6430" y="4323"/>
                      <a:pt x="6430" y="4323"/>
                    </a:cubicBezTo>
                    <a:cubicBezTo>
                      <a:pt x="6436" y="4302"/>
                      <a:pt x="6440" y="4279"/>
                      <a:pt x="6440" y="4256"/>
                    </a:cubicBezTo>
                    <a:cubicBezTo>
                      <a:pt x="6440" y="248"/>
                      <a:pt x="6440" y="248"/>
                      <a:pt x="6440" y="248"/>
                    </a:cubicBezTo>
                    <a:cubicBezTo>
                      <a:pt x="6440" y="111"/>
                      <a:pt x="6328" y="0"/>
                      <a:pt x="619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ubicBezTo>
                      <a:pt x="0" y="4256"/>
                      <a:pt x="0" y="4256"/>
                      <a:pt x="0" y="4256"/>
                    </a:cubicBezTo>
                    <a:cubicBezTo>
                      <a:pt x="0" y="4279"/>
                      <a:pt x="3" y="4302"/>
                      <a:pt x="9" y="4323"/>
                    </a:cubicBezTo>
                    <a:lnTo>
                      <a:pt x="25" y="432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DEDCAD1-63D7-4EB9-9BA9-FB64CA773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81214" y="2613026"/>
                <a:ext cx="3028950" cy="2038350"/>
              </a:xfrm>
              <a:custGeom>
                <a:avLst/>
                <a:gdLst>
                  <a:gd name="T0" fmla="*/ 6344 w 6368"/>
                  <a:gd name="T1" fmla="*/ 4287 h 4287"/>
                  <a:gd name="T2" fmla="*/ 6357 w 6368"/>
                  <a:gd name="T3" fmla="*/ 4287 h 4287"/>
                  <a:gd name="T4" fmla="*/ 6368 w 6368"/>
                  <a:gd name="T5" fmla="*/ 4220 h 4287"/>
                  <a:gd name="T6" fmla="*/ 6368 w 6368"/>
                  <a:gd name="T7" fmla="*/ 212 h 4287"/>
                  <a:gd name="T8" fmla="*/ 6156 w 6368"/>
                  <a:gd name="T9" fmla="*/ 0 h 4287"/>
                  <a:gd name="T10" fmla="*/ 212 w 6368"/>
                  <a:gd name="T11" fmla="*/ 0 h 4287"/>
                  <a:gd name="T12" fmla="*/ 0 w 6368"/>
                  <a:gd name="T13" fmla="*/ 212 h 4287"/>
                  <a:gd name="T14" fmla="*/ 0 w 6368"/>
                  <a:gd name="T15" fmla="*/ 4220 h 4287"/>
                  <a:gd name="T16" fmla="*/ 10 w 6368"/>
                  <a:gd name="T17" fmla="*/ 4287 h 4287"/>
                  <a:gd name="T18" fmla="*/ 23 w 6368"/>
                  <a:gd name="T19" fmla="*/ 4287 h 4287"/>
                  <a:gd name="T20" fmla="*/ 12 w 6368"/>
                  <a:gd name="T21" fmla="*/ 4220 h 4287"/>
                  <a:gd name="T22" fmla="*/ 12 w 6368"/>
                  <a:gd name="T23" fmla="*/ 212 h 4287"/>
                  <a:gd name="T24" fmla="*/ 212 w 6368"/>
                  <a:gd name="T25" fmla="*/ 12 h 4287"/>
                  <a:gd name="T26" fmla="*/ 6156 w 6368"/>
                  <a:gd name="T27" fmla="*/ 12 h 4287"/>
                  <a:gd name="T28" fmla="*/ 6356 w 6368"/>
                  <a:gd name="T29" fmla="*/ 212 h 4287"/>
                  <a:gd name="T30" fmla="*/ 6356 w 6368"/>
                  <a:gd name="T31" fmla="*/ 4220 h 4287"/>
                  <a:gd name="T32" fmla="*/ 6344 w 6368"/>
                  <a:gd name="T33" fmla="*/ 428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68" h="4287">
                    <a:moveTo>
                      <a:pt x="6344" y="4287"/>
                    </a:moveTo>
                    <a:cubicBezTo>
                      <a:pt x="6357" y="4287"/>
                      <a:pt x="6357" y="4287"/>
                      <a:pt x="6357" y="4287"/>
                    </a:cubicBezTo>
                    <a:cubicBezTo>
                      <a:pt x="6364" y="4266"/>
                      <a:pt x="6368" y="4244"/>
                      <a:pt x="6368" y="4220"/>
                    </a:cubicBezTo>
                    <a:cubicBezTo>
                      <a:pt x="6368" y="212"/>
                      <a:pt x="6368" y="212"/>
                      <a:pt x="6368" y="212"/>
                    </a:cubicBezTo>
                    <a:cubicBezTo>
                      <a:pt x="6368" y="95"/>
                      <a:pt x="6272" y="0"/>
                      <a:pt x="6156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95" y="0"/>
                      <a:pt x="0" y="95"/>
                      <a:pt x="0" y="212"/>
                    </a:cubicBezTo>
                    <a:cubicBezTo>
                      <a:pt x="0" y="4220"/>
                      <a:pt x="0" y="4220"/>
                      <a:pt x="0" y="4220"/>
                    </a:cubicBezTo>
                    <a:cubicBezTo>
                      <a:pt x="0" y="4244"/>
                      <a:pt x="3" y="4266"/>
                      <a:pt x="10" y="4287"/>
                    </a:cubicBezTo>
                    <a:cubicBezTo>
                      <a:pt x="23" y="4287"/>
                      <a:pt x="23" y="4287"/>
                      <a:pt x="23" y="4287"/>
                    </a:cubicBezTo>
                    <a:cubicBezTo>
                      <a:pt x="16" y="4266"/>
                      <a:pt x="12" y="4244"/>
                      <a:pt x="12" y="4220"/>
                    </a:cubicBezTo>
                    <a:cubicBezTo>
                      <a:pt x="12" y="212"/>
                      <a:pt x="12" y="212"/>
                      <a:pt x="12" y="212"/>
                    </a:cubicBezTo>
                    <a:cubicBezTo>
                      <a:pt x="12" y="102"/>
                      <a:pt x="101" y="12"/>
                      <a:pt x="212" y="12"/>
                    </a:cubicBezTo>
                    <a:cubicBezTo>
                      <a:pt x="6156" y="12"/>
                      <a:pt x="6156" y="12"/>
                      <a:pt x="6156" y="12"/>
                    </a:cubicBezTo>
                    <a:cubicBezTo>
                      <a:pt x="6266" y="12"/>
                      <a:pt x="6356" y="102"/>
                      <a:pt x="6356" y="212"/>
                    </a:cubicBezTo>
                    <a:cubicBezTo>
                      <a:pt x="6356" y="4220"/>
                      <a:pt x="6356" y="4220"/>
                      <a:pt x="6356" y="4220"/>
                    </a:cubicBezTo>
                    <a:cubicBezTo>
                      <a:pt x="6356" y="4244"/>
                      <a:pt x="6351" y="4266"/>
                      <a:pt x="6344" y="4287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A51B3C2C-6AE7-4140-B210-C3E1B92286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97088" y="2627313"/>
                <a:ext cx="2998788" cy="2024063"/>
              </a:xfrm>
              <a:custGeom>
                <a:avLst/>
                <a:gdLst>
                  <a:gd name="T0" fmla="*/ 6288 w 6304"/>
                  <a:gd name="T1" fmla="*/ 4193 h 4255"/>
                  <a:gd name="T2" fmla="*/ 6237 w 6304"/>
                  <a:gd name="T3" fmla="*/ 4255 h 4255"/>
                  <a:gd name="T4" fmla="*/ 6236 w 6304"/>
                  <a:gd name="T5" fmla="*/ 4255 h 4255"/>
                  <a:gd name="T6" fmla="*/ 6236 w 6304"/>
                  <a:gd name="T7" fmla="*/ 4255 h 4255"/>
                  <a:gd name="T8" fmla="*/ 6279 w 6304"/>
                  <a:gd name="T9" fmla="*/ 4255 h 4255"/>
                  <a:gd name="T10" fmla="*/ 6304 w 6304"/>
                  <a:gd name="T11" fmla="*/ 4193 h 4255"/>
                  <a:gd name="T12" fmla="*/ 6304 w 6304"/>
                  <a:gd name="T13" fmla="*/ 4097 h 4255"/>
                  <a:gd name="T14" fmla="*/ 6304 w 6304"/>
                  <a:gd name="T15" fmla="*/ 180 h 4255"/>
                  <a:gd name="T16" fmla="*/ 6124 w 6304"/>
                  <a:gd name="T17" fmla="*/ 0 h 4255"/>
                  <a:gd name="T18" fmla="*/ 180 w 6304"/>
                  <a:gd name="T19" fmla="*/ 0 h 4255"/>
                  <a:gd name="T20" fmla="*/ 0 w 6304"/>
                  <a:gd name="T21" fmla="*/ 180 h 4255"/>
                  <a:gd name="T22" fmla="*/ 0 w 6304"/>
                  <a:gd name="T23" fmla="*/ 4097 h 4255"/>
                  <a:gd name="T24" fmla="*/ 0 w 6304"/>
                  <a:gd name="T25" fmla="*/ 4193 h 4255"/>
                  <a:gd name="T26" fmla="*/ 25 w 6304"/>
                  <a:gd name="T27" fmla="*/ 4255 h 4255"/>
                  <a:gd name="T28" fmla="*/ 65 w 6304"/>
                  <a:gd name="T29" fmla="*/ 4255 h 4255"/>
                  <a:gd name="T30" fmla="*/ 65 w 6304"/>
                  <a:gd name="T31" fmla="*/ 4255 h 4255"/>
                  <a:gd name="T32" fmla="*/ 65 w 6304"/>
                  <a:gd name="T33" fmla="*/ 4255 h 4255"/>
                  <a:gd name="T34" fmla="*/ 16 w 6304"/>
                  <a:gd name="T35" fmla="*/ 4193 h 4255"/>
                  <a:gd name="T36" fmla="*/ 16 w 6304"/>
                  <a:gd name="T37" fmla="*/ 4097 h 4255"/>
                  <a:gd name="T38" fmla="*/ 16 w 6304"/>
                  <a:gd name="T39" fmla="*/ 180 h 4255"/>
                  <a:gd name="T40" fmla="*/ 180 w 6304"/>
                  <a:gd name="T41" fmla="*/ 16 h 4255"/>
                  <a:gd name="T42" fmla="*/ 6124 w 6304"/>
                  <a:gd name="T43" fmla="*/ 16 h 4255"/>
                  <a:gd name="T44" fmla="*/ 6288 w 6304"/>
                  <a:gd name="T45" fmla="*/ 180 h 4255"/>
                  <a:gd name="T46" fmla="*/ 6288 w 6304"/>
                  <a:gd name="T47" fmla="*/ 4097 h 4255"/>
                  <a:gd name="T48" fmla="*/ 6288 w 6304"/>
                  <a:gd name="T49" fmla="*/ 4193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04" h="4255">
                    <a:moveTo>
                      <a:pt x="6288" y="4193"/>
                    </a:moveTo>
                    <a:cubicBezTo>
                      <a:pt x="6288" y="4236"/>
                      <a:pt x="6262" y="4255"/>
                      <a:pt x="6237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79" y="4255"/>
                      <a:pt x="6279" y="4255"/>
                      <a:pt x="6279" y="4255"/>
                    </a:cubicBezTo>
                    <a:cubicBezTo>
                      <a:pt x="6293" y="4242"/>
                      <a:pt x="6304" y="4222"/>
                      <a:pt x="6304" y="4193"/>
                    </a:cubicBezTo>
                    <a:cubicBezTo>
                      <a:pt x="6304" y="4097"/>
                      <a:pt x="6304" y="4097"/>
                      <a:pt x="6304" y="4097"/>
                    </a:cubicBezTo>
                    <a:cubicBezTo>
                      <a:pt x="6304" y="180"/>
                      <a:pt x="6304" y="180"/>
                      <a:pt x="6304" y="180"/>
                    </a:cubicBezTo>
                    <a:cubicBezTo>
                      <a:pt x="6304" y="81"/>
                      <a:pt x="6223" y="0"/>
                      <a:pt x="6124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4097"/>
                      <a:pt x="0" y="4097"/>
                      <a:pt x="0" y="4097"/>
                    </a:cubicBezTo>
                    <a:cubicBezTo>
                      <a:pt x="0" y="4193"/>
                      <a:pt x="0" y="4193"/>
                      <a:pt x="0" y="4193"/>
                    </a:cubicBezTo>
                    <a:cubicBezTo>
                      <a:pt x="0" y="4222"/>
                      <a:pt x="10" y="4242"/>
                      <a:pt x="2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46" y="4255"/>
                      <a:pt x="16" y="4238"/>
                      <a:pt x="16" y="4193"/>
                    </a:cubicBezTo>
                    <a:cubicBezTo>
                      <a:pt x="16" y="4097"/>
                      <a:pt x="16" y="4097"/>
                      <a:pt x="16" y="4097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90"/>
                      <a:pt x="89" y="16"/>
                      <a:pt x="180" y="16"/>
                    </a:cubicBezTo>
                    <a:cubicBezTo>
                      <a:pt x="6124" y="16"/>
                      <a:pt x="6124" y="16"/>
                      <a:pt x="6124" y="16"/>
                    </a:cubicBezTo>
                    <a:cubicBezTo>
                      <a:pt x="6214" y="16"/>
                      <a:pt x="6288" y="90"/>
                      <a:pt x="6288" y="180"/>
                    </a:cubicBezTo>
                    <a:cubicBezTo>
                      <a:pt x="6288" y="4097"/>
                      <a:pt x="6288" y="4097"/>
                      <a:pt x="6288" y="4097"/>
                    </a:cubicBezTo>
                    <a:lnTo>
                      <a:pt x="6288" y="419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19" name="Picture">
            <a:extLst>
              <a:ext uri="{FF2B5EF4-FFF2-40B4-BE49-F238E27FC236}">
                <a16:creationId xmlns:a16="http://schemas.microsoft.com/office/drawing/2014/main" id="{DB1B1A7D-B438-435C-BEA1-F30BB1C6FD8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6858893" y="2462213"/>
            <a:ext cx="4215362" cy="263366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Source">
            <a:extLst>
              <a:ext uri="{FF2B5EF4-FFF2-40B4-BE49-F238E27FC236}">
                <a16:creationId xmlns:a16="http://schemas.microsoft.com/office/drawing/2014/main" id="{9BAEB2D0-E830-461D-8B27-75EDED220A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230AAA9F-D3FB-4524-89B0-2C8853AEB169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91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ADFB882-886D-4BEA-90D5-3382B2507856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68F471F-39E2-4FC0-AF1B-D1600BE0EE4B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Smartphone">
            <a:extLst>
              <a:ext uri="{FF2B5EF4-FFF2-40B4-BE49-F238E27FC236}">
                <a16:creationId xmlns:a16="http://schemas.microsoft.com/office/drawing/2014/main" id="{4600E8A8-9084-4A45-A62F-D0C756AAFED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72710" y="1659767"/>
            <a:ext cx="2247281" cy="4419973"/>
            <a:chOff x="3041848" y="1931941"/>
            <a:chExt cx="1977828" cy="389051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8544F4D-54AC-45B1-9856-0193DB780503}"/>
                </a:ext>
              </a:extLst>
            </p:cNvPr>
            <p:cNvGrpSpPr/>
            <p:nvPr/>
          </p:nvGrpSpPr>
          <p:grpSpPr bwMode="gray">
            <a:xfrm>
              <a:off x="3041848" y="1931941"/>
              <a:ext cx="1977828" cy="3890518"/>
              <a:chOff x="3041847" y="1931941"/>
              <a:chExt cx="2241353" cy="3890518"/>
            </a:xfrm>
          </p:grpSpPr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17639FA-17A1-4CDB-BACF-31B0127BFC62}"/>
                  </a:ext>
                </a:extLst>
              </p:cNvPr>
              <p:cNvSpPr/>
              <p:nvPr/>
            </p:nvSpPr>
            <p:spPr bwMode="gray">
              <a:xfrm>
                <a:off x="3045292" y="2334764"/>
                <a:ext cx="2237908" cy="103291"/>
              </a:xfrm>
              <a:custGeom>
                <a:avLst/>
                <a:gdLst>
                  <a:gd name="connsiteX0" fmla="*/ 15272 w 529418"/>
                  <a:gd name="connsiteY0" fmla="*/ 15272 h 24434"/>
                  <a:gd name="connsiteX1" fmla="*/ 515368 w 529418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18" h="24434">
                    <a:moveTo>
                      <a:pt x="15272" y="15272"/>
                    </a:moveTo>
                    <a:lnTo>
                      <a:pt x="515368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518F8C2C-6E52-47AC-B77A-F6F3F9A790FA}"/>
                  </a:ext>
                </a:extLst>
              </p:cNvPr>
              <p:cNvSpPr/>
              <p:nvPr/>
            </p:nvSpPr>
            <p:spPr bwMode="gray">
              <a:xfrm>
                <a:off x="3045292" y="5302582"/>
                <a:ext cx="2237908" cy="103291"/>
              </a:xfrm>
              <a:custGeom>
                <a:avLst/>
                <a:gdLst>
                  <a:gd name="connsiteX0" fmla="*/ 15272 w 529418"/>
                  <a:gd name="connsiteY0" fmla="*/ 15272 h 24434"/>
                  <a:gd name="connsiteX1" fmla="*/ 515368 w 529418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18" h="24434">
                    <a:moveTo>
                      <a:pt x="15272" y="15272"/>
                    </a:moveTo>
                    <a:lnTo>
                      <a:pt x="515368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02CED618-FB78-49A9-ADE9-BB26FD49E17E}"/>
                  </a:ext>
                </a:extLst>
              </p:cNvPr>
              <p:cNvSpPr/>
              <p:nvPr/>
            </p:nvSpPr>
            <p:spPr bwMode="gray">
              <a:xfrm>
                <a:off x="3041847" y="1931941"/>
                <a:ext cx="2237908" cy="3890518"/>
              </a:xfrm>
              <a:custGeom>
                <a:avLst/>
                <a:gdLst>
                  <a:gd name="connsiteX0" fmla="*/ 451838 w 529418"/>
                  <a:gd name="connsiteY0" fmla="*/ 907138 h 920372"/>
                  <a:gd name="connsiteX1" fmla="*/ 79617 w 529418"/>
                  <a:gd name="connsiteY1" fmla="*/ 907138 h 920372"/>
                  <a:gd name="connsiteX2" fmla="*/ 15272 w 529418"/>
                  <a:gd name="connsiteY2" fmla="*/ 842793 h 920372"/>
                  <a:gd name="connsiteX3" fmla="*/ 15272 w 529418"/>
                  <a:gd name="connsiteY3" fmla="*/ 79616 h 920372"/>
                  <a:gd name="connsiteX4" fmla="*/ 79617 w 529418"/>
                  <a:gd name="connsiteY4" fmla="*/ 15272 h 920372"/>
                  <a:gd name="connsiteX5" fmla="*/ 451838 w 529418"/>
                  <a:gd name="connsiteY5" fmla="*/ 15272 h 920372"/>
                  <a:gd name="connsiteX6" fmla="*/ 516183 w 529418"/>
                  <a:gd name="connsiteY6" fmla="*/ 79616 h 920372"/>
                  <a:gd name="connsiteX7" fmla="*/ 516183 w 529418"/>
                  <a:gd name="connsiteY7" fmla="*/ 842793 h 920372"/>
                  <a:gd name="connsiteX8" fmla="*/ 451838 w 529418"/>
                  <a:gd name="connsiteY8" fmla="*/ 907138 h 9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9418" h="920372">
                    <a:moveTo>
                      <a:pt x="451838" y="907138"/>
                    </a:moveTo>
                    <a:lnTo>
                      <a:pt x="79617" y="907138"/>
                    </a:lnTo>
                    <a:cubicBezTo>
                      <a:pt x="44593" y="907138"/>
                      <a:pt x="15272" y="878630"/>
                      <a:pt x="15272" y="842793"/>
                    </a:cubicBezTo>
                    <a:lnTo>
                      <a:pt x="15272" y="79616"/>
                    </a:lnTo>
                    <a:cubicBezTo>
                      <a:pt x="15272" y="44593"/>
                      <a:pt x="43779" y="15272"/>
                      <a:pt x="79617" y="15272"/>
                    </a:cubicBezTo>
                    <a:lnTo>
                      <a:pt x="451838" y="15272"/>
                    </a:lnTo>
                    <a:cubicBezTo>
                      <a:pt x="486861" y="15272"/>
                      <a:pt x="516183" y="43779"/>
                      <a:pt x="516183" y="79616"/>
                    </a:cubicBezTo>
                    <a:lnTo>
                      <a:pt x="516183" y="842793"/>
                    </a:lnTo>
                    <a:cubicBezTo>
                      <a:pt x="516183" y="877816"/>
                      <a:pt x="487675" y="907138"/>
                      <a:pt x="451838" y="907138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055A2D99-6EED-4BFF-8DBC-32EF93D668C9}"/>
                  </a:ext>
                </a:extLst>
              </p:cNvPr>
              <p:cNvSpPr/>
              <p:nvPr/>
            </p:nvSpPr>
            <p:spPr bwMode="gray">
              <a:xfrm>
                <a:off x="3823391" y="2135072"/>
                <a:ext cx="654156" cy="103291"/>
              </a:xfrm>
              <a:custGeom>
                <a:avLst/>
                <a:gdLst>
                  <a:gd name="connsiteX0" fmla="*/ 15271 w 154752"/>
                  <a:gd name="connsiteY0" fmla="*/ 15272 h 24434"/>
                  <a:gd name="connsiteX1" fmla="*/ 146404 w 154752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752" h="24434">
                    <a:moveTo>
                      <a:pt x="15271" y="15272"/>
                    </a:moveTo>
                    <a:lnTo>
                      <a:pt x="146404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19A046A-B168-45C6-8A02-32C26B639D4D}"/>
                </a:ext>
              </a:extLst>
            </p:cNvPr>
            <p:cNvSpPr/>
            <p:nvPr/>
          </p:nvSpPr>
          <p:spPr bwMode="gray">
            <a:xfrm>
              <a:off x="3940091" y="5468012"/>
              <a:ext cx="181342" cy="181338"/>
            </a:xfrm>
            <a:custGeom>
              <a:avLst/>
              <a:gdLst>
                <a:gd name="connsiteX0" fmla="*/ 245745 w 245745"/>
                <a:gd name="connsiteY0" fmla="*/ 122872 h 245744"/>
                <a:gd name="connsiteX1" fmla="*/ 122873 w 245745"/>
                <a:gd name="connsiteY1" fmla="*/ 0 h 245744"/>
                <a:gd name="connsiteX2" fmla="*/ 0 w 245745"/>
                <a:gd name="connsiteY2" fmla="*/ 122872 h 245744"/>
                <a:gd name="connsiteX3" fmla="*/ 122873 w 245745"/>
                <a:gd name="connsiteY3" fmla="*/ 245745 h 245744"/>
                <a:gd name="connsiteX4" fmla="*/ 245745 w 245745"/>
                <a:gd name="connsiteY4" fmla="*/ 122872 h 245744"/>
                <a:gd name="connsiteX5" fmla="*/ 245745 w 245745"/>
                <a:gd name="connsiteY5" fmla="*/ 122872 h 2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745" h="245744">
                  <a:moveTo>
                    <a:pt x="245745" y="122872"/>
                  </a:moveTo>
                  <a:cubicBezTo>
                    <a:pt x="245745" y="56197"/>
                    <a:pt x="190500" y="0"/>
                    <a:pt x="122873" y="0"/>
                  </a:cubicBezTo>
                  <a:cubicBezTo>
                    <a:pt x="56198" y="0"/>
                    <a:pt x="0" y="55245"/>
                    <a:pt x="0" y="122872"/>
                  </a:cubicBezTo>
                  <a:cubicBezTo>
                    <a:pt x="0" y="189547"/>
                    <a:pt x="55245" y="245745"/>
                    <a:pt x="122873" y="245745"/>
                  </a:cubicBezTo>
                  <a:cubicBezTo>
                    <a:pt x="190500" y="244793"/>
                    <a:pt x="245745" y="189547"/>
                    <a:pt x="245745" y="122872"/>
                  </a:cubicBezTo>
                  <a:lnTo>
                    <a:pt x="245745" y="12287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9" name="Picture">
            <a:extLst>
              <a:ext uri="{FF2B5EF4-FFF2-40B4-BE49-F238E27FC236}">
                <a16:creationId xmlns:a16="http://schemas.microsoft.com/office/drawing/2014/main" id="{6ECD7EA0-65C1-4A84-926E-2AA1E4B44A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7748008" y="2195514"/>
            <a:ext cx="2106887" cy="335756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Source">
            <a:extLst>
              <a:ext uri="{FF2B5EF4-FFF2-40B4-BE49-F238E27FC236}">
                <a16:creationId xmlns:a16="http://schemas.microsoft.com/office/drawing/2014/main" id="{4708D9A0-8A23-46A6-BFD7-93B6C79578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Subtitle 162">
            <a:extLst>
              <a:ext uri="{FF2B5EF4-FFF2-40B4-BE49-F238E27FC236}">
                <a16:creationId xmlns:a16="http://schemas.microsoft.com/office/drawing/2014/main" id="{AC7D2133-E241-40D4-B667-CF48E2132E32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08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Layer">
            <a:extLst>
              <a:ext uri="{FF2B5EF4-FFF2-40B4-BE49-F238E27FC236}">
                <a16:creationId xmlns:a16="http://schemas.microsoft.com/office/drawing/2014/main" id="{D3BF9F27-1AAC-4806-B6E4-CC1D77455024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Logo">
            <a:extLst>
              <a:ext uri="{FF2B5EF4-FFF2-40B4-BE49-F238E27FC236}">
                <a16:creationId xmlns:a16="http://schemas.microsoft.com/office/drawing/2014/main" id="{20C1384F-86F7-47C6-A797-512586C8EEA8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white">
          <a:xfrm>
            <a:off x="10087301" y="6331392"/>
            <a:ext cx="1620211" cy="183600"/>
          </a:xfrm>
          <a:blipFill>
            <a:blip r:embed="rId3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084748-EBA0-4B5D-842E-AC8F6D89D0B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B90088-476C-49AA-AFF1-D4E9615101FF}" type="datetime4">
              <a:rPr lang="en-US" smtClean="0"/>
              <a:t>July 19, 2022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73C55E-54D3-473C-8DC1-F36BA85EA16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08CA1B-D644-41F6-9F42-9C7DF09843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8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Layer">
            <a:extLst>
              <a:ext uri="{FF2B5EF4-FFF2-40B4-BE49-F238E27FC236}">
                <a16:creationId xmlns:a16="http://schemas.microsoft.com/office/drawing/2014/main" id="{5DD27C5B-8FDC-4F2B-BCC3-5A3E14802102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gray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CEE91168-6A3F-4AB0-81C4-30F48E09FB6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087301" y="6331392"/>
            <a:ext cx="1620211" cy="183600"/>
          </a:xfrm>
          <a:blipFill>
            <a:blip r:embed="rId3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2417B-A21A-4D9E-8ECE-E219557A8F3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917292A4-51C5-4A68-BF5A-60E803FCC121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BBC2-3C04-434A-A5E6-BEDC307371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6A6DC-FDF7-4A3E-B6AF-CE6BE29FAE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704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427-3618-46CE-90B6-FDA18EF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1737880"/>
            <a:ext cx="9000000" cy="43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0" name="Shapes">
            <a:extLst>
              <a:ext uri="{FF2B5EF4-FFF2-40B4-BE49-F238E27FC236}">
                <a16:creationId xmlns:a16="http://schemas.microsoft.com/office/drawing/2014/main" id="{E0EFA7BB-A10B-4CDE-AA48-496EF29083EF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41" name="Shapes 8">
              <a:extLst>
                <a:ext uri="{FF2B5EF4-FFF2-40B4-BE49-F238E27FC236}">
                  <a16:creationId xmlns:a16="http://schemas.microsoft.com/office/drawing/2014/main" id="{C479412A-B72A-4421-9716-F450EDCB681B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2" name="Shapes 7">
              <a:extLst>
                <a:ext uri="{FF2B5EF4-FFF2-40B4-BE49-F238E27FC236}">
                  <a16:creationId xmlns:a16="http://schemas.microsoft.com/office/drawing/2014/main" id="{08CA477A-CD1E-433B-87DB-26919780625F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2D7E48CA-BE85-4ECD-BBFC-D9FB96C43B0F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4" name="Shapes 5">
              <a:extLst>
                <a:ext uri="{FF2B5EF4-FFF2-40B4-BE49-F238E27FC236}">
                  <a16:creationId xmlns:a16="http://schemas.microsoft.com/office/drawing/2014/main" id="{D174F26C-2032-4EDD-8F81-5132D4728EA6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5" name="Shapes 4">
              <a:extLst>
                <a:ext uri="{FF2B5EF4-FFF2-40B4-BE49-F238E27FC236}">
                  <a16:creationId xmlns:a16="http://schemas.microsoft.com/office/drawing/2014/main" id="{178029F8-C227-4617-98D7-7750F5CDC85A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6" name="Shapes 3">
              <a:extLst>
                <a:ext uri="{FF2B5EF4-FFF2-40B4-BE49-F238E27FC236}">
                  <a16:creationId xmlns:a16="http://schemas.microsoft.com/office/drawing/2014/main" id="{33B6176C-E759-4B8F-813B-786CC7E2AA53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7" name="Shapes 2">
              <a:extLst>
                <a:ext uri="{FF2B5EF4-FFF2-40B4-BE49-F238E27FC236}">
                  <a16:creationId xmlns:a16="http://schemas.microsoft.com/office/drawing/2014/main" id="{BC03897B-82CF-4A3D-B9D5-F11428EEE9C9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8" name="Shapes 1">
              <a:extLst>
                <a:ext uri="{FF2B5EF4-FFF2-40B4-BE49-F238E27FC236}">
                  <a16:creationId xmlns:a16="http://schemas.microsoft.com/office/drawing/2014/main" id="{72C5907A-470E-484C-8F3F-C68C3785E9DC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69" name="Quotation">
            <a:extLst>
              <a:ext uri="{FF2B5EF4-FFF2-40B4-BE49-F238E27FC236}">
                <a16:creationId xmlns:a16="http://schemas.microsoft.com/office/drawing/2014/main" id="{D26143EF-EB7E-46A9-83A8-84D8CC7A962C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20" y="1727999"/>
            <a:ext cx="1010992" cy="847602"/>
            <a:chOff x="537029" y="1572196"/>
            <a:chExt cx="1010860" cy="847602"/>
          </a:xfrm>
        </p:grpSpPr>
        <p:sp>
          <p:nvSpPr>
            <p:cNvPr id="70" name="Apostrophe">
              <a:extLst>
                <a:ext uri="{FF2B5EF4-FFF2-40B4-BE49-F238E27FC236}">
                  <a16:creationId xmlns:a16="http://schemas.microsoft.com/office/drawing/2014/main" id="{F2E9406E-8693-446F-A832-EF657FD667AC}"/>
                </a:ext>
              </a:extLst>
            </p:cNvPr>
            <p:cNvSpPr/>
            <p:nvPr/>
          </p:nvSpPr>
          <p:spPr bwMode="black">
            <a:xfrm>
              <a:off x="537029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1" y="580653"/>
                  </a:cubicBezTo>
                  <a:lnTo>
                    <a:pt x="0" y="453991"/>
                  </a:lnTo>
                  <a:cubicBezTo>
                    <a:pt x="55029" y="428374"/>
                    <a:pt x="92862" y="402875"/>
                    <a:pt x="113498" y="377495"/>
                  </a:cubicBezTo>
                  <a:cubicBezTo>
                    <a:pt x="134134" y="352115"/>
                    <a:pt x="145638" y="322110"/>
                    <a:pt x="148010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  <p:sp>
          <p:nvSpPr>
            <p:cNvPr id="71" name="Apostrophe">
              <a:extLst>
                <a:ext uri="{FF2B5EF4-FFF2-40B4-BE49-F238E27FC236}">
                  <a16:creationId xmlns:a16="http://schemas.microsoft.com/office/drawing/2014/main" id="{D153A912-4C3A-4190-971F-6BAF67214246}"/>
                </a:ext>
              </a:extLst>
            </p:cNvPr>
            <p:cNvSpPr/>
            <p:nvPr/>
          </p:nvSpPr>
          <p:spPr bwMode="black">
            <a:xfrm>
              <a:off x="1081091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0" y="580653"/>
                  </a:cubicBezTo>
                  <a:lnTo>
                    <a:pt x="0" y="453991"/>
                  </a:lnTo>
                  <a:cubicBezTo>
                    <a:pt x="55029" y="428374"/>
                    <a:pt x="92861" y="402875"/>
                    <a:pt x="113497" y="377495"/>
                  </a:cubicBezTo>
                  <a:cubicBezTo>
                    <a:pt x="134133" y="352115"/>
                    <a:pt x="145637" y="322110"/>
                    <a:pt x="148009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</p:grpSp>
      <p:grpSp>
        <p:nvGrpSpPr>
          <p:cNvPr id="49" name="Logo">
            <a:extLst>
              <a:ext uri="{FF2B5EF4-FFF2-40B4-BE49-F238E27FC236}">
                <a16:creationId xmlns:a16="http://schemas.microsoft.com/office/drawing/2014/main" id="{705A41E6-E9D6-48D7-ADC3-BEC755ECA1F4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43151E00-9E9A-4834-B8F5-E5E37E245F10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39398847-C4C4-44A8-9798-742A3679B87B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78F791B4-8518-47B5-AC6F-B21CC7ADCC74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00B26BC8-41E8-4C8A-9EA4-B1B39B31C3AB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F7894B7C-EEE6-4FEC-BB07-F0B0FE403C00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DF8E2107-C4FD-46B8-AC14-23F90166456A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9A3C4FB3-0A92-4074-A4E2-765DFF58D676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1CE3818-EAC9-454D-9890-6F43019E101A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A9CFCF5B-BCEB-4317-8971-90679DAB6606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2CAE89AB-7C54-4D2A-BF68-AB96532732F2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C7C769D3-0D1E-4EF1-B751-9BCC80BB73B4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6AA3D122-2CE8-4C48-82B8-45E0AE749C7C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FA272C5-581E-4743-A5D5-CD2ED4F37A7E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14719761-EAEB-4FB7-ADB1-0A4445B3CA08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19E8-9792-4A1E-835E-80AD1F02482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C8C95C-0DC5-4D93-A740-B732C5C552BB}" type="datetime4">
              <a:rPr lang="en-US" smtClean="0"/>
              <a:t>July 19, 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78C2-099B-4A74-990D-5180DC38B58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E3C305-1106-47F5-A1C1-CE40394E480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44D3668A-8966-4585-B186-52E6165942BD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317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>
            <a:extLst>
              <a:ext uri="{FF2B5EF4-FFF2-40B4-BE49-F238E27FC236}">
                <a16:creationId xmlns:a16="http://schemas.microsoft.com/office/drawing/2014/main" id="{F516B1B9-BE72-4B77-BC7D-CA6641DF23B0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0" name="Shapes">
            <a:extLst>
              <a:ext uri="{FF2B5EF4-FFF2-40B4-BE49-F238E27FC236}">
                <a16:creationId xmlns:a16="http://schemas.microsoft.com/office/drawing/2014/main" id="{E0EFA7BB-A10B-4CDE-AA48-496EF29083EF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41" name="Shapes 8">
              <a:extLst>
                <a:ext uri="{FF2B5EF4-FFF2-40B4-BE49-F238E27FC236}">
                  <a16:creationId xmlns:a16="http://schemas.microsoft.com/office/drawing/2014/main" id="{C479412A-B72A-4421-9716-F450EDCB681B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2" name="Shapes 7">
              <a:extLst>
                <a:ext uri="{FF2B5EF4-FFF2-40B4-BE49-F238E27FC236}">
                  <a16:creationId xmlns:a16="http://schemas.microsoft.com/office/drawing/2014/main" id="{08CA477A-CD1E-433B-87DB-26919780625F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2D7E48CA-BE85-4ECD-BBFC-D9FB96C43B0F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4" name="Shapes 5">
              <a:extLst>
                <a:ext uri="{FF2B5EF4-FFF2-40B4-BE49-F238E27FC236}">
                  <a16:creationId xmlns:a16="http://schemas.microsoft.com/office/drawing/2014/main" id="{D174F26C-2032-4EDD-8F81-5132D4728EA6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5" name="Shapes 4">
              <a:extLst>
                <a:ext uri="{FF2B5EF4-FFF2-40B4-BE49-F238E27FC236}">
                  <a16:creationId xmlns:a16="http://schemas.microsoft.com/office/drawing/2014/main" id="{178029F8-C227-4617-98D7-7750F5CDC85A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6" name="Shapes 3">
              <a:extLst>
                <a:ext uri="{FF2B5EF4-FFF2-40B4-BE49-F238E27FC236}">
                  <a16:creationId xmlns:a16="http://schemas.microsoft.com/office/drawing/2014/main" id="{33B6176C-E759-4B8F-813B-786CC7E2AA53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7" name="Shapes 2">
              <a:extLst>
                <a:ext uri="{FF2B5EF4-FFF2-40B4-BE49-F238E27FC236}">
                  <a16:creationId xmlns:a16="http://schemas.microsoft.com/office/drawing/2014/main" id="{BC03897B-82CF-4A3D-B9D5-F11428EEE9C9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8" name="Shapes 1">
              <a:extLst>
                <a:ext uri="{FF2B5EF4-FFF2-40B4-BE49-F238E27FC236}">
                  <a16:creationId xmlns:a16="http://schemas.microsoft.com/office/drawing/2014/main" id="{72C5907A-470E-484C-8F3F-C68C3785E9DC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69" name="Quotation">
            <a:extLst>
              <a:ext uri="{FF2B5EF4-FFF2-40B4-BE49-F238E27FC236}">
                <a16:creationId xmlns:a16="http://schemas.microsoft.com/office/drawing/2014/main" id="{D26143EF-EB7E-46A9-83A8-84D8CC7A962C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20" y="1727999"/>
            <a:ext cx="1010992" cy="847602"/>
            <a:chOff x="537029" y="1572196"/>
            <a:chExt cx="1010860" cy="847602"/>
          </a:xfrm>
        </p:grpSpPr>
        <p:sp>
          <p:nvSpPr>
            <p:cNvPr id="70" name="Apostrophe">
              <a:extLst>
                <a:ext uri="{FF2B5EF4-FFF2-40B4-BE49-F238E27FC236}">
                  <a16:creationId xmlns:a16="http://schemas.microsoft.com/office/drawing/2014/main" id="{F2E9406E-8693-446F-A832-EF657FD667AC}"/>
                </a:ext>
              </a:extLst>
            </p:cNvPr>
            <p:cNvSpPr/>
            <p:nvPr/>
          </p:nvSpPr>
          <p:spPr bwMode="black">
            <a:xfrm>
              <a:off x="537029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1" y="580653"/>
                  </a:cubicBezTo>
                  <a:lnTo>
                    <a:pt x="0" y="453991"/>
                  </a:lnTo>
                  <a:cubicBezTo>
                    <a:pt x="55029" y="428374"/>
                    <a:pt x="92862" y="402875"/>
                    <a:pt x="113498" y="377495"/>
                  </a:cubicBezTo>
                  <a:cubicBezTo>
                    <a:pt x="134134" y="352115"/>
                    <a:pt x="145638" y="322110"/>
                    <a:pt x="148010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  <p:sp>
          <p:nvSpPr>
            <p:cNvPr id="71" name="Apostrophe">
              <a:extLst>
                <a:ext uri="{FF2B5EF4-FFF2-40B4-BE49-F238E27FC236}">
                  <a16:creationId xmlns:a16="http://schemas.microsoft.com/office/drawing/2014/main" id="{D153A912-4C3A-4190-971F-6BAF67214246}"/>
                </a:ext>
              </a:extLst>
            </p:cNvPr>
            <p:cNvSpPr/>
            <p:nvPr/>
          </p:nvSpPr>
          <p:spPr bwMode="black">
            <a:xfrm>
              <a:off x="1081091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0" y="580653"/>
                  </a:cubicBezTo>
                  <a:lnTo>
                    <a:pt x="0" y="453991"/>
                  </a:lnTo>
                  <a:cubicBezTo>
                    <a:pt x="55029" y="428374"/>
                    <a:pt x="92861" y="402875"/>
                    <a:pt x="113497" y="377495"/>
                  </a:cubicBezTo>
                  <a:cubicBezTo>
                    <a:pt x="134133" y="352115"/>
                    <a:pt x="145637" y="322110"/>
                    <a:pt x="148009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</p:grpSp>
      <p:grpSp>
        <p:nvGrpSpPr>
          <p:cNvPr id="49" name="Logo">
            <a:extLst>
              <a:ext uri="{FF2B5EF4-FFF2-40B4-BE49-F238E27FC236}">
                <a16:creationId xmlns:a16="http://schemas.microsoft.com/office/drawing/2014/main" id="{AE38819E-3B07-4F94-86A4-881ECC9CCEB8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940C01D-9A79-47D4-9482-19FE5F62B671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7FD3FA0-3F64-494D-ABBA-1B2EBE874CAC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F3D8F141-BFD5-4D46-8E95-1F44D3E5769B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566DA0C2-CE56-40A1-B425-1BEA3032CE5B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D2BD8405-54F7-458D-BFB5-425141E48FE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BB358E9F-D728-445A-B3D2-9B8FFBB03C3F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5C32CF51-24F3-4AD2-8093-FA9545214E84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3A5751F-80DD-4A5F-B513-5A501B5D75D3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9256772-DA8A-40AC-9507-D09D9C651D55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076B3584-3CA8-4873-89CD-54B0065F64D9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55250F10-67AB-4224-88BB-032A67B23CFF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0AF39719-34C0-435D-B6EF-F07767D1CA08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7EB2439-FEA7-4286-8CEA-E3F32503909B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DC191E8D-F6C2-425C-8492-7EE3247AEAEC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6F8E-BB6D-4444-BD24-9CF93936B9A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FC24CB-DB29-42FD-AFF5-5571A79F0CCD}" type="datetime4">
              <a:rPr lang="en-US" smtClean="0"/>
              <a:t>July 19, 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E336-C5A8-4B1B-83BD-1E378B4B969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A90AF5-0F84-4BAD-BA74-8D66E3174F1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BCC22AB-A84A-4670-BE4B-CB6436D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1737880"/>
            <a:ext cx="9000000" cy="43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5" name="Line">
            <a:extLst>
              <a:ext uri="{FF2B5EF4-FFF2-40B4-BE49-F238E27FC236}">
                <a16:creationId xmlns:a16="http://schemas.microsoft.com/office/drawing/2014/main" id="{27F0C67A-8316-4A21-8664-B7650D6F4BE5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3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78042D7-6057-4D57-9800-A998C6BA9F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276000" y="0"/>
            <a:ext cx="5916000" cy="6026400"/>
          </a:xfrm>
          <a:custGeom>
            <a:avLst/>
            <a:gdLst>
              <a:gd name="connsiteX0" fmla="*/ 0 w 5916000"/>
              <a:gd name="connsiteY0" fmla="*/ 0 h 6026400"/>
              <a:gd name="connsiteX1" fmla="*/ 5916000 w 5916000"/>
              <a:gd name="connsiteY1" fmla="*/ 0 h 6026400"/>
              <a:gd name="connsiteX2" fmla="*/ 5916000 w 5916000"/>
              <a:gd name="connsiteY2" fmla="*/ 6026400 h 6026400"/>
              <a:gd name="connsiteX3" fmla="*/ 514240 w 5916000"/>
              <a:gd name="connsiteY3" fmla="*/ 6026400 h 6026400"/>
              <a:gd name="connsiteX4" fmla="*/ 0 w 5916000"/>
              <a:gd name="connsiteY4" fmla="*/ 5512160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000" h="6026400">
                <a:moveTo>
                  <a:pt x="0" y="0"/>
                </a:moveTo>
                <a:lnTo>
                  <a:pt x="5916000" y="0"/>
                </a:lnTo>
                <a:lnTo>
                  <a:pt x="5916000" y="6026400"/>
                </a:lnTo>
                <a:lnTo>
                  <a:pt x="514240" y="6026400"/>
                </a:lnTo>
                <a:lnTo>
                  <a:pt x="0" y="5512160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540000" tIns="1692000" rIns="87480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Quotation 1">
            <a:extLst>
              <a:ext uri="{FF2B5EF4-FFF2-40B4-BE49-F238E27FC236}">
                <a16:creationId xmlns:a16="http://schemas.microsoft.com/office/drawing/2014/main" id="{E8EDED51-C27A-49B7-8D0C-F959AE75DC3B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6837049" y="438028"/>
            <a:ext cx="466859" cy="847602"/>
          </a:xfrm>
          <a:custGeom>
            <a:avLst/>
            <a:gdLst>
              <a:gd name="connsiteX0" fmla="*/ 0 w 466798"/>
              <a:gd name="connsiteY0" fmla="*/ 0 h 847602"/>
              <a:gd name="connsiteX1" fmla="*/ 466798 w 466798"/>
              <a:gd name="connsiteY1" fmla="*/ 0 h 847602"/>
              <a:gd name="connsiteX2" fmla="*/ 466798 w 466798"/>
              <a:gd name="connsiteY2" fmla="*/ 347973 h 847602"/>
              <a:gd name="connsiteX3" fmla="*/ 384170 w 466798"/>
              <a:gd name="connsiteY3" fmla="*/ 651801 h 847602"/>
              <a:gd name="connsiteX4" fmla="*/ 101945 w 466798"/>
              <a:gd name="connsiteY4" fmla="*/ 847602 h 847602"/>
              <a:gd name="connsiteX5" fmla="*/ 0 w 466798"/>
              <a:gd name="connsiteY5" fmla="*/ 662709 h 847602"/>
              <a:gd name="connsiteX6" fmla="*/ 171160 w 466798"/>
              <a:gd name="connsiteY6" fmla="*/ 551044 h 847602"/>
              <a:gd name="connsiteX7" fmla="*/ 223206 w 466798"/>
              <a:gd name="connsiteY7" fmla="*/ 419646 h 847602"/>
              <a:gd name="connsiteX8" fmla="*/ 0 w 466798"/>
              <a:gd name="connsiteY8" fmla="*/ 419646 h 8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98" h="847602">
                <a:moveTo>
                  <a:pt x="0" y="0"/>
                </a:moveTo>
                <a:lnTo>
                  <a:pt x="466798" y="0"/>
                </a:lnTo>
                <a:lnTo>
                  <a:pt x="466798" y="347973"/>
                </a:lnTo>
                <a:cubicBezTo>
                  <a:pt x="466798" y="476084"/>
                  <a:pt x="439255" y="577359"/>
                  <a:pt x="384170" y="651801"/>
                </a:cubicBezTo>
                <a:cubicBezTo>
                  <a:pt x="329084" y="726244"/>
                  <a:pt x="235009" y="791510"/>
                  <a:pt x="101945" y="847602"/>
                </a:cubicBezTo>
                <a:lnTo>
                  <a:pt x="0" y="662709"/>
                </a:lnTo>
                <a:cubicBezTo>
                  <a:pt x="82986" y="625314"/>
                  <a:pt x="140040" y="588092"/>
                  <a:pt x="171160" y="551044"/>
                </a:cubicBezTo>
                <a:cubicBezTo>
                  <a:pt x="202280" y="513996"/>
                  <a:pt x="219629" y="470197"/>
                  <a:pt x="223206" y="419646"/>
                </a:cubicBezTo>
                <a:lnTo>
                  <a:pt x="0" y="41964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Quotation 2">
            <a:extLst>
              <a:ext uri="{FF2B5EF4-FFF2-40B4-BE49-F238E27FC236}">
                <a16:creationId xmlns:a16="http://schemas.microsoft.com/office/drawing/2014/main" id="{4646272C-4E26-4B51-84DF-7ED481AF7A98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7381182" y="438028"/>
            <a:ext cx="466859" cy="847602"/>
          </a:xfrm>
          <a:custGeom>
            <a:avLst/>
            <a:gdLst>
              <a:gd name="connsiteX0" fmla="*/ 0 w 466798"/>
              <a:gd name="connsiteY0" fmla="*/ 0 h 847602"/>
              <a:gd name="connsiteX1" fmla="*/ 466798 w 466798"/>
              <a:gd name="connsiteY1" fmla="*/ 0 h 847602"/>
              <a:gd name="connsiteX2" fmla="*/ 466798 w 466798"/>
              <a:gd name="connsiteY2" fmla="*/ 347973 h 847602"/>
              <a:gd name="connsiteX3" fmla="*/ 384170 w 466798"/>
              <a:gd name="connsiteY3" fmla="*/ 651801 h 847602"/>
              <a:gd name="connsiteX4" fmla="*/ 101945 w 466798"/>
              <a:gd name="connsiteY4" fmla="*/ 847602 h 847602"/>
              <a:gd name="connsiteX5" fmla="*/ 0 w 466798"/>
              <a:gd name="connsiteY5" fmla="*/ 662709 h 847602"/>
              <a:gd name="connsiteX6" fmla="*/ 171160 w 466798"/>
              <a:gd name="connsiteY6" fmla="*/ 551044 h 847602"/>
              <a:gd name="connsiteX7" fmla="*/ 223206 w 466798"/>
              <a:gd name="connsiteY7" fmla="*/ 419646 h 847602"/>
              <a:gd name="connsiteX8" fmla="*/ 0 w 466798"/>
              <a:gd name="connsiteY8" fmla="*/ 419646 h 8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98" h="847602">
                <a:moveTo>
                  <a:pt x="0" y="0"/>
                </a:moveTo>
                <a:lnTo>
                  <a:pt x="466798" y="0"/>
                </a:lnTo>
                <a:lnTo>
                  <a:pt x="466798" y="347973"/>
                </a:lnTo>
                <a:cubicBezTo>
                  <a:pt x="466798" y="476084"/>
                  <a:pt x="439255" y="577359"/>
                  <a:pt x="384170" y="651801"/>
                </a:cubicBezTo>
                <a:cubicBezTo>
                  <a:pt x="329084" y="726244"/>
                  <a:pt x="235009" y="791510"/>
                  <a:pt x="101945" y="847602"/>
                </a:cubicBezTo>
                <a:lnTo>
                  <a:pt x="0" y="662709"/>
                </a:lnTo>
                <a:cubicBezTo>
                  <a:pt x="82986" y="625314"/>
                  <a:pt x="140040" y="588092"/>
                  <a:pt x="171160" y="551044"/>
                </a:cubicBezTo>
                <a:cubicBezTo>
                  <a:pt x="202280" y="513996"/>
                  <a:pt x="219629" y="470197"/>
                  <a:pt x="223206" y="419646"/>
                </a:cubicBezTo>
                <a:lnTo>
                  <a:pt x="0" y="41964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F64654-DE07-4894-942B-B4B993ED24B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D5A887-DC89-46BE-A8F3-B4D2B0F47B89}" type="datetime4">
              <a:rPr lang="en-US" smtClean="0"/>
              <a:t>July 19, 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001AF8-44E9-4843-A329-ACFA73D64B7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CCAC4-D973-4B2C-A5E3-46C57F7CB4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1602702C-DAFC-4A40-AFB9-71995F177149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white">
          <a:xfrm>
            <a:off x="10087301" y="6331392"/>
            <a:ext cx="1620211" cy="183600"/>
          </a:xfrm>
          <a:blipFill>
            <a:blip r:embed="rId2"/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Layer">
            <a:extLst>
              <a:ext uri="{FF2B5EF4-FFF2-40B4-BE49-F238E27FC236}">
                <a16:creationId xmlns:a16="http://schemas.microsoft.com/office/drawing/2014/main" id="{7E26BE02-7562-4997-8CCF-95097A77843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3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85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>
            <a:extLst>
              <a:ext uri="{FF2B5EF4-FFF2-40B4-BE49-F238E27FC236}">
                <a16:creationId xmlns:a16="http://schemas.microsoft.com/office/drawing/2014/main" id="{DDDCB4F1-6D18-4CC2-8948-EC1D198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1" name="Background Color">
            <a:extLst>
              <a:ext uri="{FF2B5EF4-FFF2-40B4-BE49-F238E27FC236}">
                <a16:creationId xmlns:a16="http://schemas.microsoft.com/office/drawing/2014/main" id="{69774448-D233-4449-9C3A-0EBF98D65A23}"/>
              </a:ext>
            </a:extLst>
          </p:cNvPr>
          <p:cNvSpPr/>
          <p:nvPr/>
        </p:nvSpPr>
        <p:spPr bwMode="hidden">
          <a:xfrm>
            <a:off x="7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4" name="Points">
            <a:extLst>
              <a:ext uri="{FF2B5EF4-FFF2-40B4-BE49-F238E27FC236}">
                <a16:creationId xmlns:a16="http://schemas.microsoft.com/office/drawing/2014/main" id="{D7825571-C031-4060-8E67-CCA6369738FD}"/>
              </a:ext>
            </a:extLst>
          </p:cNvPr>
          <p:cNvGrpSpPr>
            <a:grpSpLocks noChangeAspect="1"/>
          </p:cNvGrpSpPr>
          <p:nvPr/>
        </p:nvGrpSpPr>
        <p:grpSpPr bwMode="lt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40C4887-FB12-439D-8C38-131D3F3F2CF9}"/>
                </a:ext>
              </a:extLst>
            </p:cNvPr>
            <p:cNvSpPr/>
            <p:nvPr/>
          </p:nvSpPr>
          <p:spPr bwMode="lt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884FFFA-63E0-4E23-8AAA-46ACCCF94A78}"/>
                </a:ext>
              </a:extLst>
            </p:cNvPr>
            <p:cNvSpPr/>
            <p:nvPr/>
          </p:nvSpPr>
          <p:spPr bwMode="lt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80174DC-830E-4F43-9442-6E126F2D1B2C}"/>
                </a:ext>
              </a:extLst>
            </p:cNvPr>
            <p:cNvSpPr/>
            <p:nvPr/>
          </p:nvSpPr>
          <p:spPr bwMode="lt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239A4EB-4E9C-4445-991B-9F74C73483C5}"/>
                </a:ext>
              </a:extLst>
            </p:cNvPr>
            <p:cNvSpPr/>
            <p:nvPr/>
          </p:nvSpPr>
          <p:spPr bwMode="lt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686F0AB-B7D6-4EE6-A8AE-E2011F291F9D}"/>
                </a:ext>
              </a:extLst>
            </p:cNvPr>
            <p:cNvSpPr/>
            <p:nvPr/>
          </p:nvSpPr>
          <p:spPr bwMode="lt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288457B-B4CB-4E96-BE3F-88A7573F23CB}"/>
                </a:ext>
              </a:extLst>
            </p:cNvPr>
            <p:cNvSpPr/>
            <p:nvPr/>
          </p:nvSpPr>
          <p:spPr bwMode="lt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CF4F03C-5CFF-4868-B845-E23189025039}"/>
                </a:ext>
              </a:extLst>
            </p:cNvPr>
            <p:cNvSpPr/>
            <p:nvPr/>
          </p:nvSpPr>
          <p:spPr bwMode="lt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03D857CC-80E2-49A9-96BA-57D8E45284AF}"/>
                </a:ext>
              </a:extLst>
            </p:cNvPr>
            <p:cNvSpPr/>
            <p:nvPr/>
          </p:nvSpPr>
          <p:spPr bwMode="lt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863A2B-5FDA-457E-AD27-67D485455B9C}"/>
                </a:ext>
              </a:extLst>
            </p:cNvPr>
            <p:cNvSpPr/>
            <p:nvPr/>
          </p:nvSpPr>
          <p:spPr bwMode="lt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668B311-D25F-4025-889E-28A063544630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E27E316-4F46-4943-BBE6-2EB98EE42757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0F06D86-5123-452E-8AD8-E89E8F3D63D7}"/>
                </a:ext>
              </a:extLst>
            </p:cNvPr>
            <p:cNvSpPr/>
            <p:nvPr/>
          </p:nvSpPr>
          <p:spPr bwMode="lt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89A610CB-1A39-4E71-99DA-5D1E7437326E}"/>
                </a:ext>
              </a:extLst>
            </p:cNvPr>
            <p:cNvSpPr/>
            <p:nvPr/>
          </p:nvSpPr>
          <p:spPr bwMode="lt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FC3F96-96E6-411E-A004-1FD04912B598}"/>
                </a:ext>
              </a:extLst>
            </p:cNvPr>
            <p:cNvSpPr/>
            <p:nvPr/>
          </p:nvSpPr>
          <p:spPr bwMode="lt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DD3FA8A-40EC-42C7-AB34-3ABC34872CFF}"/>
                </a:ext>
              </a:extLst>
            </p:cNvPr>
            <p:cNvSpPr/>
            <p:nvPr/>
          </p:nvSpPr>
          <p:spPr bwMode="lt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F59683F-6211-4D7A-BF56-228FC03ED77A}"/>
                </a:ext>
              </a:extLst>
            </p:cNvPr>
            <p:cNvSpPr/>
            <p:nvPr/>
          </p:nvSpPr>
          <p:spPr bwMode="lt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26BE46A-B290-4CCC-97E6-F58B19BC4D92}"/>
                </a:ext>
              </a:extLst>
            </p:cNvPr>
            <p:cNvSpPr/>
            <p:nvPr/>
          </p:nvSpPr>
          <p:spPr bwMode="lt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E9ED86-3EAD-42E9-B9D2-D5128BEE8CA5}"/>
                </a:ext>
              </a:extLst>
            </p:cNvPr>
            <p:cNvSpPr/>
            <p:nvPr/>
          </p:nvSpPr>
          <p:spPr bwMode="lt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EE714FB-3362-48A5-9656-6D6D7250908E}"/>
                </a:ext>
              </a:extLst>
            </p:cNvPr>
            <p:cNvSpPr/>
            <p:nvPr/>
          </p:nvSpPr>
          <p:spPr bwMode="lt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grpSp>
        <p:nvGrpSpPr>
          <p:cNvPr id="77" name="Logo">
            <a:extLst>
              <a:ext uri="{FF2B5EF4-FFF2-40B4-BE49-F238E27FC236}">
                <a16:creationId xmlns:a16="http://schemas.microsoft.com/office/drawing/2014/main" id="{6F780B6A-D3E7-494E-B399-A1F93E25DF8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898B1FF1-4DC9-4E91-A3BA-5CF4ED713025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ADE49B2-103D-4B3E-9556-C9E32000FEFC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C31121DB-B402-4FF4-BAE8-5574CA42C9F7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E740C3D-F28D-4DDC-B093-D548A06F006C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D567D42-A189-4FDA-AEA0-25F418E221E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D5D30178-055D-4189-8D4E-90B0EBE5643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B3AFA1B-6B66-4B5F-8DBE-D023EA5D02D5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C23B7FFE-3C18-4ADD-A57C-1FA3813C401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A9F91C2-0CB0-43EC-9BBD-EFC474404B6F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0DD187B-EAA7-4F31-A49D-56958420DF0A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D816EE-8229-45D2-A7DA-213F81EFFF71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79825AA5-2CD1-4CDA-88A0-BE43FE7AFBB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D30C6CE-5D4F-4E18-A646-2EA72AB2C6B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9E58696-D469-4880-B7E9-2035983D948C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65" name="Picture">
            <a:extLst>
              <a:ext uri="{FF2B5EF4-FFF2-40B4-BE49-F238E27FC236}">
                <a16:creationId xmlns:a16="http://schemas.microsoft.com/office/drawing/2014/main" id="{B326DD11-5410-4F8E-80F2-ABD48A4F39F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2CA1D763-FB9C-47EE-ABFC-FD5AACF81F33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88B3A423-E2DD-4223-B98B-AF7D547B7FE4}" type="datetime4">
              <a:rPr lang="en-US" smtClean="0"/>
              <a:t>July 19, 2022</a:t>
            </a:fld>
            <a:endParaRPr lang="en-GB"/>
          </a:p>
        </p:txBody>
      </p:sp>
      <p:sp>
        <p:nvSpPr>
          <p:cNvPr id="68" name="Footer Placeholder 2">
            <a:extLst>
              <a:ext uri="{FF2B5EF4-FFF2-40B4-BE49-F238E27FC236}">
                <a16:creationId xmlns:a16="http://schemas.microsoft.com/office/drawing/2014/main" id="{C5383402-CAE8-48AA-B067-6A6A6ADC37C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9" name="Subtitle 307">
            <a:extLst>
              <a:ext uri="{FF2B5EF4-FFF2-40B4-BE49-F238E27FC236}">
                <a16:creationId xmlns:a16="http://schemas.microsoft.com/office/drawing/2014/main" id="{E0322291-D4A3-4DA2-BBE9-463DC6C9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9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2E3-350E-4ACC-9D1E-4479589FA6E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8950B2-0648-4EFD-A388-5D93FBB6E001}" type="datetime4">
              <a:rPr lang="en-US" smtClean="0"/>
              <a:t>July 19, 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BC23-C6AA-4217-9761-3A6A300A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Background Color">
            <a:extLst>
              <a:ext uri="{FF2B5EF4-FFF2-40B4-BE49-F238E27FC236}">
                <a16:creationId xmlns:a16="http://schemas.microsoft.com/office/drawing/2014/main" id="{191A47D9-273A-4E65-8656-6C18111DC187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9" name="Logo">
            <a:extLst>
              <a:ext uri="{FF2B5EF4-FFF2-40B4-BE49-F238E27FC236}">
                <a16:creationId xmlns:a16="http://schemas.microsoft.com/office/drawing/2014/main" id="{26F13306-A6C7-490A-AB55-61BC2E060F4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B8838718-AC47-424E-86DF-20FFC4E48CD6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CECE7805-DEF4-4951-9EF7-A5399FD2AEC7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88396CD-FEB4-48A5-A458-39EE9B5DD374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F357D90D-5A84-45CE-95BC-E8B75D6E26C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9FAA3488-6FA3-44E6-B6B4-728B3B95043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6B2A996-2594-4EAC-89C0-73C3B77ED94A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F9606C85-2283-4B18-A6AB-29E51523EB9E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11F012B-8241-4B02-A45C-75FA89629730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69113AB1-E08E-4BFC-9E43-9240614D2EA8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9FD3D4F-AD28-417A-8EBD-E7B4594E3E57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5E38BAA-7E7D-4AA5-A44E-1A0F4F474CB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8EC7386-BEA9-4139-8957-E05315E1AB8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22FC88F0-A766-4C63-87CE-74E6206E2D39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80603BDD-7350-40BA-9D8B-E1C6C535858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07" name="Website">
            <a:hlinkClick r:id="rId2"/>
            <a:extLst>
              <a:ext uri="{FF2B5EF4-FFF2-40B4-BE49-F238E27FC236}">
                <a16:creationId xmlns:a16="http://schemas.microsoft.com/office/drawing/2014/main" id="{7093B60A-36BA-4482-B494-314945DE8D4D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202289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mogroup.com</a:t>
            </a:r>
          </a:p>
        </p:txBody>
      </p:sp>
      <p:sp>
        <p:nvSpPr>
          <p:cNvPr id="208" name="Facebook">
            <a:hlinkClick r:id="rId3"/>
            <a:extLst>
              <a:ext uri="{FF2B5EF4-FFF2-40B4-BE49-F238E27FC236}">
                <a16:creationId xmlns:a16="http://schemas.microsoft.com/office/drawing/2014/main" id="{A265619C-71D0-4B32-AEDA-E1A29B14421D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324157" y="5679148"/>
            <a:ext cx="348902" cy="350397"/>
          </a:xfrm>
          <a:custGeom>
            <a:avLst/>
            <a:gdLst>
              <a:gd name="T0" fmla="*/ 231 w 385"/>
              <a:gd name="T1" fmla="*/ 160 h 385"/>
              <a:gd name="T2" fmla="*/ 227 w 385"/>
              <a:gd name="T3" fmla="*/ 193 h 385"/>
              <a:gd name="T4" fmla="*/ 201 w 385"/>
              <a:gd name="T5" fmla="*/ 193 h 385"/>
              <a:gd name="T6" fmla="*/ 201 w 385"/>
              <a:gd name="T7" fmla="*/ 195 h 385"/>
              <a:gd name="T8" fmla="*/ 201 w 385"/>
              <a:gd name="T9" fmla="*/ 286 h 385"/>
              <a:gd name="T10" fmla="*/ 201 w 385"/>
              <a:gd name="T11" fmla="*/ 289 h 385"/>
              <a:gd name="T12" fmla="*/ 164 w 385"/>
              <a:gd name="T13" fmla="*/ 289 h 385"/>
              <a:gd name="T14" fmla="*/ 165 w 385"/>
              <a:gd name="T15" fmla="*/ 287 h 385"/>
              <a:gd name="T16" fmla="*/ 165 w 385"/>
              <a:gd name="T17" fmla="*/ 195 h 385"/>
              <a:gd name="T18" fmla="*/ 165 w 385"/>
              <a:gd name="T19" fmla="*/ 193 h 385"/>
              <a:gd name="T20" fmla="*/ 141 w 385"/>
              <a:gd name="T21" fmla="*/ 193 h 385"/>
              <a:gd name="T22" fmla="*/ 141 w 385"/>
              <a:gd name="T23" fmla="*/ 160 h 385"/>
              <a:gd name="T24" fmla="*/ 165 w 385"/>
              <a:gd name="T25" fmla="*/ 160 h 385"/>
              <a:gd name="T26" fmla="*/ 165 w 385"/>
              <a:gd name="T27" fmla="*/ 156 h 385"/>
              <a:gd name="T28" fmla="*/ 165 w 385"/>
              <a:gd name="T29" fmla="*/ 130 h 385"/>
              <a:gd name="T30" fmla="*/ 171 w 385"/>
              <a:gd name="T31" fmla="*/ 110 h 385"/>
              <a:gd name="T32" fmla="*/ 194 w 385"/>
              <a:gd name="T33" fmla="*/ 97 h 385"/>
              <a:gd name="T34" fmla="*/ 197 w 385"/>
              <a:gd name="T35" fmla="*/ 96 h 385"/>
              <a:gd name="T36" fmla="*/ 231 w 385"/>
              <a:gd name="T37" fmla="*/ 96 h 385"/>
              <a:gd name="T38" fmla="*/ 230 w 385"/>
              <a:gd name="T39" fmla="*/ 125 h 385"/>
              <a:gd name="T40" fmla="*/ 230 w 385"/>
              <a:gd name="T41" fmla="*/ 129 h 385"/>
              <a:gd name="T42" fmla="*/ 227 w 385"/>
              <a:gd name="T43" fmla="*/ 130 h 385"/>
              <a:gd name="T44" fmla="*/ 211 w 385"/>
              <a:gd name="T45" fmla="*/ 130 h 385"/>
              <a:gd name="T46" fmla="*/ 201 w 385"/>
              <a:gd name="T47" fmla="*/ 140 h 385"/>
              <a:gd name="T48" fmla="*/ 201 w 385"/>
              <a:gd name="T49" fmla="*/ 160 h 385"/>
              <a:gd name="T50" fmla="*/ 231 w 385"/>
              <a:gd name="T51" fmla="*/ 160 h 385"/>
              <a:gd name="T52" fmla="*/ 192 w 385"/>
              <a:gd name="T53" fmla="*/ 0 h 385"/>
              <a:gd name="T54" fmla="*/ 0 w 385"/>
              <a:gd name="T55" fmla="*/ 193 h 385"/>
              <a:gd name="T56" fmla="*/ 192 w 385"/>
              <a:gd name="T57" fmla="*/ 385 h 385"/>
              <a:gd name="T58" fmla="*/ 385 w 385"/>
              <a:gd name="T59" fmla="*/ 193 h 385"/>
              <a:gd name="T60" fmla="*/ 192 w 385"/>
              <a:gd name="T61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5" h="385">
                <a:moveTo>
                  <a:pt x="231" y="160"/>
                </a:moveTo>
                <a:cubicBezTo>
                  <a:pt x="229" y="171"/>
                  <a:pt x="228" y="181"/>
                  <a:pt x="227" y="193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201" y="194"/>
                  <a:pt x="201" y="195"/>
                  <a:pt x="201" y="195"/>
                </a:cubicBezTo>
                <a:cubicBezTo>
                  <a:pt x="201" y="226"/>
                  <a:pt x="201" y="256"/>
                  <a:pt x="201" y="286"/>
                </a:cubicBezTo>
                <a:cubicBezTo>
                  <a:pt x="201" y="287"/>
                  <a:pt x="201" y="288"/>
                  <a:pt x="20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5" y="288"/>
                  <a:pt x="165" y="287"/>
                  <a:pt x="165" y="287"/>
                </a:cubicBezTo>
                <a:cubicBezTo>
                  <a:pt x="165" y="256"/>
                  <a:pt x="165" y="226"/>
                  <a:pt x="165" y="195"/>
                </a:cubicBezTo>
                <a:cubicBezTo>
                  <a:pt x="165" y="195"/>
                  <a:pt x="165" y="194"/>
                  <a:pt x="165" y="193"/>
                </a:cubicBezTo>
                <a:cubicBezTo>
                  <a:pt x="141" y="193"/>
                  <a:pt x="141" y="193"/>
                  <a:pt x="141" y="193"/>
                </a:cubicBezTo>
                <a:cubicBezTo>
                  <a:pt x="141" y="160"/>
                  <a:pt x="141" y="160"/>
                  <a:pt x="141" y="16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65" y="158"/>
                  <a:pt x="165" y="157"/>
                  <a:pt x="165" y="156"/>
                </a:cubicBezTo>
                <a:cubicBezTo>
                  <a:pt x="165" y="147"/>
                  <a:pt x="165" y="139"/>
                  <a:pt x="165" y="130"/>
                </a:cubicBezTo>
                <a:cubicBezTo>
                  <a:pt x="165" y="123"/>
                  <a:pt x="167" y="116"/>
                  <a:pt x="171" y="110"/>
                </a:cubicBezTo>
                <a:cubicBezTo>
                  <a:pt x="176" y="102"/>
                  <a:pt x="185" y="98"/>
                  <a:pt x="194" y="97"/>
                </a:cubicBezTo>
                <a:cubicBezTo>
                  <a:pt x="195" y="97"/>
                  <a:pt x="196" y="97"/>
                  <a:pt x="197" y="96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106"/>
                  <a:pt x="230" y="115"/>
                  <a:pt x="230" y="125"/>
                </a:cubicBezTo>
                <a:cubicBezTo>
                  <a:pt x="230" y="126"/>
                  <a:pt x="230" y="128"/>
                  <a:pt x="230" y="129"/>
                </a:cubicBezTo>
                <a:cubicBezTo>
                  <a:pt x="229" y="129"/>
                  <a:pt x="228" y="130"/>
                  <a:pt x="227" y="130"/>
                </a:cubicBezTo>
                <a:cubicBezTo>
                  <a:pt x="222" y="130"/>
                  <a:pt x="216" y="129"/>
                  <a:pt x="211" y="130"/>
                </a:cubicBezTo>
                <a:cubicBezTo>
                  <a:pt x="203" y="130"/>
                  <a:pt x="201" y="133"/>
                  <a:pt x="201" y="140"/>
                </a:cubicBezTo>
                <a:cubicBezTo>
                  <a:pt x="201" y="146"/>
                  <a:pt x="201" y="153"/>
                  <a:pt x="201" y="160"/>
                </a:cubicBezTo>
                <a:lnTo>
                  <a:pt x="231" y="160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5" y="299"/>
                  <a:pt x="385" y="193"/>
                </a:cubicBezTo>
                <a:cubicBezTo>
                  <a:pt x="385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sp>
        <p:nvSpPr>
          <p:cNvPr id="209" name="Twitter">
            <a:hlinkClick r:id="rId4"/>
            <a:extLst>
              <a:ext uri="{FF2B5EF4-FFF2-40B4-BE49-F238E27FC236}">
                <a16:creationId xmlns:a16="http://schemas.microsoft.com/office/drawing/2014/main" id="{C1D530BE-BED6-4A9E-8ECD-879ACA2131A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772993" y="5679148"/>
            <a:ext cx="348043" cy="350397"/>
          </a:xfrm>
          <a:custGeom>
            <a:avLst/>
            <a:gdLst>
              <a:gd name="T0" fmla="*/ 274 w 384"/>
              <a:gd name="T1" fmla="*/ 158 h 385"/>
              <a:gd name="T2" fmla="*/ 270 w 384"/>
              <a:gd name="T3" fmla="*/ 166 h 385"/>
              <a:gd name="T4" fmla="*/ 201 w 384"/>
              <a:gd name="T5" fmla="*/ 265 h 385"/>
              <a:gd name="T6" fmla="*/ 110 w 384"/>
              <a:gd name="T7" fmla="*/ 255 h 385"/>
              <a:gd name="T8" fmla="*/ 162 w 384"/>
              <a:gd name="T9" fmla="*/ 239 h 385"/>
              <a:gd name="T10" fmla="*/ 128 w 384"/>
              <a:gd name="T11" fmla="*/ 214 h 385"/>
              <a:gd name="T12" fmla="*/ 143 w 384"/>
              <a:gd name="T13" fmla="*/ 214 h 385"/>
              <a:gd name="T14" fmla="*/ 115 w 384"/>
              <a:gd name="T15" fmla="*/ 177 h 385"/>
              <a:gd name="T16" fmla="*/ 130 w 384"/>
              <a:gd name="T17" fmla="*/ 181 h 385"/>
              <a:gd name="T18" fmla="*/ 131 w 384"/>
              <a:gd name="T19" fmla="*/ 180 h 385"/>
              <a:gd name="T20" fmla="*/ 120 w 384"/>
              <a:gd name="T21" fmla="*/ 131 h 385"/>
              <a:gd name="T22" fmla="*/ 196 w 384"/>
              <a:gd name="T23" fmla="*/ 170 h 385"/>
              <a:gd name="T24" fmla="*/ 198 w 384"/>
              <a:gd name="T25" fmla="*/ 150 h 385"/>
              <a:gd name="T26" fmla="*/ 258 w 384"/>
              <a:gd name="T27" fmla="*/ 134 h 385"/>
              <a:gd name="T28" fmla="*/ 263 w 384"/>
              <a:gd name="T29" fmla="*/ 135 h 385"/>
              <a:gd name="T30" fmla="*/ 283 w 384"/>
              <a:gd name="T31" fmla="*/ 128 h 385"/>
              <a:gd name="T32" fmla="*/ 269 w 384"/>
              <a:gd name="T33" fmla="*/ 148 h 385"/>
              <a:gd name="T34" fmla="*/ 287 w 384"/>
              <a:gd name="T35" fmla="*/ 143 h 385"/>
              <a:gd name="T36" fmla="*/ 274 w 384"/>
              <a:gd name="T37" fmla="*/ 158 h 385"/>
              <a:gd name="T38" fmla="*/ 192 w 384"/>
              <a:gd name="T39" fmla="*/ 0 h 385"/>
              <a:gd name="T40" fmla="*/ 0 w 384"/>
              <a:gd name="T41" fmla="*/ 193 h 385"/>
              <a:gd name="T42" fmla="*/ 192 w 384"/>
              <a:gd name="T43" fmla="*/ 385 h 385"/>
              <a:gd name="T44" fmla="*/ 384 w 384"/>
              <a:gd name="T45" fmla="*/ 193 h 385"/>
              <a:gd name="T46" fmla="*/ 192 w 384"/>
              <a:gd name="T4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4" h="385">
                <a:moveTo>
                  <a:pt x="274" y="158"/>
                </a:moveTo>
                <a:cubicBezTo>
                  <a:pt x="271" y="160"/>
                  <a:pt x="270" y="163"/>
                  <a:pt x="270" y="166"/>
                </a:cubicBezTo>
                <a:cubicBezTo>
                  <a:pt x="270" y="210"/>
                  <a:pt x="242" y="251"/>
                  <a:pt x="201" y="265"/>
                </a:cubicBezTo>
                <a:cubicBezTo>
                  <a:pt x="169" y="276"/>
                  <a:pt x="139" y="273"/>
                  <a:pt x="110" y="255"/>
                </a:cubicBezTo>
                <a:cubicBezTo>
                  <a:pt x="129" y="256"/>
                  <a:pt x="146" y="252"/>
                  <a:pt x="162" y="239"/>
                </a:cubicBezTo>
                <a:cubicBezTo>
                  <a:pt x="146" y="238"/>
                  <a:pt x="134" y="230"/>
                  <a:pt x="128" y="214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26" y="207"/>
                  <a:pt x="116" y="195"/>
                  <a:pt x="115" y="177"/>
                </a:cubicBezTo>
                <a:cubicBezTo>
                  <a:pt x="120" y="178"/>
                  <a:pt x="125" y="180"/>
                  <a:pt x="130" y="181"/>
                </a:cubicBezTo>
                <a:cubicBezTo>
                  <a:pt x="130" y="181"/>
                  <a:pt x="131" y="180"/>
                  <a:pt x="131" y="180"/>
                </a:cubicBezTo>
                <a:cubicBezTo>
                  <a:pt x="115" y="167"/>
                  <a:pt x="111" y="150"/>
                  <a:pt x="120" y="131"/>
                </a:cubicBezTo>
                <a:cubicBezTo>
                  <a:pt x="140" y="155"/>
                  <a:pt x="166" y="168"/>
                  <a:pt x="196" y="170"/>
                </a:cubicBezTo>
                <a:cubicBezTo>
                  <a:pt x="196" y="163"/>
                  <a:pt x="196" y="156"/>
                  <a:pt x="198" y="150"/>
                </a:cubicBezTo>
                <a:cubicBezTo>
                  <a:pt x="206" y="124"/>
                  <a:pt x="238" y="116"/>
                  <a:pt x="258" y="134"/>
                </a:cubicBezTo>
                <a:cubicBezTo>
                  <a:pt x="260" y="135"/>
                  <a:pt x="261" y="136"/>
                  <a:pt x="263" y="135"/>
                </a:cubicBezTo>
                <a:cubicBezTo>
                  <a:pt x="270" y="133"/>
                  <a:pt x="276" y="131"/>
                  <a:pt x="283" y="128"/>
                </a:cubicBezTo>
                <a:cubicBezTo>
                  <a:pt x="281" y="136"/>
                  <a:pt x="275" y="142"/>
                  <a:pt x="269" y="148"/>
                </a:cubicBezTo>
                <a:cubicBezTo>
                  <a:pt x="275" y="146"/>
                  <a:pt x="281" y="144"/>
                  <a:pt x="287" y="143"/>
                </a:cubicBezTo>
                <a:cubicBezTo>
                  <a:pt x="286" y="146"/>
                  <a:pt x="280" y="153"/>
                  <a:pt x="274" y="158"/>
                </a:cubicBezTo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0" name="linkedin">
            <a:hlinkClick r:id="rId5"/>
            <a:extLst>
              <a:ext uri="{FF2B5EF4-FFF2-40B4-BE49-F238E27FC236}">
                <a16:creationId xmlns:a16="http://schemas.microsoft.com/office/drawing/2014/main" id="{9ABE8AC1-8565-449A-8471-A71B11FCBC1E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220971" y="5679148"/>
            <a:ext cx="347828" cy="350397"/>
          </a:xfrm>
          <a:custGeom>
            <a:avLst/>
            <a:gdLst>
              <a:gd name="T0" fmla="*/ 282 w 384"/>
              <a:gd name="T1" fmla="*/ 262 h 385"/>
              <a:gd name="T2" fmla="*/ 247 w 384"/>
              <a:gd name="T3" fmla="*/ 262 h 385"/>
              <a:gd name="T4" fmla="*/ 247 w 384"/>
              <a:gd name="T5" fmla="*/ 244 h 385"/>
              <a:gd name="T6" fmla="*/ 247 w 384"/>
              <a:gd name="T7" fmla="*/ 205 h 385"/>
              <a:gd name="T8" fmla="*/ 246 w 384"/>
              <a:gd name="T9" fmla="*/ 196 h 385"/>
              <a:gd name="T10" fmla="*/ 229 w 384"/>
              <a:gd name="T11" fmla="*/ 181 h 385"/>
              <a:gd name="T12" fmla="*/ 210 w 384"/>
              <a:gd name="T13" fmla="*/ 196 h 385"/>
              <a:gd name="T14" fmla="*/ 209 w 384"/>
              <a:gd name="T15" fmla="*/ 206 h 385"/>
              <a:gd name="T16" fmla="*/ 209 w 384"/>
              <a:gd name="T17" fmla="*/ 262 h 385"/>
              <a:gd name="T18" fmla="*/ 174 w 384"/>
              <a:gd name="T19" fmla="*/ 262 h 385"/>
              <a:gd name="T20" fmla="*/ 174 w 384"/>
              <a:gd name="T21" fmla="*/ 156 h 385"/>
              <a:gd name="T22" fmla="*/ 209 w 384"/>
              <a:gd name="T23" fmla="*/ 156 h 385"/>
              <a:gd name="T24" fmla="*/ 209 w 384"/>
              <a:gd name="T25" fmla="*/ 170 h 385"/>
              <a:gd name="T26" fmla="*/ 211 w 384"/>
              <a:gd name="T27" fmla="*/ 168 h 385"/>
              <a:gd name="T28" fmla="*/ 252 w 384"/>
              <a:gd name="T29" fmla="*/ 155 h 385"/>
              <a:gd name="T30" fmla="*/ 280 w 384"/>
              <a:gd name="T31" fmla="*/ 185 h 385"/>
              <a:gd name="T32" fmla="*/ 282 w 384"/>
              <a:gd name="T33" fmla="*/ 200 h 385"/>
              <a:gd name="T34" fmla="*/ 282 w 384"/>
              <a:gd name="T35" fmla="*/ 259 h 385"/>
              <a:gd name="T36" fmla="*/ 282 w 384"/>
              <a:gd name="T37" fmla="*/ 262 h 385"/>
              <a:gd name="T38" fmla="*/ 137 w 384"/>
              <a:gd name="T39" fmla="*/ 141 h 385"/>
              <a:gd name="T40" fmla="*/ 117 w 384"/>
              <a:gd name="T41" fmla="*/ 123 h 385"/>
              <a:gd name="T42" fmla="*/ 136 w 384"/>
              <a:gd name="T43" fmla="*/ 104 h 385"/>
              <a:gd name="T44" fmla="*/ 156 w 384"/>
              <a:gd name="T45" fmla="*/ 122 h 385"/>
              <a:gd name="T46" fmla="*/ 137 w 384"/>
              <a:gd name="T47" fmla="*/ 141 h 385"/>
              <a:gd name="T48" fmla="*/ 154 w 384"/>
              <a:gd name="T49" fmla="*/ 262 h 385"/>
              <a:gd name="T50" fmla="*/ 119 w 384"/>
              <a:gd name="T51" fmla="*/ 262 h 385"/>
              <a:gd name="T52" fmla="*/ 119 w 384"/>
              <a:gd name="T53" fmla="*/ 156 h 385"/>
              <a:gd name="T54" fmla="*/ 154 w 384"/>
              <a:gd name="T55" fmla="*/ 156 h 385"/>
              <a:gd name="T56" fmla="*/ 154 w 384"/>
              <a:gd name="T57" fmla="*/ 262 h 385"/>
              <a:gd name="T58" fmla="*/ 192 w 384"/>
              <a:gd name="T59" fmla="*/ 0 h 385"/>
              <a:gd name="T60" fmla="*/ 0 w 384"/>
              <a:gd name="T61" fmla="*/ 193 h 385"/>
              <a:gd name="T62" fmla="*/ 192 w 384"/>
              <a:gd name="T63" fmla="*/ 385 h 385"/>
              <a:gd name="T64" fmla="*/ 384 w 384"/>
              <a:gd name="T65" fmla="*/ 193 h 385"/>
              <a:gd name="T66" fmla="*/ 192 w 384"/>
              <a:gd name="T6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" h="385">
                <a:moveTo>
                  <a:pt x="282" y="262"/>
                </a:moveTo>
                <a:cubicBezTo>
                  <a:pt x="247" y="262"/>
                  <a:pt x="247" y="262"/>
                  <a:pt x="247" y="262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7" y="231"/>
                  <a:pt x="247" y="218"/>
                  <a:pt x="247" y="205"/>
                </a:cubicBezTo>
                <a:cubicBezTo>
                  <a:pt x="247" y="202"/>
                  <a:pt x="246" y="199"/>
                  <a:pt x="246" y="196"/>
                </a:cubicBezTo>
                <a:cubicBezTo>
                  <a:pt x="244" y="186"/>
                  <a:pt x="238" y="181"/>
                  <a:pt x="229" y="181"/>
                </a:cubicBezTo>
                <a:cubicBezTo>
                  <a:pt x="220" y="181"/>
                  <a:pt x="212" y="188"/>
                  <a:pt x="210" y="196"/>
                </a:cubicBezTo>
                <a:cubicBezTo>
                  <a:pt x="209" y="200"/>
                  <a:pt x="209" y="203"/>
                  <a:pt x="209" y="206"/>
                </a:cubicBezTo>
                <a:cubicBezTo>
                  <a:pt x="209" y="225"/>
                  <a:pt x="209" y="243"/>
                  <a:pt x="209" y="262"/>
                </a:cubicBezTo>
                <a:cubicBezTo>
                  <a:pt x="174" y="262"/>
                  <a:pt x="174" y="262"/>
                  <a:pt x="174" y="262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09" y="170"/>
                  <a:pt x="209" y="170"/>
                  <a:pt x="209" y="170"/>
                </a:cubicBezTo>
                <a:cubicBezTo>
                  <a:pt x="210" y="169"/>
                  <a:pt x="211" y="169"/>
                  <a:pt x="211" y="168"/>
                </a:cubicBezTo>
                <a:cubicBezTo>
                  <a:pt x="222" y="154"/>
                  <a:pt x="236" y="151"/>
                  <a:pt x="252" y="155"/>
                </a:cubicBezTo>
                <a:cubicBezTo>
                  <a:pt x="268" y="158"/>
                  <a:pt x="277" y="169"/>
                  <a:pt x="280" y="185"/>
                </a:cubicBezTo>
                <a:cubicBezTo>
                  <a:pt x="281" y="190"/>
                  <a:pt x="282" y="195"/>
                  <a:pt x="282" y="200"/>
                </a:cubicBezTo>
                <a:cubicBezTo>
                  <a:pt x="282" y="220"/>
                  <a:pt x="282" y="239"/>
                  <a:pt x="282" y="259"/>
                </a:cubicBezTo>
                <a:cubicBezTo>
                  <a:pt x="282" y="260"/>
                  <a:pt x="282" y="261"/>
                  <a:pt x="282" y="262"/>
                </a:cubicBezTo>
                <a:moveTo>
                  <a:pt x="137" y="141"/>
                </a:moveTo>
                <a:cubicBezTo>
                  <a:pt x="125" y="141"/>
                  <a:pt x="117" y="133"/>
                  <a:pt x="117" y="123"/>
                </a:cubicBezTo>
                <a:cubicBezTo>
                  <a:pt x="117" y="112"/>
                  <a:pt x="125" y="104"/>
                  <a:pt x="136" y="104"/>
                </a:cubicBezTo>
                <a:cubicBezTo>
                  <a:pt x="148" y="104"/>
                  <a:pt x="156" y="112"/>
                  <a:pt x="156" y="122"/>
                </a:cubicBezTo>
                <a:cubicBezTo>
                  <a:pt x="157" y="133"/>
                  <a:pt x="148" y="141"/>
                  <a:pt x="137" y="141"/>
                </a:cubicBezTo>
                <a:moveTo>
                  <a:pt x="154" y="262"/>
                </a:moveTo>
                <a:cubicBezTo>
                  <a:pt x="119" y="262"/>
                  <a:pt x="119" y="262"/>
                  <a:pt x="119" y="262"/>
                </a:cubicBezTo>
                <a:cubicBezTo>
                  <a:pt x="119" y="156"/>
                  <a:pt x="119" y="156"/>
                  <a:pt x="119" y="156"/>
                </a:cubicBezTo>
                <a:cubicBezTo>
                  <a:pt x="154" y="156"/>
                  <a:pt x="154" y="156"/>
                  <a:pt x="154" y="156"/>
                </a:cubicBezTo>
                <a:lnTo>
                  <a:pt x="154" y="262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1" name="Instagram">
            <a:hlinkClick r:id="rId6"/>
            <a:extLst>
              <a:ext uri="{FF2B5EF4-FFF2-40B4-BE49-F238E27FC236}">
                <a16:creationId xmlns:a16="http://schemas.microsoft.com/office/drawing/2014/main" id="{1888B9BE-E992-4F3F-81C9-F346DFF27940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75321" y="5679148"/>
            <a:ext cx="348902" cy="350397"/>
          </a:xfrm>
          <a:custGeom>
            <a:avLst/>
            <a:gdLst>
              <a:gd name="T0" fmla="*/ 191 w 385"/>
              <a:gd name="T1" fmla="*/ 164 h 385"/>
              <a:gd name="T2" fmla="*/ 221 w 385"/>
              <a:gd name="T3" fmla="*/ 194 h 385"/>
              <a:gd name="T4" fmla="*/ 191 w 385"/>
              <a:gd name="T5" fmla="*/ 225 h 385"/>
              <a:gd name="T6" fmla="*/ 161 w 385"/>
              <a:gd name="T7" fmla="*/ 194 h 385"/>
              <a:gd name="T8" fmla="*/ 191 w 385"/>
              <a:gd name="T9" fmla="*/ 164 h 385"/>
              <a:gd name="T10" fmla="*/ 240 w 385"/>
              <a:gd name="T11" fmla="*/ 156 h 385"/>
              <a:gd name="T12" fmla="*/ 251 w 385"/>
              <a:gd name="T13" fmla="*/ 145 h 385"/>
              <a:gd name="T14" fmla="*/ 240 w 385"/>
              <a:gd name="T15" fmla="*/ 134 h 385"/>
              <a:gd name="T16" fmla="*/ 229 w 385"/>
              <a:gd name="T17" fmla="*/ 145 h 385"/>
              <a:gd name="T18" fmla="*/ 240 w 385"/>
              <a:gd name="T19" fmla="*/ 156 h 385"/>
              <a:gd name="T20" fmla="*/ 191 w 385"/>
              <a:gd name="T21" fmla="*/ 241 h 385"/>
              <a:gd name="T22" fmla="*/ 238 w 385"/>
              <a:gd name="T23" fmla="*/ 194 h 385"/>
              <a:gd name="T24" fmla="*/ 191 w 385"/>
              <a:gd name="T25" fmla="*/ 147 h 385"/>
              <a:gd name="T26" fmla="*/ 144 w 385"/>
              <a:gd name="T27" fmla="*/ 194 h 385"/>
              <a:gd name="T28" fmla="*/ 191 w 385"/>
              <a:gd name="T29" fmla="*/ 241 h 385"/>
              <a:gd name="T30" fmla="*/ 229 w 385"/>
              <a:gd name="T31" fmla="*/ 120 h 385"/>
              <a:gd name="T32" fmla="*/ 256 w 385"/>
              <a:gd name="T33" fmla="*/ 130 h 385"/>
              <a:gd name="T34" fmla="*/ 266 w 385"/>
              <a:gd name="T35" fmla="*/ 157 h 385"/>
              <a:gd name="T36" fmla="*/ 266 w 385"/>
              <a:gd name="T37" fmla="*/ 233 h 385"/>
              <a:gd name="T38" fmla="*/ 256 w 385"/>
              <a:gd name="T39" fmla="*/ 260 h 385"/>
              <a:gd name="T40" fmla="*/ 229 w 385"/>
              <a:gd name="T41" fmla="*/ 269 h 385"/>
              <a:gd name="T42" fmla="*/ 154 w 385"/>
              <a:gd name="T43" fmla="*/ 269 h 385"/>
              <a:gd name="T44" fmla="*/ 127 w 385"/>
              <a:gd name="T45" fmla="*/ 260 h 385"/>
              <a:gd name="T46" fmla="*/ 116 w 385"/>
              <a:gd name="T47" fmla="*/ 232 h 385"/>
              <a:gd name="T48" fmla="*/ 116 w 385"/>
              <a:gd name="T49" fmla="*/ 156 h 385"/>
              <a:gd name="T50" fmla="*/ 126 w 385"/>
              <a:gd name="T51" fmla="*/ 129 h 385"/>
              <a:gd name="T52" fmla="*/ 153 w 385"/>
              <a:gd name="T53" fmla="*/ 120 h 385"/>
              <a:gd name="T54" fmla="*/ 229 w 385"/>
              <a:gd name="T55" fmla="*/ 120 h 385"/>
              <a:gd name="T56" fmla="*/ 295 w 385"/>
              <a:gd name="T57" fmla="*/ 152 h 385"/>
              <a:gd name="T58" fmla="*/ 278 w 385"/>
              <a:gd name="T59" fmla="*/ 108 h 385"/>
              <a:gd name="T60" fmla="*/ 235 w 385"/>
              <a:gd name="T61" fmla="*/ 91 h 385"/>
              <a:gd name="T62" fmla="*/ 149 w 385"/>
              <a:gd name="T63" fmla="*/ 91 h 385"/>
              <a:gd name="T64" fmla="*/ 88 w 385"/>
              <a:gd name="T65" fmla="*/ 152 h 385"/>
              <a:gd name="T66" fmla="*/ 88 w 385"/>
              <a:gd name="T67" fmla="*/ 238 h 385"/>
              <a:gd name="T68" fmla="*/ 105 w 385"/>
              <a:gd name="T69" fmla="*/ 283 h 385"/>
              <a:gd name="T70" fmla="*/ 149 w 385"/>
              <a:gd name="T71" fmla="*/ 299 h 385"/>
              <a:gd name="T72" fmla="*/ 234 w 385"/>
              <a:gd name="T73" fmla="*/ 299 h 385"/>
              <a:gd name="T74" fmla="*/ 278 w 385"/>
              <a:gd name="T75" fmla="*/ 283 h 385"/>
              <a:gd name="T76" fmla="*/ 295 w 385"/>
              <a:gd name="T77" fmla="*/ 238 h 385"/>
              <a:gd name="T78" fmla="*/ 295 w 385"/>
              <a:gd name="T79" fmla="*/ 152 h 385"/>
              <a:gd name="T80" fmla="*/ 192 w 385"/>
              <a:gd name="T81" fmla="*/ 0 h 385"/>
              <a:gd name="T82" fmla="*/ 385 w 385"/>
              <a:gd name="T83" fmla="*/ 193 h 385"/>
              <a:gd name="T84" fmla="*/ 192 w 385"/>
              <a:gd name="T85" fmla="*/ 385 h 385"/>
              <a:gd name="T86" fmla="*/ 0 w 385"/>
              <a:gd name="T87" fmla="*/ 193 h 385"/>
              <a:gd name="T88" fmla="*/ 192 w 385"/>
              <a:gd name="T89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5" h="385">
                <a:moveTo>
                  <a:pt x="191" y="164"/>
                </a:moveTo>
                <a:cubicBezTo>
                  <a:pt x="208" y="164"/>
                  <a:pt x="221" y="178"/>
                  <a:pt x="221" y="194"/>
                </a:cubicBezTo>
                <a:cubicBezTo>
                  <a:pt x="221" y="211"/>
                  <a:pt x="208" y="225"/>
                  <a:pt x="191" y="225"/>
                </a:cubicBezTo>
                <a:cubicBezTo>
                  <a:pt x="174" y="225"/>
                  <a:pt x="161" y="211"/>
                  <a:pt x="161" y="194"/>
                </a:cubicBezTo>
                <a:cubicBezTo>
                  <a:pt x="161" y="178"/>
                  <a:pt x="174" y="164"/>
                  <a:pt x="191" y="164"/>
                </a:cubicBezTo>
                <a:moveTo>
                  <a:pt x="240" y="156"/>
                </a:moveTo>
                <a:cubicBezTo>
                  <a:pt x="246" y="156"/>
                  <a:pt x="251" y="152"/>
                  <a:pt x="251" y="145"/>
                </a:cubicBezTo>
                <a:cubicBezTo>
                  <a:pt x="251" y="139"/>
                  <a:pt x="246" y="134"/>
                  <a:pt x="240" y="134"/>
                </a:cubicBezTo>
                <a:cubicBezTo>
                  <a:pt x="234" y="134"/>
                  <a:pt x="229" y="139"/>
                  <a:pt x="229" y="145"/>
                </a:cubicBezTo>
                <a:cubicBezTo>
                  <a:pt x="229" y="152"/>
                  <a:pt x="234" y="156"/>
                  <a:pt x="240" y="156"/>
                </a:cubicBezTo>
                <a:moveTo>
                  <a:pt x="191" y="241"/>
                </a:moveTo>
                <a:cubicBezTo>
                  <a:pt x="217" y="241"/>
                  <a:pt x="238" y="220"/>
                  <a:pt x="238" y="194"/>
                </a:cubicBezTo>
                <a:cubicBezTo>
                  <a:pt x="238" y="168"/>
                  <a:pt x="216" y="147"/>
                  <a:pt x="191" y="147"/>
                </a:cubicBezTo>
                <a:cubicBezTo>
                  <a:pt x="165" y="147"/>
                  <a:pt x="144" y="168"/>
                  <a:pt x="144" y="194"/>
                </a:cubicBezTo>
                <a:cubicBezTo>
                  <a:pt x="144" y="220"/>
                  <a:pt x="165" y="241"/>
                  <a:pt x="191" y="241"/>
                </a:cubicBezTo>
                <a:moveTo>
                  <a:pt x="229" y="120"/>
                </a:moveTo>
                <a:cubicBezTo>
                  <a:pt x="240" y="120"/>
                  <a:pt x="249" y="123"/>
                  <a:pt x="256" y="130"/>
                </a:cubicBezTo>
                <a:cubicBezTo>
                  <a:pt x="263" y="137"/>
                  <a:pt x="266" y="146"/>
                  <a:pt x="266" y="157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66" y="244"/>
                  <a:pt x="263" y="254"/>
                  <a:pt x="256" y="260"/>
                </a:cubicBezTo>
                <a:cubicBezTo>
                  <a:pt x="249" y="266"/>
                  <a:pt x="240" y="269"/>
                  <a:pt x="229" y="269"/>
                </a:cubicBezTo>
                <a:cubicBezTo>
                  <a:pt x="154" y="269"/>
                  <a:pt x="154" y="269"/>
                  <a:pt x="154" y="269"/>
                </a:cubicBezTo>
                <a:cubicBezTo>
                  <a:pt x="143" y="269"/>
                  <a:pt x="134" y="266"/>
                  <a:pt x="127" y="260"/>
                </a:cubicBezTo>
                <a:cubicBezTo>
                  <a:pt x="120" y="253"/>
                  <a:pt x="116" y="243"/>
                  <a:pt x="116" y="232"/>
                </a:cubicBezTo>
                <a:cubicBezTo>
                  <a:pt x="116" y="156"/>
                  <a:pt x="116" y="156"/>
                  <a:pt x="116" y="156"/>
                </a:cubicBezTo>
                <a:cubicBezTo>
                  <a:pt x="116" y="145"/>
                  <a:pt x="120" y="136"/>
                  <a:pt x="126" y="129"/>
                </a:cubicBezTo>
                <a:cubicBezTo>
                  <a:pt x="132" y="123"/>
                  <a:pt x="142" y="120"/>
                  <a:pt x="153" y="120"/>
                </a:cubicBezTo>
                <a:cubicBezTo>
                  <a:pt x="229" y="120"/>
                  <a:pt x="229" y="120"/>
                  <a:pt x="229" y="120"/>
                </a:cubicBezTo>
                <a:moveTo>
                  <a:pt x="295" y="152"/>
                </a:moveTo>
                <a:cubicBezTo>
                  <a:pt x="295" y="134"/>
                  <a:pt x="289" y="119"/>
                  <a:pt x="278" y="108"/>
                </a:cubicBezTo>
                <a:cubicBezTo>
                  <a:pt x="267" y="97"/>
                  <a:pt x="253" y="91"/>
                  <a:pt x="235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12" y="91"/>
                  <a:pt x="88" y="116"/>
                  <a:pt x="88" y="152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88" y="256"/>
                  <a:pt x="93" y="272"/>
                  <a:pt x="105" y="283"/>
                </a:cubicBezTo>
                <a:cubicBezTo>
                  <a:pt x="116" y="294"/>
                  <a:pt x="131" y="299"/>
                  <a:pt x="149" y="299"/>
                </a:cubicBezTo>
                <a:cubicBezTo>
                  <a:pt x="234" y="299"/>
                  <a:pt x="234" y="299"/>
                  <a:pt x="234" y="299"/>
                </a:cubicBezTo>
                <a:cubicBezTo>
                  <a:pt x="251" y="299"/>
                  <a:pt x="267" y="294"/>
                  <a:pt x="278" y="283"/>
                </a:cubicBezTo>
                <a:cubicBezTo>
                  <a:pt x="289" y="272"/>
                  <a:pt x="295" y="256"/>
                  <a:pt x="295" y="238"/>
                </a:cubicBezTo>
                <a:lnTo>
                  <a:pt x="295" y="152"/>
                </a:lnTo>
                <a:close/>
                <a:moveTo>
                  <a:pt x="192" y="0"/>
                </a:moveTo>
                <a:cubicBezTo>
                  <a:pt x="299" y="0"/>
                  <a:pt x="385" y="86"/>
                  <a:pt x="385" y="193"/>
                </a:cubicBezTo>
                <a:cubicBezTo>
                  <a:pt x="385" y="299"/>
                  <a:pt x="299" y="385"/>
                  <a:pt x="192" y="385"/>
                </a:cubicBezTo>
                <a:cubicBezTo>
                  <a:pt x="86" y="385"/>
                  <a:pt x="0" y="299"/>
                  <a:pt x="0" y="193"/>
                </a:cubicBezTo>
                <a:cubicBezTo>
                  <a:pt x="0" y="86"/>
                  <a:pt x="86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pic>
        <p:nvPicPr>
          <p:cNvPr id="212" name="Youtube" descr="A close up of a 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2C92E83-F5BA-4108-A8FB-1819AFA8F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668732" y="5699369"/>
            <a:ext cx="455875" cy="309955"/>
          </a:xfrm>
          <a:prstGeom prst="rect">
            <a:avLst/>
          </a:prstGeom>
        </p:spPr>
      </p:pic>
      <p:sp>
        <p:nvSpPr>
          <p:cNvPr id="64" name="Picture">
            <a:extLst>
              <a:ext uri="{FF2B5EF4-FFF2-40B4-BE49-F238E27FC236}">
                <a16:creationId xmlns:a16="http://schemas.microsoft.com/office/drawing/2014/main" id="{86D091BE-D902-4D32-BCF5-A83556B0BA48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lt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blipFill>
            <a:blip r:embed="rId9"/>
            <a:srcRect/>
            <a:stretch>
              <a:fillRect l="-1468" r="-1468"/>
            </a:stretch>
          </a:blip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4C3E4F7C-7205-4250-A395-FE84D9DBD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999A18D-ACCF-4BB3-8DC7-8F24728BADF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93D4-5E5E-40BD-946E-DFA058A78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110155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2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421FF-04E7-4BED-B320-DA39200535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29A664F-ED47-4CCF-9E8E-13071DBF10F6}" type="datetime4">
              <a:rPr lang="en-US" smtClean="0"/>
              <a:t>July 19, 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CCD7-CD35-403C-BCA3-E51058F0848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169" name="Logo">
            <a:extLst>
              <a:ext uri="{FF2B5EF4-FFF2-40B4-BE49-F238E27FC236}">
                <a16:creationId xmlns:a16="http://schemas.microsoft.com/office/drawing/2014/main" id="{26F13306-A6C7-490A-AB55-61BC2E060F4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B8838718-AC47-424E-86DF-20FFC4E48CD6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CECE7805-DEF4-4951-9EF7-A5399FD2AEC7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88396CD-FEB4-48A5-A458-39EE9B5DD374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F357D90D-5A84-45CE-95BC-E8B75D6E26C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9FAA3488-6FA3-44E6-B6B4-728B3B95043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6B2A996-2594-4EAC-89C0-73C3B77ED94A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F9606C85-2283-4B18-A6AB-29E51523EB9E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11F012B-8241-4B02-A45C-75FA89629730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69113AB1-E08E-4BFC-9E43-9240614D2EA8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9FD3D4F-AD28-417A-8EBD-E7B4594E3E57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5E38BAA-7E7D-4AA5-A44E-1A0F4F474CB3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8EC7386-BEA9-4139-8957-E05315E1AB8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22FC88F0-A766-4C63-87CE-74E6206E2D39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80603BDD-7350-40BA-9D8B-E1C6C535858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07" name="Website">
            <a:hlinkClick r:id="rId2"/>
            <a:extLst>
              <a:ext uri="{FF2B5EF4-FFF2-40B4-BE49-F238E27FC236}">
                <a16:creationId xmlns:a16="http://schemas.microsoft.com/office/drawing/2014/main" id="{7093B60A-36BA-4482-B494-314945DE8D4D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202289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mogroup.com</a:t>
            </a:r>
          </a:p>
        </p:txBody>
      </p:sp>
      <p:sp>
        <p:nvSpPr>
          <p:cNvPr id="208" name="Facebook">
            <a:hlinkClick r:id="rId3"/>
            <a:extLst>
              <a:ext uri="{FF2B5EF4-FFF2-40B4-BE49-F238E27FC236}">
                <a16:creationId xmlns:a16="http://schemas.microsoft.com/office/drawing/2014/main" id="{A265619C-71D0-4B32-AEDA-E1A29B14421D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324157" y="5679148"/>
            <a:ext cx="348902" cy="350397"/>
          </a:xfrm>
          <a:custGeom>
            <a:avLst/>
            <a:gdLst>
              <a:gd name="T0" fmla="*/ 231 w 385"/>
              <a:gd name="T1" fmla="*/ 160 h 385"/>
              <a:gd name="T2" fmla="*/ 227 w 385"/>
              <a:gd name="T3" fmla="*/ 193 h 385"/>
              <a:gd name="T4" fmla="*/ 201 w 385"/>
              <a:gd name="T5" fmla="*/ 193 h 385"/>
              <a:gd name="T6" fmla="*/ 201 w 385"/>
              <a:gd name="T7" fmla="*/ 195 h 385"/>
              <a:gd name="T8" fmla="*/ 201 w 385"/>
              <a:gd name="T9" fmla="*/ 286 h 385"/>
              <a:gd name="T10" fmla="*/ 201 w 385"/>
              <a:gd name="T11" fmla="*/ 289 h 385"/>
              <a:gd name="T12" fmla="*/ 164 w 385"/>
              <a:gd name="T13" fmla="*/ 289 h 385"/>
              <a:gd name="T14" fmla="*/ 165 w 385"/>
              <a:gd name="T15" fmla="*/ 287 h 385"/>
              <a:gd name="T16" fmla="*/ 165 w 385"/>
              <a:gd name="T17" fmla="*/ 195 h 385"/>
              <a:gd name="T18" fmla="*/ 165 w 385"/>
              <a:gd name="T19" fmla="*/ 193 h 385"/>
              <a:gd name="T20" fmla="*/ 141 w 385"/>
              <a:gd name="T21" fmla="*/ 193 h 385"/>
              <a:gd name="T22" fmla="*/ 141 w 385"/>
              <a:gd name="T23" fmla="*/ 160 h 385"/>
              <a:gd name="T24" fmla="*/ 165 w 385"/>
              <a:gd name="T25" fmla="*/ 160 h 385"/>
              <a:gd name="T26" fmla="*/ 165 w 385"/>
              <a:gd name="T27" fmla="*/ 156 h 385"/>
              <a:gd name="T28" fmla="*/ 165 w 385"/>
              <a:gd name="T29" fmla="*/ 130 h 385"/>
              <a:gd name="T30" fmla="*/ 171 w 385"/>
              <a:gd name="T31" fmla="*/ 110 h 385"/>
              <a:gd name="T32" fmla="*/ 194 w 385"/>
              <a:gd name="T33" fmla="*/ 97 h 385"/>
              <a:gd name="T34" fmla="*/ 197 w 385"/>
              <a:gd name="T35" fmla="*/ 96 h 385"/>
              <a:gd name="T36" fmla="*/ 231 w 385"/>
              <a:gd name="T37" fmla="*/ 96 h 385"/>
              <a:gd name="T38" fmla="*/ 230 w 385"/>
              <a:gd name="T39" fmla="*/ 125 h 385"/>
              <a:gd name="T40" fmla="*/ 230 w 385"/>
              <a:gd name="T41" fmla="*/ 129 h 385"/>
              <a:gd name="T42" fmla="*/ 227 w 385"/>
              <a:gd name="T43" fmla="*/ 130 h 385"/>
              <a:gd name="T44" fmla="*/ 211 w 385"/>
              <a:gd name="T45" fmla="*/ 130 h 385"/>
              <a:gd name="T46" fmla="*/ 201 w 385"/>
              <a:gd name="T47" fmla="*/ 140 h 385"/>
              <a:gd name="T48" fmla="*/ 201 w 385"/>
              <a:gd name="T49" fmla="*/ 160 h 385"/>
              <a:gd name="T50" fmla="*/ 231 w 385"/>
              <a:gd name="T51" fmla="*/ 160 h 385"/>
              <a:gd name="T52" fmla="*/ 192 w 385"/>
              <a:gd name="T53" fmla="*/ 0 h 385"/>
              <a:gd name="T54" fmla="*/ 0 w 385"/>
              <a:gd name="T55" fmla="*/ 193 h 385"/>
              <a:gd name="T56" fmla="*/ 192 w 385"/>
              <a:gd name="T57" fmla="*/ 385 h 385"/>
              <a:gd name="T58" fmla="*/ 385 w 385"/>
              <a:gd name="T59" fmla="*/ 193 h 385"/>
              <a:gd name="T60" fmla="*/ 192 w 385"/>
              <a:gd name="T61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5" h="385">
                <a:moveTo>
                  <a:pt x="231" y="160"/>
                </a:moveTo>
                <a:cubicBezTo>
                  <a:pt x="229" y="171"/>
                  <a:pt x="228" y="181"/>
                  <a:pt x="227" y="193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201" y="194"/>
                  <a:pt x="201" y="195"/>
                  <a:pt x="201" y="195"/>
                </a:cubicBezTo>
                <a:cubicBezTo>
                  <a:pt x="201" y="226"/>
                  <a:pt x="201" y="256"/>
                  <a:pt x="201" y="286"/>
                </a:cubicBezTo>
                <a:cubicBezTo>
                  <a:pt x="201" y="287"/>
                  <a:pt x="201" y="288"/>
                  <a:pt x="20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5" y="288"/>
                  <a:pt x="165" y="287"/>
                  <a:pt x="165" y="287"/>
                </a:cubicBezTo>
                <a:cubicBezTo>
                  <a:pt x="165" y="256"/>
                  <a:pt x="165" y="226"/>
                  <a:pt x="165" y="195"/>
                </a:cubicBezTo>
                <a:cubicBezTo>
                  <a:pt x="165" y="195"/>
                  <a:pt x="165" y="194"/>
                  <a:pt x="165" y="193"/>
                </a:cubicBezTo>
                <a:cubicBezTo>
                  <a:pt x="141" y="193"/>
                  <a:pt x="141" y="193"/>
                  <a:pt x="141" y="193"/>
                </a:cubicBezTo>
                <a:cubicBezTo>
                  <a:pt x="141" y="160"/>
                  <a:pt x="141" y="160"/>
                  <a:pt x="141" y="16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65" y="158"/>
                  <a:pt x="165" y="157"/>
                  <a:pt x="165" y="156"/>
                </a:cubicBezTo>
                <a:cubicBezTo>
                  <a:pt x="165" y="147"/>
                  <a:pt x="165" y="139"/>
                  <a:pt x="165" y="130"/>
                </a:cubicBezTo>
                <a:cubicBezTo>
                  <a:pt x="165" y="123"/>
                  <a:pt x="167" y="116"/>
                  <a:pt x="171" y="110"/>
                </a:cubicBezTo>
                <a:cubicBezTo>
                  <a:pt x="176" y="102"/>
                  <a:pt x="185" y="98"/>
                  <a:pt x="194" y="97"/>
                </a:cubicBezTo>
                <a:cubicBezTo>
                  <a:pt x="195" y="97"/>
                  <a:pt x="196" y="97"/>
                  <a:pt x="197" y="96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106"/>
                  <a:pt x="230" y="115"/>
                  <a:pt x="230" y="125"/>
                </a:cubicBezTo>
                <a:cubicBezTo>
                  <a:pt x="230" y="126"/>
                  <a:pt x="230" y="128"/>
                  <a:pt x="230" y="129"/>
                </a:cubicBezTo>
                <a:cubicBezTo>
                  <a:pt x="229" y="129"/>
                  <a:pt x="228" y="130"/>
                  <a:pt x="227" y="130"/>
                </a:cubicBezTo>
                <a:cubicBezTo>
                  <a:pt x="222" y="130"/>
                  <a:pt x="216" y="129"/>
                  <a:pt x="211" y="130"/>
                </a:cubicBezTo>
                <a:cubicBezTo>
                  <a:pt x="203" y="130"/>
                  <a:pt x="201" y="133"/>
                  <a:pt x="201" y="140"/>
                </a:cubicBezTo>
                <a:cubicBezTo>
                  <a:pt x="201" y="146"/>
                  <a:pt x="201" y="153"/>
                  <a:pt x="201" y="160"/>
                </a:cubicBezTo>
                <a:lnTo>
                  <a:pt x="231" y="160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5" y="299"/>
                  <a:pt x="385" y="193"/>
                </a:cubicBezTo>
                <a:cubicBezTo>
                  <a:pt x="385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sp>
        <p:nvSpPr>
          <p:cNvPr id="209" name="Twitter">
            <a:hlinkClick r:id="rId4"/>
            <a:extLst>
              <a:ext uri="{FF2B5EF4-FFF2-40B4-BE49-F238E27FC236}">
                <a16:creationId xmlns:a16="http://schemas.microsoft.com/office/drawing/2014/main" id="{C1D530BE-BED6-4A9E-8ECD-879ACA2131A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772993" y="5679148"/>
            <a:ext cx="348043" cy="350397"/>
          </a:xfrm>
          <a:custGeom>
            <a:avLst/>
            <a:gdLst>
              <a:gd name="T0" fmla="*/ 274 w 384"/>
              <a:gd name="T1" fmla="*/ 158 h 385"/>
              <a:gd name="T2" fmla="*/ 270 w 384"/>
              <a:gd name="T3" fmla="*/ 166 h 385"/>
              <a:gd name="T4" fmla="*/ 201 w 384"/>
              <a:gd name="T5" fmla="*/ 265 h 385"/>
              <a:gd name="T6" fmla="*/ 110 w 384"/>
              <a:gd name="T7" fmla="*/ 255 h 385"/>
              <a:gd name="T8" fmla="*/ 162 w 384"/>
              <a:gd name="T9" fmla="*/ 239 h 385"/>
              <a:gd name="T10" fmla="*/ 128 w 384"/>
              <a:gd name="T11" fmla="*/ 214 h 385"/>
              <a:gd name="T12" fmla="*/ 143 w 384"/>
              <a:gd name="T13" fmla="*/ 214 h 385"/>
              <a:gd name="T14" fmla="*/ 115 w 384"/>
              <a:gd name="T15" fmla="*/ 177 h 385"/>
              <a:gd name="T16" fmla="*/ 130 w 384"/>
              <a:gd name="T17" fmla="*/ 181 h 385"/>
              <a:gd name="T18" fmla="*/ 131 w 384"/>
              <a:gd name="T19" fmla="*/ 180 h 385"/>
              <a:gd name="T20" fmla="*/ 120 w 384"/>
              <a:gd name="T21" fmla="*/ 131 h 385"/>
              <a:gd name="T22" fmla="*/ 196 w 384"/>
              <a:gd name="T23" fmla="*/ 170 h 385"/>
              <a:gd name="T24" fmla="*/ 198 w 384"/>
              <a:gd name="T25" fmla="*/ 150 h 385"/>
              <a:gd name="T26" fmla="*/ 258 w 384"/>
              <a:gd name="T27" fmla="*/ 134 h 385"/>
              <a:gd name="T28" fmla="*/ 263 w 384"/>
              <a:gd name="T29" fmla="*/ 135 h 385"/>
              <a:gd name="T30" fmla="*/ 283 w 384"/>
              <a:gd name="T31" fmla="*/ 128 h 385"/>
              <a:gd name="T32" fmla="*/ 269 w 384"/>
              <a:gd name="T33" fmla="*/ 148 h 385"/>
              <a:gd name="T34" fmla="*/ 287 w 384"/>
              <a:gd name="T35" fmla="*/ 143 h 385"/>
              <a:gd name="T36" fmla="*/ 274 w 384"/>
              <a:gd name="T37" fmla="*/ 158 h 385"/>
              <a:gd name="T38" fmla="*/ 192 w 384"/>
              <a:gd name="T39" fmla="*/ 0 h 385"/>
              <a:gd name="T40" fmla="*/ 0 w 384"/>
              <a:gd name="T41" fmla="*/ 193 h 385"/>
              <a:gd name="T42" fmla="*/ 192 w 384"/>
              <a:gd name="T43" fmla="*/ 385 h 385"/>
              <a:gd name="T44" fmla="*/ 384 w 384"/>
              <a:gd name="T45" fmla="*/ 193 h 385"/>
              <a:gd name="T46" fmla="*/ 192 w 384"/>
              <a:gd name="T4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4" h="385">
                <a:moveTo>
                  <a:pt x="274" y="158"/>
                </a:moveTo>
                <a:cubicBezTo>
                  <a:pt x="271" y="160"/>
                  <a:pt x="270" y="163"/>
                  <a:pt x="270" y="166"/>
                </a:cubicBezTo>
                <a:cubicBezTo>
                  <a:pt x="270" y="210"/>
                  <a:pt x="242" y="251"/>
                  <a:pt x="201" y="265"/>
                </a:cubicBezTo>
                <a:cubicBezTo>
                  <a:pt x="169" y="276"/>
                  <a:pt x="139" y="273"/>
                  <a:pt x="110" y="255"/>
                </a:cubicBezTo>
                <a:cubicBezTo>
                  <a:pt x="129" y="256"/>
                  <a:pt x="146" y="252"/>
                  <a:pt x="162" y="239"/>
                </a:cubicBezTo>
                <a:cubicBezTo>
                  <a:pt x="146" y="238"/>
                  <a:pt x="134" y="230"/>
                  <a:pt x="128" y="214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26" y="207"/>
                  <a:pt x="116" y="195"/>
                  <a:pt x="115" y="177"/>
                </a:cubicBezTo>
                <a:cubicBezTo>
                  <a:pt x="120" y="178"/>
                  <a:pt x="125" y="180"/>
                  <a:pt x="130" y="181"/>
                </a:cubicBezTo>
                <a:cubicBezTo>
                  <a:pt x="130" y="181"/>
                  <a:pt x="131" y="180"/>
                  <a:pt x="131" y="180"/>
                </a:cubicBezTo>
                <a:cubicBezTo>
                  <a:pt x="115" y="167"/>
                  <a:pt x="111" y="150"/>
                  <a:pt x="120" y="131"/>
                </a:cubicBezTo>
                <a:cubicBezTo>
                  <a:pt x="140" y="155"/>
                  <a:pt x="166" y="168"/>
                  <a:pt x="196" y="170"/>
                </a:cubicBezTo>
                <a:cubicBezTo>
                  <a:pt x="196" y="163"/>
                  <a:pt x="196" y="156"/>
                  <a:pt x="198" y="150"/>
                </a:cubicBezTo>
                <a:cubicBezTo>
                  <a:pt x="206" y="124"/>
                  <a:pt x="238" y="116"/>
                  <a:pt x="258" y="134"/>
                </a:cubicBezTo>
                <a:cubicBezTo>
                  <a:pt x="260" y="135"/>
                  <a:pt x="261" y="136"/>
                  <a:pt x="263" y="135"/>
                </a:cubicBezTo>
                <a:cubicBezTo>
                  <a:pt x="270" y="133"/>
                  <a:pt x="276" y="131"/>
                  <a:pt x="283" y="128"/>
                </a:cubicBezTo>
                <a:cubicBezTo>
                  <a:pt x="281" y="136"/>
                  <a:pt x="275" y="142"/>
                  <a:pt x="269" y="148"/>
                </a:cubicBezTo>
                <a:cubicBezTo>
                  <a:pt x="275" y="146"/>
                  <a:pt x="281" y="144"/>
                  <a:pt x="287" y="143"/>
                </a:cubicBezTo>
                <a:cubicBezTo>
                  <a:pt x="286" y="146"/>
                  <a:pt x="280" y="153"/>
                  <a:pt x="274" y="158"/>
                </a:cubicBezTo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0" name="linkedin">
            <a:hlinkClick r:id="rId5"/>
            <a:extLst>
              <a:ext uri="{FF2B5EF4-FFF2-40B4-BE49-F238E27FC236}">
                <a16:creationId xmlns:a16="http://schemas.microsoft.com/office/drawing/2014/main" id="{9ABE8AC1-8565-449A-8471-A71B11FCBC1E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220971" y="5679148"/>
            <a:ext cx="347828" cy="350397"/>
          </a:xfrm>
          <a:custGeom>
            <a:avLst/>
            <a:gdLst>
              <a:gd name="T0" fmla="*/ 282 w 384"/>
              <a:gd name="T1" fmla="*/ 262 h 385"/>
              <a:gd name="T2" fmla="*/ 247 w 384"/>
              <a:gd name="T3" fmla="*/ 262 h 385"/>
              <a:gd name="T4" fmla="*/ 247 w 384"/>
              <a:gd name="T5" fmla="*/ 244 h 385"/>
              <a:gd name="T6" fmla="*/ 247 w 384"/>
              <a:gd name="T7" fmla="*/ 205 h 385"/>
              <a:gd name="T8" fmla="*/ 246 w 384"/>
              <a:gd name="T9" fmla="*/ 196 h 385"/>
              <a:gd name="T10" fmla="*/ 229 w 384"/>
              <a:gd name="T11" fmla="*/ 181 h 385"/>
              <a:gd name="T12" fmla="*/ 210 w 384"/>
              <a:gd name="T13" fmla="*/ 196 h 385"/>
              <a:gd name="T14" fmla="*/ 209 w 384"/>
              <a:gd name="T15" fmla="*/ 206 h 385"/>
              <a:gd name="T16" fmla="*/ 209 w 384"/>
              <a:gd name="T17" fmla="*/ 262 h 385"/>
              <a:gd name="T18" fmla="*/ 174 w 384"/>
              <a:gd name="T19" fmla="*/ 262 h 385"/>
              <a:gd name="T20" fmla="*/ 174 w 384"/>
              <a:gd name="T21" fmla="*/ 156 h 385"/>
              <a:gd name="T22" fmla="*/ 209 w 384"/>
              <a:gd name="T23" fmla="*/ 156 h 385"/>
              <a:gd name="T24" fmla="*/ 209 w 384"/>
              <a:gd name="T25" fmla="*/ 170 h 385"/>
              <a:gd name="T26" fmla="*/ 211 w 384"/>
              <a:gd name="T27" fmla="*/ 168 h 385"/>
              <a:gd name="T28" fmla="*/ 252 w 384"/>
              <a:gd name="T29" fmla="*/ 155 h 385"/>
              <a:gd name="T30" fmla="*/ 280 w 384"/>
              <a:gd name="T31" fmla="*/ 185 h 385"/>
              <a:gd name="T32" fmla="*/ 282 w 384"/>
              <a:gd name="T33" fmla="*/ 200 h 385"/>
              <a:gd name="T34" fmla="*/ 282 w 384"/>
              <a:gd name="T35" fmla="*/ 259 h 385"/>
              <a:gd name="T36" fmla="*/ 282 w 384"/>
              <a:gd name="T37" fmla="*/ 262 h 385"/>
              <a:gd name="T38" fmla="*/ 137 w 384"/>
              <a:gd name="T39" fmla="*/ 141 h 385"/>
              <a:gd name="T40" fmla="*/ 117 w 384"/>
              <a:gd name="T41" fmla="*/ 123 h 385"/>
              <a:gd name="T42" fmla="*/ 136 w 384"/>
              <a:gd name="T43" fmla="*/ 104 h 385"/>
              <a:gd name="T44" fmla="*/ 156 w 384"/>
              <a:gd name="T45" fmla="*/ 122 h 385"/>
              <a:gd name="T46" fmla="*/ 137 w 384"/>
              <a:gd name="T47" fmla="*/ 141 h 385"/>
              <a:gd name="T48" fmla="*/ 154 w 384"/>
              <a:gd name="T49" fmla="*/ 262 h 385"/>
              <a:gd name="T50" fmla="*/ 119 w 384"/>
              <a:gd name="T51" fmla="*/ 262 h 385"/>
              <a:gd name="T52" fmla="*/ 119 w 384"/>
              <a:gd name="T53" fmla="*/ 156 h 385"/>
              <a:gd name="T54" fmla="*/ 154 w 384"/>
              <a:gd name="T55" fmla="*/ 156 h 385"/>
              <a:gd name="T56" fmla="*/ 154 w 384"/>
              <a:gd name="T57" fmla="*/ 262 h 385"/>
              <a:gd name="T58" fmla="*/ 192 w 384"/>
              <a:gd name="T59" fmla="*/ 0 h 385"/>
              <a:gd name="T60" fmla="*/ 0 w 384"/>
              <a:gd name="T61" fmla="*/ 193 h 385"/>
              <a:gd name="T62" fmla="*/ 192 w 384"/>
              <a:gd name="T63" fmla="*/ 385 h 385"/>
              <a:gd name="T64" fmla="*/ 384 w 384"/>
              <a:gd name="T65" fmla="*/ 193 h 385"/>
              <a:gd name="T66" fmla="*/ 192 w 384"/>
              <a:gd name="T6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4" h="385">
                <a:moveTo>
                  <a:pt x="282" y="262"/>
                </a:moveTo>
                <a:cubicBezTo>
                  <a:pt x="247" y="262"/>
                  <a:pt x="247" y="262"/>
                  <a:pt x="247" y="262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7" y="231"/>
                  <a:pt x="247" y="218"/>
                  <a:pt x="247" y="205"/>
                </a:cubicBezTo>
                <a:cubicBezTo>
                  <a:pt x="247" y="202"/>
                  <a:pt x="246" y="199"/>
                  <a:pt x="246" y="196"/>
                </a:cubicBezTo>
                <a:cubicBezTo>
                  <a:pt x="244" y="186"/>
                  <a:pt x="238" y="181"/>
                  <a:pt x="229" y="181"/>
                </a:cubicBezTo>
                <a:cubicBezTo>
                  <a:pt x="220" y="181"/>
                  <a:pt x="212" y="188"/>
                  <a:pt x="210" y="196"/>
                </a:cubicBezTo>
                <a:cubicBezTo>
                  <a:pt x="209" y="200"/>
                  <a:pt x="209" y="203"/>
                  <a:pt x="209" y="206"/>
                </a:cubicBezTo>
                <a:cubicBezTo>
                  <a:pt x="209" y="225"/>
                  <a:pt x="209" y="243"/>
                  <a:pt x="209" y="262"/>
                </a:cubicBezTo>
                <a:cubicBezTo>
                  <a:pt x="174" y="262"/>
                  <a:pt x="174" y="262"/>
                  <a:pt x="174" y="262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09" y="170"/>
                  <a:pt x="209" y="170"/>
                  <a:pt x="209" y="170"/>
                </a:cubicBezTo>
                <a:cubicBezTo>
                  <a:pt x="210" y="169"/>
                  <a:pt x="211" y="169"/>
                  <a:pt x="211" y="168"/>
                </a:cubicBezTo>
                <a:cubicBezTo>
                  <a:pt x="222" y="154"/>
                  <a:pt x="236" y="151"/>
                  <a:pt x="252" y="155"/>
                </a:cubicBezTo>
                <a:cubicBezTo>
                  <a:pt x="268" y="158"/>
                  <a:pt x="277" y="169"/>
                  <a:pt x="280" y="185"/>
                </a:cubicBezTo>
                <a:cubicBezTo>
                  <a:pt x="281" y="190"/>
                  <a:pt x="282" y="195"/>
                  <a:pt x="282" y="200"/>
                </a:cubicBezTo>
                <a:cubicBezTo>
                  <a:pt x="282" y="220"/>
                  <a:pt x="282" y="239"/>
                  <a:pt x="282" y="259"/>
                </a:cubicBezTo>
                <a:cubicBezTo>
                  <a:pt x="282" y="260"/>
                  <a:pt x="282" y="261"/>
                  <a:pt x="282" y="262"/>
                </a:cubicBezTo>
                <a:moveTo>
                  <a:pt x="137" y="141"/>
                </a:moveTo>
                <a:cubicBezTo>
                  <a:pt x="125" y="141"/>
                  <a:pt x="117" y="133"/>
                  <a:pt x="117" y="123"/>
                </a:cubicBezTo>
                <a:cubicBezTo>
                  <a:pt x="117" y="112"/>
                  <a:pt x="125" y="104"/>
                  <a:pt x="136" y="104"/>
                </a:cubicBezTo>
                <a:cubicBezTo>
                  <a:pt x="148" y="104"/>
                  <a:pt x="156" y="112"/>
                  <a:pt x="156" y="122"/>
                </a:cubicBezTo>
                <a:cubicBezTo>
                  <a:pt x="157" y="133"/>
                  <a:pt x="148" y="141"/>
                  <a:pt x="137" y="141"/>
                </a:cubicBezTo>
                <a:moveTo>
                  <a:pt x="154" y="262"/>
                </a:moveTo>
                <a:cubicBezTo>
                  <a:pt x="119" y="262"/>
                  <a:pt x="119" y="262"/>
                  <a:pt x="119" y="262"/>
                </a:cubicBezTo>
                <a:cubicBezTo>
                  <a:pt x="119" y="156"/>
                  <a:pt x="119" y="156"/>
                  <a:pt x="119" y="156"/>
                </a:cubicBezTo>
                <a:cubicBezTo>
                  <a:pt x="154" y="156"/>
                  <a:pt x="154" y="156"/>
                  <a:pt x="154" y="156"/>
                </a:cubicBezTo>
                <a:lnTo>
                  <a:pt x="154" y="262"/>
                </a:lnTo>
                <a:close/>
                <a:moveTo>
                  <a:pt x="192" y="0"/>
                </a:moveTo>
                <a:cubicBezTo>
                  <a:pt x="86" y="0"/>
                  <a:pt x="0" y="86"/>
                  <a:pt x="0" y="193"/>
                </a:cubicBezTo>
                <a:cubicBezTo>
                  <a:pt x="0" y="299"/>
                  <a:pt x="86" y="385"/>
                  <a:pt x="192" y="385"/>
                </a:cubicBezTo>
                <a:cubicBezTo>
                  <a:pt x="298" y="385"/>
                  <a:pt x="384" y="299"/>
                  <a:pt x="384" y="193"/>
                </a:cubicBezTo>
                <a:cubicBezTo>
                  <a:pt x="384" y="86"/>
                  <a:pt x="298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211" name="Instagram">
            <a:hlinkClick r:id="rId6"/>
            <a:extLst>
              <a:ext uri="{FF2B5EF4-FFF2-40B4-BE49-F238E27FC236}">
                <a16:creationId xmlns:a16="http://schemas.microsoft.com/office/drawing/2014/main" id="{1888B9BE-E992-4F3F-81C9-F346DFF27940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75321" y="5679148"/>
            <a:ext cx="348902" cy="350397"/>
          </a:xfrm>
          <a:custGeom>
            <a:avLst/>
            <a:gdLst>
              <a:gd name="T0" fmla="*/ 191 w 385"/>
              <a:gd name="T1" fmla="*/ 164 h 385"/>
              <a:gd name="T2" fmla="*/ 221 w 385"/>
              <a:gd name="T3" fmla="*/ 194 h 385"/>
              <a:gd name="T4" fmla="*/ 191 w 385"/>
              <a:gd name="T5" fmla="*/ 225 h 385"/>
              <a:gd name="T6" fmla="*/ 161 w 385"/>
              <a:gd name="T7" fmla="*/ 194 h 385"/>
              <a:gd name="T8" fmla="*/ 191 w 385"/>
              <a:gd name="T9" fmla="*/ 164 h 385"/>
              <a:gd name="T10" fmla="*/ 240 w 385"/>
              <a:gd name="T11" fmla="*/ 156 h 385"/>
              <a:gd name="T12" fmla="*/ 251 w 385"/>
              <a:gd name="T13" fmla="*/ 145 h 385"/>
              <a:gd name="T14" fmla="*/ 240 w 385"/>
              <a:gd name="T15" fmla="*/ 134 h 385"/>
              <a:gd name="T16" fmla="*/ 229 w 385"/>
              <a:gd name="T17" fmla="*/ 145 h 385"/>
              <a:gd name="T18" fmla="*/ 240 w 385"/>
              <a:gd name="T19" fmla="*/ 156 h 385"/>
              <a:gd name="T20" fmla="*/ 191 w 385"/>
              <a:gd name="T21" fmla="*/ 241 h 385"/>
              <a:gd name="T22" fmla="*/ 238 w 385"/>
              <a:gd name="T23" fmla="*/ 194 h 385"/>
              <a:gd name="T24" fmla="*/ 191 w 385"/>
              <a:gd name="T25" fmla="*/ 147 h 385"/>
              <a:gd name="T26" fmla="*/ 144 w 385"/>
              <a:gd name="T27" fmla="*/ 194 h 385"/>
              <a:gd name="T28" fmla="*/ 191 w 385"/>
              <a:gd name="T29" fmla="*/ 241 h 385"/>
              <a:gd name="T30" fmla="*/ 229 w 385"/>
              <a:gd name="T31" fmla="*/ 120 h 385"/>
              <a:gd name="T32" fmla="*/ 256 w 385"/>
              <a:gd name="T33" fmla="*/ 130 h 385"/>
              <a:gd name="T34" fmla="*/ 266 w 385"/>
              <a:gd name="T35" fmla="*/ 157 h 385"/>
              <a:gd name="T36" fmla="*/ 266 w 385"/>
              <a:gd name="T37" fmla="*/ 233 h 385"/>
              <a:gd name="T38" fmla="*/ 256 w 385"/>
              <a:gd name="T39" fmla="*/ 260 h 385"/>
              <a:gd name="T40" fmla="*/ 229 w 385"/>
              <a:gd name="T41" fmla="*/ 269 h 385"/>
              <a:gd name="T42" fmla="*/ 154 w 385"/>
              <a:gd name="T43" fmla="*/ 269 h 385"/>
              <a:gd name="T44" fmla="*/ 127 w 385"/>
              <a:gd name="T45" fmla="*/ 260 h 385"/>
              <a:gd name="T46" fmla="*/ 116 w 385"/>
              <a:gd name="T47" fmla="*/ 232 h 385"/>
              <a:gd name="T48" fmla="*/ 116 w 385"/>
              <a:gd name="T49" fmla="*/ 156 h 385"/>
              <a:gd name="T50" fmla="*/ 126 w 385"/>
              <a:gd name="T51" fmla="*/ 129 h 385"/>
              <a:gd name="T52" fmla="*/ 153 w 385"/>
              <a:gd name="T53" fmla="*/ 120 h 385"/>
              <a:gd name="T54" fmla="*/ 229 w 385"/>
              <a:gd name="T55" fmla="*/ 120 h 385"/>
              <a:gd name="T56" fmla="*/ 295 w 385"/>
              <a:gd name="T57" fmla="*/ 152 h 385"/>
              <a:gd name="T58" fmla="*/ 278 w 385"/>
              <a:gd name="T59" fmla="*/ 108 h 385"/>
              <a:gd name="T60" fmla="*/ 235 w 385"/>
              <a:gd name="T61" fmla="*/ 91 h 385"/>
              <a:gd name="T62" fmla="*/ 149 w 385"/>
              <a:gd name="T63" fmla="*/ 91 h 385"/>
              <a:gd name="T64" fmla="*/ 88 w 385"/>
              <a:gd name="T65" fmla="*/ 152 h 385"/>
              <a:gd name="T66" fmla="*/ 88 w 385"/>
              <a:gd name="T67" fmla="*/ 238 h 385"/>
              <a:gd name="T68" fmla="*/ 105 w 385"/>
              <a:gd name="T69" fmla="*/ 283 h 385"/>
              <a:gd name="T70" fmla="*/ 149 w 385"/>
              <a:gd name="T71" fmla="*/ 299 h 385"/>
              <a:gd name="T72" fmla="*/ 234 w 385"/>
              <a:gd name="T73" fmla="*/ 299 h 385"/>
              <a:gd name="T74" fmla="*/ 278 w 385"/>
              <a:gd name="T75" fmla="*/ 283 h 385"/>
              <a:gd name="T76" fmla="*/ 295 w 385"/>
              <a:gd name="T77" fmla="*/ 238 h 385"/>
              <a:gd name="T78" fmla="*/ 295 w 385"/>
              <a:gd name="T79" fmla="*/ 152 h 385"/>
              <a:gd name="T80" fmla="*/ 192 w 385"/>
              <a:gd name="T81" fmla="*/ 0 h 385"/>
              <a:gd name="T82" fmla="*/ 385 w 385"/>
              <a:gd name="T83" fmla="*/ 193 h 385"/>
              <a:gd name="T84" fmla="*/ 192 w 385"/>
              <a:gd name="T85" fmla="*/ 385 h 385"/>
              <a:gd name="T86" fmla="*/ 0 w 385"/>
              <a:gd name="T87" fmla="*/ 193 h 385"/>
              <a:gd name="T88" fmla="*/ 192 w 385"/>
              <a:gd name="T89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5" h="385">
                <a:moveTo>
                  <a:pt x="191" y="164"/>
                </a:moveTo>
                <a:cubicBezTo>
                  <a:pt x="208" y="164"/>
                  <a:pt x="221" y="178"/>
                  <a:pt x="221" y="194"/>
                </a:cubicBezTo>
                <a:cubicBezTo>
                  <a:pt x="221" y="211"/>
                  <a:pt x="208" y="225"/>
                  <a:pt x="191" y="225"/>
                </a:cubicBezTo>
                <a:cubicBezTo>
                  <a:pt x="174" y="225"/>
                  <a:pt x="161" y="211"/>
                  <a:pt x="161" y="194"/>
                </a:cubicBezTo>
                <a:cubicBezTo>
                  <a:pt x="161" y="178"/>
                  <a:pt x="174" y="164"/>
                  <a:pt x="191" y="164"/>
                </a:cubicBezTo>
                <a:moveTo>
                  <a:pt x="240" y="156"/>
                </a:moveTo>
                <a:cubicBezTo>
                  <a:pt x="246" y="156"/>
                  <a:pt x="251" y="152"/>
                  <a:pt x="251" y="145"/>
                </a:cubicBezTo>
                <a:cubicBezTo>
                  <a:pt x="251" y="139"/>
                  <a:pt x="246" y="134"/>
                  <a:pt x="240" y="134"/>
                </a:cubicBezTo>
                <a:cubicBezTo>
                  <a:pt x="234" y="134"/>
                  <a:pt x="229" y="139"/>
                  <a:pt x="229" y="145"/>
                </a:cubicBezTo>
                <a:cubicBezTo>
                  <a:pt x="229" y="152"/>
                  <a:pt x="234" y="156"/>
                  <a:pt x="240" y="156"/>
                </a:cubicBezTo>
                <a:moveTo>
                  <a:pt x="191" y="241"/>
                </a:moveTo>
                <a:cubicBezTo>
                  <a:pt x="217" y="241"/>
                  <a:pt x="238" y="220"/>
                  <a:pt x="238" y="194"/>
                </a:cubicBezTo>
                <a:cubicBezTo>
                  <a:pt x="238" y="168"/>
                  <a:pt x="216" y="147"/>
                  <a:pt x="191" y="147"/>
                </a:cubicBezTo>
                <a:cubicBezTo>
                  <a:pt x="165" y="147"/>
                  <a:pt x="144" y="168"/>
                  <a:pt x="144" y="194"/>
                </a:cubicBezTo>
                <a:cubicBezTo>
                  <a:pt x="144" y="220"/>
                  <a:pt x="165" y="241"/>
                  <a:pt x="191" y="241"/>
                </a:cubicBezTo>
                <a:moveTo>
                  <a:pt x="229" y="120"/>
                </a:moveTo>
                <a:cubicBezTo>
                  <a:pt x="240" y="120"/>
                  <a:pt x="249" y="123"/>
                  <a:pt x="256" y="130"/>
                </a:cubicBezTo>
                <a:cubicBezTo>
                  <a:pt x="263" y="137"/>
                  <a:pt x="266" y="146"/>
                  <a:pt x="266" y="157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66" y="244"/>
                  <a:pt x="263" y="254"/>
                  <a:pt x="256" y="260"/>
                </a:cubicBezTo>
                <a:cubicBezTo>
                  <a:pt x="249" y="266"/>
                  <a:pt x="240" y="269"/>
                  <a:pt x="229" y="269"/>
                </a:cubicBezTo>
                <a:cubicBezTo>
                  <a:pt x="154" y="269"/>
                  <a:pt x="154" y="269"/>
                  <a:pt x="154" y="269"/>
                </a:cubicBezTo>
                <a:cubicBezTo>
                  <a:pt x="143" y="269"/>
                  <a:pt x="134" y="266"/>
                  <a:pt x="127" y="260"/>
                </a:cubicBezTo>
                <a:cubicBezTo>
                  <a:pt x="120" y="253"/>
                  <a:pt x="116" y="243"/>
                  <a:pt x="116" y="232"/>
                </a:cubicBezTo>
                <a:cubicBezTo>
                  <a:pt x="116" y="156"/>
                  <a:pt x="116" y="156"/>
                  <a:pt x="116" y="156"/>
                </a:cubicBezTo>
                <a:cubicBezTo>
                  <a:pt x="116" y="145"/>
                  <a:pt x="120" y="136"/>
                  <a:pt x="126" y="129"/>
                </a:cubicBezTo>
                <a:cubicBezTo>
                  <a:pt x="132" y="123"/>
                  <a:pt x="142" y="120"/>
                  <a:pt x="153" y="120"/>
                </a:cubicBezTo>
                <a:cubicBezTo>
                  <a:pt x="229" y="120"/>
                  <a:pt x="229" y="120"/>
                  <a:pt x="229" y="120"/>
                </a:cubicBezTo>
                <a:moveTo>
                  <a:pt x="295" y="152"/>
                </a:moveTo>
                <a:cubicBezTo>
                  <a:pt x="295" y="134"/>
                  <a:pt x="289" y="119"/>
                  <a:pt x="278" y="108"/>
                </a:cubicBezTo>
                <a:cubicBezTo>
                  <a:pt x="267" y="97"/>
                  <a:pt x="253" y="91"/>
                  <a:pt x="235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12" y="91"/>
                  <a:pt x="88" y="116"/>
                  <a:pt x="88" y="152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88" y="256"/>
                  <a:pt x="93" y="272"/>
                  <a:pt x="105" y="283"/>
                </a:cubicBezTo>
                <a:cubicBezTo>
                  <a:pt x="116" y="294"/>
                  <a:pt x="131" y="299"/>
                  <a:pt x="149" y="299"/>
                </a:cubicBezTo>
                <a:cubicBezTo>
                  <a:pt x="234" y="299"/>
                  <a:pt x="234" y="299"/>
                  <a:pt x="234" y="299"/>
                </a:cubicBezTo>
                <a:cubicBezTo>
                  <a:pt x="251" y="299"/>
                  <a:pt x="267" y="294"/>
                  <a:pt x="278" y="283"/>
                </a:cubicBezTo>
                <a:cubicBezTo>
                  <a:pt x="289" y="272"/>
                  <a:pt x="295" y="256"/>
                  <a:pt x="295" y="238"/>
                </a:cubicBezTo>
                <a:lnTo>
                  <a:pt x="295" y="152"/>
                </a:lnTo>
                <a:close/>
                <a:moveTo>
                  <a:pt x="192" y="0"/>
                </a:moveTo>
                <a:cubicBezTo>
                  <a:pt x="299" y="0"/>
                  <a:pt x="385" y="86"/>
                  <a:pt x="385" y="193"/>
                </a:cubicBezTo>
                <a:cubicBezTo>
                  <a:pt x="385" y="299"/>
                  <a:pt x="299" y="385"/>
                  <a:pt x="192" y="385"/>
                </a:cubicBezTo>
                <a:cubicBezTo>
                  <a:pt x="86" y="385"/>
                  <a:pt x="0" y="299"/>
                  <a:pt x="0" y="193"/>
                </a:cubicBezTo>
                <a:cubicBezTo>
                  <a:pt x="0" y="86"/>
                  <a:pt x="86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7471" tIns="73736" rIns="147471" bIns="73736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GB" sz="1350" dirty="0"/>
          </a:p>
        </p:txBody>
      </p:sp>
      <p:pic>
        <p:nvPicPr>
          <p:cNvPr id="212" name="Youtube" descr="A close up of a 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2C92E83-F5BA-4108-A8FB-1819AFA8F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black">
          <a:xfrm>
            <a:off x="2668732" y="5699369"/>
            <a:ext cx="455875" cy="309955"/>
          </a:xfrm>
          <a:prstGeom prst="rect">
            <a:avLst/>
          </a:prstGeom>
        </p:spPr>
      </p:pic>
      <p:sp>
        <p:nvSpPr>
          <p:cNvPr id="50" name="Subtitle 2">
            <a:extLst>
              <a:ext uri="{FF2B5EF4-FFF2-40B4-BE49-F238E27FC236}">
                <a16:creationId xmlns:a16="http://schemas.microsoft.com/office/drawing/2014/main" id="{AB598DB1-16A7-4D66-8AC2-8685FFDC8FC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A3D0-914A-4E55-B2D7-8A5770FB5A7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6C9A6C15-033B-4FAA-B114-D1A9ED435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51" name="Decagon 50">
            <a:extLst>
              <a:ext uri="{FF2B5EF4-FFF2-40B4-BE49-F238E27FC236}">
                <a16:creationId xmlns:a16="http://schemas.microsoft.com/office/drawing/2014/main" id="{5C7E4BE3-3118-4608-84CD-BA990E5C08CA}"/>
              </a:ext>
            </a:extLst>
          </p:cNvPr>
          <p:cNvSpPr/>
          <p:nvPr/>
        </p:nvSpPr>
        <p:spPr>
          <a:xfrm>
            <a:off x="8544272" y="-459432"/>
            <a:ext cx="4608512" cy="4464496"/>
          </a:xfrm>
          <a:prstGeom prst="dec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F29E6CF4-99EE-4BCB-B9AF-51B561AA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1" name="Background Color">
            <a:extLst>
              <a:ext uri="{FF2B5EF4-FFF2-40B4-BE49-F238E27FC236}">
                <a16:creationId xmlns:a16="http://schemas.microsoft.com/office/drawing/2014/main" id="{69774448-D233-4449-9C3A-0EBF98D65A23}"/>
              </a:ext>
            </a:extLst>
          </p:cNvPr>
          <p:cNvSpPr>
            <a:spLocks noChangeAspect="1"/>
          </p:cNvSpPr>
          <p:nvPr/>
        </p:nvSpPr>
        <p:spPr bwMode="hidden">
          <a:xfrm>
            <a:off x="7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4" name="Points">
            <a:extLst>
              <a:ext uri="{FF2B5EF4-FFF2-40B4-BE49-F238E27FC236}">
                <a16:creationId xmlns:a16="http://schemas.microsoft.com/office/drawing/2014/main" id="{D7825571-C031-4060-8E67-CCA6369738FD}"/>
              </a:ext>
            </a:extLst>
          </p:cNvPr>
          <p:cNvGrpSpPr>
            <a:grpSpLocks noChangeAspect="1"/>
          </p:cNvGrpSpPr>
          <p:nvPr/>
        </p:nvGrpSpPr>
        <p:grpSpPr bwMode="lt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40C4887-FB12-439D-8C38-131D3F3F2CF9}"/>
                </a:ext>
              </a:extLst>
            </p:cNvPr>
            <p:cNvSpPr/>
            <p:nvPr/>
          </p:nvSpPr>
          <p:spPr bwMode="lt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884FFFA-63E0-4E23-8AAA-46ACCCF94A78}"/>
                </a:ext>
              </a:extLst>
            </p:cNvPr>
            <p:cNvSpPr/>
            <p:nvPr/>
          </p:nvSpPr>
          <p:spPr bwMode="lt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80174DC-830E-4F43-9442-6E126F2D1B2C}"/>
                </a:ext>
              </a:extLst>
            </p:cNvPr>
            <p:cNvSpPr/>
            <p:nvPr/>
          </p:nvSpPr>
          <p:spPr bwMode="lt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239A4EB-4E9C-4445-991B-9F74C73483C5}"/>
                </a:ext>
              </a:extLst>
            </p:cNvPr>
            <p:cNvSpPr/>
            <p:nvPr/>
          </p:nvSpPr>
          <p:spPr bwMode="lt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686F0AB-B7D6-4EE6-A8AE-E2011F291F9D}"/>
                </a:ext>
              </a:extLst>
            </p:cNvPr>
            <p:cNvSpPr/>
            <p:nvPr/>
          </p:nvSpPr>
          <p:spPr bwMode="lt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288457B-B4CB-4E96-BE3F-88A7573F23CB}"/>
                </a:ext>
              </a:extLst>
            </p:cNvPr>
            <p:cNvSpPr/>
            <p:nvPr/>
          </p:nvSpPr>
          <p:spPr bwMode="lt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CF4F03C-5CFF-4868-B845-E23189025039}"/>
                </a:ext>
              </a:extLst>
            </p:cNvPr>
            <p:cNvSpPr/>
            <p:nvPr/>
          </p:nvSpPr>
          <p:spPr bwMode="lt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03D857CC-80E2-49A9-96BA-57D8E45284AF}"/>
                </a:ext>
              </a:extLst>
            </p:cNvPr>
            <p:cNvSpPr/>
            <p:nvPr/>
          </p:nvSpPr>
          <p:spPr bwMode="lt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863A2B-5FDA-457E-AD27-67D485455B9C}"/>
                </a:ext>
              </a:extLst>
            </p:cNvPr>
            <p:cNvSpPr/>
            <p:nvPr/>
          </p:nvSpPr>
          <p:spPr bwMode="lt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668B311-D25F-4025-889E-28A063544630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E27E316-4F46-4943-BBE6-2EB98EE42757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0F06D86-5123-452E-8AD8-E89E8F3D63D7}"/>
                </a:ext>
              </a:extLst>
            </p:cNvPr>
            <p:cNvSpPr/>
            <p:nvPr/>
          </p:nvSpPr>
          <p:spPr bwMode="lt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89A610CB-1A39-4E71-99DA-5D1E7437326E}"/>
                </a:ext>
              </a:extLst>
            </p:cNvPr>
            <p:cNvSpPr/>
            <p:nvPr/>
          </p:nvSpPr>
          <p:spPr bwMode="lt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FC3F96-96E6-411E-A004-1FD04912B598}"/>
                </a:ext>
              </a:extLst>
            </p:cNvPr>
            <p:cNvSpPr/>
            <p:nvPr/>
          </p:nvSpPr>
          <p:spPr bwMode="lt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DD3FA8A-40EC-42C7-AB34-3ABC34872CFF}"/>
                </a:ext>
              </a:extLst>
            </p:cNvPr>
            <p:cNvSpPr/>
            <p:nvPr/>
          </p:nvSpPr>
          <p:spPr bwMode="lt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F59683F-6211-4D7A-BF56-228FC03ED77A}"/>
                </a:ext>
              </a:extLst>
            </p:cNvPr>
            <p:cNvSpPr/>
            <p:nvPr/>
          </p:nvSpPr>
          <p:spPr bwMode="lt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26BE46A-B290-4CCC-97E6-F58B19BC4D92}"/>
                </a:ext>
              </a:extLst>
            </p:cNvPr>
            <p:cNvSpPr/>
            <p:nvPr/>
          </p:nvSpPr>
          <p:spPr bwMode="lt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E9ED86-3EAD-42E9-B9D2-D5128BEE8CA5}"/>
                </a:ext>
              </a:extLst>
            </p:cNvPr>
            <p:cNvSpPr/>
            <p:nvPr/>
          </p:nvSpPr>
          <p:spPr bwMode="lt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EE714FB-3362-48A5-9656-6D6D7250908E}"/>
                </a:ext>
              </a:extLst>
            </p:cNvPr>
            <p:cNvSpPr/>
            <p:nvPr/>
          </p:nvSpPr>
          <p:spPr bwMode="lt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grpSp>
        <p:nvGrpSpPr>
          <p:cNvPr id="77" name="Logo">
            <a:extLst>
              <a:ext uri="{FF2B5EF4-FFF2-40B4-BE49-F238E27FC236}">
                <a16:creationId xmlns:a16="http://schemas.microsoft.com/office/drawing/2014/main" id="{6F780B6A-D3E7-494E-B399-A1F93E25DF8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898B1FF1-4DC9-4E91-A3BA-5CF4ED713025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ADE49B2-103D-4B3E-9556-C9E32000FEFC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C31121DB-B402-4FF4-BAE8-5574CA42C9F7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E740C3D-F28D-4DDC-B093-D548A06F006C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D567D42-A189-4FDA-AEA0-25F418E221E4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D5D30178-055D-4189-8D4E-90B0EBE5643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B3AFA1B-6B66-4B5F-8DBE-D023EA5D02D5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C23B7FFE-3C18-4ADD-A57C-1FA3813C401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A9F91C2-0CB0-43EC-9BBD-EFC474404B6F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0DD187B-EAA7-4F31-A49D-56958420DF0A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D816EE-8229-45D2-A7DA-213F81EFFF71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79825AA5-2CD1-4CDA-88A0-BE43FE7AFBB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D30C6CE-5D4F-4E18-A646-2EA72AB2C6B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9E58696-D469-4880-B7E9-2035983D948C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95" name="Picture">
            <a:extLst>
              <a:ext uri="{FF2B5EF4-FFF2-40B4-BE49-F238E27FC236}">
                <a16:creationId xmlns:a16="http://schemas.microsoft.com/office/drawing/2014/main" id="{FAC411CD-450C-4C43-8517-4E860B0195F1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6384162" y="0"/>
            <a:ext cx="5807839" cy="6026400"/>
          </a:xfrm>
          <a:custGeom>
            <a:avLst/>
            <a:gdLst>
              <a:gd name="connsiteX0" fmla="*/ 0 w 5807083"/>
              <a:gd name="connsiteY0" fmla="*/ 0 h 6026400"/>
              <a:gd name="connsiteX1" fmla="*/ 5807083 w 5807083"/>
              <a:gd name="connsiteY1" fmla="*/ 0 h 6026400"/>
              <a:gd name="connsiteX2" fmla="*/ 5807083 w 5807083"/>
              <a:gd name="connsiteY2" fmla="*/ 6026400 h 6026400"/>
              <a:gd name="connsiteX3" fmla="*/ 611811 w 5807083"/>
              <a:gd name="connsiteY3" fmla="*/ 6026400 h 6026400"/>
              <a:gd name="connsiteX4" fmla="*/ 0 w 5807083"/>
              <a:gd name="connsiteY4" fmla="*/ 5414593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83" h="6026400">
                <a:moveTo>
                  <a:pt x="0" y="0"/>
                </a:moveTo>
                <a:lnTo>
                  <a:pt x="5807083" y="0"/>
                </a:lnTo>
                <a:lnTo>
                  <a:pt x="5807083" y="6026400"/>
                </a:lnTo>
                <a:lnTo>
                  <a:pt x="611811" y="6026400"/>
                </a:lnTo>
                <a:lnTo>
                  <a:pt x="0" y="541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Date Placeholder 1">
            <a:extLst>
              <a:ext uri="{FF2B5EF4-FFF2-40B4-BE49-F238E27FC236}">
                <a16:creationId xmlns:a16="http://schemas.microsoft.com/office/drawing/2014/main" id="{3D680D7A-0FE8-44F0-894B-8907B0ABFBAF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1BB9DCAC-19E5-4A18-86AC-EE5ABF030A21}" type="datetime4">
              <a:rPr lang="en-US" smtClean="0"/>
              <a:t>July 19, 2022</a:t>
            </a:fld>
            <a:endParaRPr lang="en-GB"/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D9F1BAEC-DEC0-47F6-972F-84659BF44226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8" name="Subtitle 307">
            <a:extLst>
              <a:ext uri="{FF2B5EF4-FFF2-40B4-BE49-F238E27FC236}">
                <a16:creationId xmlns:a16="http://schemas.microsoft.com/office/drawing/2014/main" id="{C3F632D4-7557-4243-AD81-C8EDAB6E2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1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oints">
            <a:extLst>
              <a:ext uri="{FF2B5EF4-FFF2-40B4-BE49-F238E27FC236}">
                <a16:creationId xmlns:a16="http://schemas.microsoft.com/office/drawing/2014/main" id="{DE0B3A78-DE8B-431E-900D-64EDAC155A1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tx1"/>
          </a:solidFill>
        </p:grpSpPr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4D1533E-0F05-49CD-9CBB-C3F5F5C88882}"/>
                </a:ext>
              </a:extLst>
            </p:cNvPr>
            <p:cNvSpPr/>
            <p:nvPr/>
          </p:nvSpPr>
          <p:spPr bwMode="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4A278EB-15BB-4300-9EA0-A416AD1705FC}"/>
                </a:ext>
              </a:extLst>
            </p:cNvPr>
            <p:cNvSpPr/>
            <p:nvPr/>
          </p:nvSpPr>
          <p:spPr bwMode="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2A327D3-8FEC-47A5-8D5E-F368C7646C87}"/>
                </a:ext>
              </a:extLst>
            </p:cNvPr>
            <p:cNvSpPr/>
            <p:nvPr/>
          </p:nvSpPr>
          <p:spPr bwMode="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D1439D5-EC83-4B5F-8BF7-0A654E4CC5A7}"/>
                </a:ext>
              </a:extLst>
            </p:cNvPr>
            <p:cNvSpPr/>
            <p:nvPr/>
          </p:nvSpPr>
          <p:spPr bwMode="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2B723A7B-6CF5-4AEB-87B4-2F3A2AC456C2}"/>
                </a:ext>
              </a:extLst>
            </p:cNvPr>
            <p:cNvSpPr/>
            <p:nvPr/>
          </p:nvSpPr>
          <p:spPr bwMode="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FADF4E17-98A2-466B-860F-1CA18CA893DE}"/>
                </a:ext>
              </a:extLst>
            </p:cNvPr>
            <p:cNvSpPr/>
            <p:nvPr/>
          </p:nvSpPr>
          <p:spPr bwMode="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65FD1D8-EA8F-4BF4-A716-DEE2A9942640}"/>
                </a:ext>
              </a:extLst>
            </p:cNvPr>
            <p:cNvSpPr/>
            <p:nvPr/>
          </p:nvSpPr>
          <p:spPr bwMode="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4148BBA5-D023-4545-A386-7F131E6F6AA7}"/>
                </a:ext>
              </a:extLst>
            </p:cNvPr>
            <p:cNvSpPr/>
            <p:nvPr/>
          </p:nvSpPr>
          <p:spPr bwMode="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6FC7EDA-FD54-4058-80B5-6FE4BDA349F6}"/>
                </a:ext>
              </a:extLst>
            </p:cNvPr>
            <p:cNvSpPr/>
            <p:nvPr/>
          </p:nvSpPr>
          <p:spPr bwMode="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A7820E47-1817-4640-B86A-88D8C7CDB1A5}"/>
                </a:ext>
              </a:extLst>
            </p:cNvPr>
            <p:cNvSpPr/>
            <p:nvPr/>
          </p:nvSpPr>
          <p:spPr bwMode="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3B3D5FD-EDDC-470A-B734-1D6A68B2BCCC}"/>
                </a:ext>
              </a:extLst>
            </p:cNvPr>
            <p:cNvSpPr/>
            <p:nvPr/>
          </p:nvSpPr>
          <p:spPr bwMode="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1A0C104-3373-4F8B-8036-34D3D7EF2BAB}"/>
                </a:ext>
              </a:extLst>
            </p:cNvPr>
            <p:cNvSpPr/>
            <p:nvPr/>
          </p:nvSpPr>
          <p:spPr bwMode="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E81FC87E-1D8F-497B-9C4A-AB8752CE2968}"/>
                </a:ext>
              </a:extLst>
            </p:cNvPr>
            <p:cNvSpPr/>
            <p:nvPr/>
          </p:nvSpPr>
          <p:spPr bwMode="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737A2FB8-EBD7-4C5A-AE5B-436318A1EB0F}"/>
                </a:ext>
              </a:extLst>
            </p:cNvPr>
            <p:cNvSpPr/>
            <p:nvPr/>
          </p:nvSpPr>
          <p:spPr bwMode="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20B2EA9E-CC92-4CCC-88B1-D0D2E2857060}"/>
                </a:ext>
              </a:extLst>
            </p:cNvPr>
            <p:cNvSpPr/>
            <p:nvPr/>
          </p:nvSpPr>
          <p:spPr bwMode="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8A137331-58AC-4CE3-BAFA-DDCD87314CCA}"/>
                </a:ext>
              </a:extLst>
            </p:cNvPr>
            <p:cNvSpPr/>
            <p:nvPr/>
          </p:nvSpPr>
          <p:spPr bwMode="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9D596F1-B575-478C-A0D5-A1C333133C74}"/>
                </a:ext>
              </a:extLst>
            </p:cNvPr>
            <p:cNvSpPr/>
            <p:nvPr/>
          </p:nvSpPr>
          <p:spPr bwMode="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D67D43E-2DB4-45A7-BF2A-C5EA6B5269FF}"/>
                </a:ext>
              </a:extLst>
            </p:cNvPr>
            <p:cNvSpPr/>
            <p:nvPr/>
          </p:nvSpPr>
          <p:spPr bwMode="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30E70DC8-D7AF-495C-9BF0-AFA3881D7BFD}"/>
                </a:ext>
              </a:extLst>
            </p:cNvPr>
            <p:cNvSpPr/>
            <p:nvPr/>
          </p:nvSpPr>
          <p:spPr bwMode="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grpSp>
        <p:nvGrpSpPr>
          <p:cNvPr id="77" name="Logo">
            <a:extLst>
              <a:ext uri="{FF2B5EF4-FFF2-40B4-BE49-F238E27FC236}">
                <a16:creationId xmlns:a16="http://schemas.microsoft.com/office/drawing/2014/main" id="{6F780B6A-D3E7-494E-B399-A1F93E25DF8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898B1FF1-4DC9-4E91-A3BA-5CF4ED713025}"/>
                </a:ext>
              </a:extLst>
            </p:cNvPr>
            <p:cNvSpPr/>
            <p:nvPr/>
          </p:nvSpPr>
          <p:spPr bwMode="gray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2ADE49B2-103D-4B3E-9556-C9E32000FEFC}"/>
                </a:ext>
              </a:extLst>
            </p:cNvPr>
            <p:cNvSpPr/>
            <p:nvPr/>
          </p:nvSpPr>
          <p:spPr bwMode="gray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C31121DB-B402-4FF4-BAE8-5574CA42C9F7}"/>
                </a:ext>
              </a:extLst>
            </p:cNvPr>
            <p:cNvSpPr/>
            <p:nvPr/>
          </p:nvSpPr>
          <p:spPr bwMode="gray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BE740C3D-F28D-4DDC-B093-D548A06F006C}"/>
                </a:ext>
              </a:extLst>
            </p:cNvPr>
            <p:cNvSpPr/>
            <p:nvPr/>
          </p:nvSpPr>
          <p:spPr bwMode="gray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D567D42-A189-4FDA-AEA0-25F418E221E4}"/>
                </a:ext>
              </a:extLst>
            </p:cNvPr>
            <p:cNvSpPr/>
            <p:nvPr/>
          </p:nvSpPr>
          <p:spPr bwMode="gray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D5D30178-055D-4189-8D4E-90B0EBE56438}"/>
                </a:ext>
              </a:extLst>
            </p:cNvPr>
            <p:cNvSpPr/>
            <p:nvPr/>
          </p:nvSpPr>
          <p:spPr bwMode="gray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B3AFA1B-6B66-4B5F-8DBE-D023EA5D02D5}"/>
                </a:ext>
              </a:extLst>
            </p:cNvPr>
            <p:cNvSpPr/>
            <p:nvPr/>
          </p:nvSpPr>
          <p:spPr bwMode="gray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C23B7FFE-3C18-4ADD-A57C-1FA3813C4012}"/>
                </a:ext>
              </a:extLst>
            </p:cNvPr>
            <p:cNvSpPr/>
            <p:nvPr/>
          </p:nvSpPr>
          <p:spPr bwMode="gray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A9F91C2-0CB0-43EC-9BBD-EFC474404B6F}"/>
                </a:ext>
              </a:extLst>
            </p:cNvPr>
            <p:cNvSpPr/>
            <p:nvPr/>
          </p:nvSpPr>
          <p:spPr bwMode="gray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0DD187B-EAA7-4F31-A49D-56958420DF0A}"/>
                </a:ext>
              </a:extLst>
            </p:cNvPr>
            <p:cNvSpPr/>
            <p:nvPr/>
          </p:nvSpPr>
          <p:spPr bwMode="gray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D816EE-8229-45D2-A7DA-213F81EFFF71}"/>
                </a:ext>
              </a:extLst>
            </p:cNvPr>
            <p:cNvSpPr/>
            <p:nvPr/>
          </p:nvSpPr>
          <p:spPr bwMode="gray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79825AA5-2CD1-4CDA-88A0-BE43FE7AFBBD}"/>
                </a:ext>
              </a:extLst>
            </p:cNvPr>
            <p:cNvSpPr/>
            <p:nvPr/>
          </p:nvSpPr>
          <p:spPr bwMode="gray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D30C6CE-5D4F-4E18-A646-2EA72AB2C6B6}"/>
                </a:ext>
              </a:extLst>
            </p:cNvPr>
            <p:cNvSpPr/>
            <p:nvPr/>
          </p:nvSpPr>
          <p:spPr bwMode="gray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9E58696-D469-4880-B7E9-2035983D948C}"/>
                </a:ext>
              </a:extLst>
            </p:cNvPr>
            <p:cNvSpPr/>
            <p:nvPr/>
          </p:nvSpPr>
          <p:spPr bwMode="gray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62" name="Headline">
            <a:extLst>
              <a:ext uri="{FF2B5EF4-FFF2-40B4-BE49-F238E27FC236}">
                <a16:creationId xmlns:a16="http://schemas.microsoft.com/office/drawing/2014/main" id="{132605A7-2A40-465C-BA61-583915F68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6" name="Picture">
            <a:extLst>
              <a:ext uri="{FF2B5EF4-FFF2-40B4-BE49-F238E27FC236}">
                <a16:creationId xmlns:a16="http://schemas.microsoft.com/office/drawing/2014/main" id="{FC355015-D9F0-4F8A-9BE0-03A030332A2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6384162" y="0"/>
            <a:ext cx="5807839" cy="6026400"/>
          </a:xfrm>
          <a:custGeom>
            <a:avLst/>
            <a:gdLst>
              <a:gd name="connsiteX0" fmla="*/ 0 w 5807083"/>
              <a:gd name="connsiteY0" fmla="*/ 0 h 6026400"/>
              <a:gd name="connsiteX1" fmla="*/ 5807083 w 5807083"/>
              <a:gd name="connsiteY1" fmla="*/ 0 h 6026400"/>
              <a:gd name="connsiteX2" fmla="*/ 5807083 w 5807083"/>
              <a:gd name="connsiteY2" fmla="*/ 6026400 h 6026400"/>
              <a:gd name="connsiteX3" fmla="*/ 611811 w 5807083"/>
              <a:gd name="connsiteY3" fmla="*/ 6026400 h 6026400"/>
              <a:gd name="connsiteX4" fmla="*/ 0 w 5807083"/>
              <a:gd name="connsiteY4" fmla="*/ 5414593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83" h="6026400">
                <a:moveTo>
                  <a:pt x="0" y="0"/>
                </a:moveTo>
                <a:lnTo>
                  <a:pt x="5807083" y="0"/>
                </a:lnTo>
                <a:lnTo>
                  <a:pt x="5807083" y="6026400"/>
                </a:lnTo>
                <a:lnTo>
                  <a:pt x="611811" y="6026400"/>
                </a:lnTo>
                <a:lnTo>
                  <a:pt x="0" y="541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5" name="Date Placeholder 1">
            <a:extLst>
              <a:ext uri="{FF2B5EF4-FFF2-40B4-BE49-F238E27FC236}">
                <a16:creationId xmlns:a16="http://schemas.microsoft.com/office/drawing/2014/main" id="{C8B03C96-1995-4D8E-A943-33ED7522442A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4538E096-B0A3-409E-9D0A-7DA0073AFC2D}" type="datetime4">
              <a:rPr lang="en-US" smtClean="0"/>
              <a:t>July 19, 2022</a:t>
            </a:fld>
            <a:endParaRPr lang="en-GB"/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B92A0B65-6F89-440E-B431-604C73179C4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874800" y="6352854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3" name="Subtitle 307">
            <a:extLst>
              <a:ext uri="{FF2B5EF4-FFF2-40B4-BE49-F238E27FC236}">
                <a16:creationId xmlns:a16="http://schemas.microsoft.com/office/drawing/2014/main" id="{15278ECE-458C-401A-8F48-0394E975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AE938-4F44-4CE1-A8DA-B5D9788ABD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9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6B4-E395-4B29-8F18-5FBCAB5EBD71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74913" y="2520000"/>
            <a:ext cx="5221085" cy="1526400"/>
          </a:xfrm>
        </p:spPr>
        <p:txBody>
          <a:bodyPr anchor="ctr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0" name="Subtitle 159">
            <a:extLst>
              <a:ext uri="{FF2B5EF4-FFF2-40B4-BE49-F238E27FC236}">
                <a16:creationId xmlns:a16="http://schemas.microsoft.com/office/drawing/2014/main" id="{527B9B5C-1741-490C-8FAB-028C5238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F43-3E0E-42E3-A9AE-B091305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874914" y="2034000"/>
            <a:ext cx="5220680" cy="252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B2EF7AE-E3AA-45BD-86D8-D25D6D0C358C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B73C-63BD-4DEE-870A-883424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874914" y="1731600"/>
            <a:ext cx="5220680" cy="252000"/>
          </a:xfr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681-5732-4C22-9ED4-8FEE8D9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Points">
            <a:extLst>
              <a:ext uri="{FF2B5EF4-FFF2-40B4-BE49-F238E27FC236}">
                <a16:creationId xmlns:a16="http://schemas.microsoft.com/office/drawing/2014/main" id="{103B1270-AB6F-4A97-B3BB-D07A7A23368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</p:grpSpPr>
        <p:sp>
          <p:nvSpPr>
            <p:cNvPr id="8" name="Freihandform: Form 153">
              <a:extLst>
                <a:ext uri="{FF2B5EF4-FFF2-40B4-BE49-F238E27FC236}">
                  <a16:creationId xmlns:a16="http://schemas.microsoft.com/office/drawing/2014/main" id="{3165D484-BA23-41C4-BF5A-0153128C900B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" name="Freihandform: Form 154">
              <a:extLst>
                <a:ext uri="{FF2B5EF4-FFF2-40B4-BE49-F238E27FC236}">
                  <a16:creationId xmlns:a16="http://schemas.microsoft.com/office/drawing/2014/main" id="{DB1CB570-7AF5-4C08-801A-5D00F67EC28F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" name="Freihandform: Form 155">
              <a:extLst>
                <a:ext uri="{FF2B5EF4-FFF2-40B4-BE49-F238E27FC236}">
                  <a16:creationId xmlns:a16="http://schemas.microsoft.com/office/drawing/2014/main" id="{FAFE816F-57A1-4A1E-9376-B44090EA5763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" name="Freihandform: Form 156">
              <a:extLst>
                <a:ext uri="{FF2B5EF4-FFF2-40B4-BE49-F238E27FC236}">
                  <a16:creationId xmlns:a16="http://schemas.microsoft.com/office/drawing/2014/main" id="{D4E79CBA-D44A-4C90-895C-D4988B237F44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2" name="Freihandform: Form 157">
              <a:extLst>
                <a:ext uri="{FF2B5EF4-FFF2-40B4-BE49-F238E27FC236}">
                  <a16:creationId xmlns:a16="http://schemas.microsoft.com/office/drawing/2014/main" id="{6D0B466E-3145-4B9B-9B29-D4A6CDFF7E94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3" name="Freihandform: Form 158">
              <a:extLst>
                <a:ext uri="{FF2B5EF4-FFF2-40B4-BE49-F238E27FC236}">
                  <a16:creationId xmlns:a16="http://schemas.microsoft.com/office/drawing/2014/main" id="{868B0385-82A4-4E7F-B09D-1E53B53E143E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4" name="Freihandform: Form 159">
              <a:extLst>
                <a:ext uri="{FF2B5EF4-FFF2-40B4-BE49-F238E27FC236}">
                  <a16:creationId xmlns:a16="http://schemas.microsoft.com/office/drawing/2014/main" id="{C2258DF7-E521-4C6B-A19A-FE79DC8ADEF0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" name="Freihandform: Form 160">
              <a:extLst>
                <a:ext uri="{FF2B5EF4-FFF2-40B4-BE49-F238E27FC236}">
                  <a16:creationId xmlns:a16="http://schemas.microsoft.com/office/drawing/2014/main" id="{4D9C48C2-2FCD-4190-945F-1C1065E6D524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" name="Gruppieren 161">
              <a:extLst>
                <a:ext uri="{FF2B5EF4-FFF2-40B4-BE49-F238E27FC236}">
                  <a16:creationId xmlns:a16="http://schemas.microsoft.com/office/drawing/2014/main" id="{13953FFE-E635-4870-AAC4-E21619A79769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</p:grpSpPr>
          <p:sp>
            <p:nvSpPr>
              <p:cNvPr id="142" name="Freihandform: Form 269">
                <a:extLst>
                  <a:ext uri="{FF2B5EF4-FFF2-40B4-BE49-F238E27FC236}">
                    <a16:creationId xmlns:a16="http://schemas.microsoft.com/office/drawing/2014/main" id="{40D5DE01-9CE3-4EB1-B3F6-845A2E465CC9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70">
                <a:extLst>
                  <a:ext uri="{FF2B5EF4-FFF2-40B4-BE49-F238E27FC236}">
                    <a16:creationId xmlns:a16="http://schemas.microsoft.com/office/drawing/2014/main" id="{71519429-C82F-4B17-8A93-FBF17E9E15D5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4" name="Freihandform: Form 271">
                <a:extLst>
                  <a:ext uri="{FF2B5EF4-FFF2-40B4-BE49-F238E27FC236}">
                    <a16:creationId xmlns:a16="http://schemas.microsoft.com/office/drawing/2014/main" id="{AF5DDC2C-A49A-4284-B17D-72569A28F9A0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7" name="Freihandform: Form 162">
              <a:extLst>
                <a:ext uri="{FF2B5EF4-FFF2-40B4-BE49-F238E27FC236}">
                  <a16:creationId xmlns:a16="http://schemas.microsoft.com/office/drawing/2014/main" id="{14374169-3453-4F8E-AD1B-EE68DFFEB15B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" name="Freihandform: Form 163">
              <a:extLst>
                <a:ext uri="{FF2B5EF4-FFF2-40B4-BE49-F238E27FC236}">
                  <a16:creationId xmlns:a16="http://schemas.microsoft.com/office/drawing/2014/main" id="{207E2914-23F7-46F6-B95B-448CBC835640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" name="Freihandform: Form 164">
              <a:extLst>
                <a:ext uri="{FF2B5EF4-FFF2-40B4-BE49-F238E27FC236}">
                  <a16:creationId xmlns:a16="http://schemas.microsoft.com/office/drawing/2014/main" id="{C22116E5-8CE8-4813-9E1F-9D11CEB33FFB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" name="Freihandform: Form 165">
              <a:extLst>
                <a:ext uri="{FF2B5EF4-FFF2-40B4-BE49-F238E27FC236}">
                  <a16:creationId xmlns:a16="http://schemas.microsoft.com/office/drawing/2014/main" id="{49F47766-7B0C-4655-B94D-E0710A036352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" name="Freihandform: Form 166">
              <a:extLst>
                <a:ext uri="{FF2B5EF4-FFF2-40B4-BE49-F238E27FC236}">
                  <a16:creationId xmlns:a16="http://schemas.microsoft.com/office/drawing/2014/main" id="{8F05B1C0-BF4C-496A-942F-9552E2ED94B7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" name="Freihandform: Form 167">
              <a:extLst>
                <a:ext uri="{FF2B5EF4-FFF2-40B4-BE49-F238E27FC236}">
                  <a16:creationId xmlns:a16="http://schemas.microsoft.com/office/drawing/2014/main" id="{32DF85B0-EEE1-4245-B065-7809FDAAC90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" name="Freihandform: Form 168">
              <a:extLst>
                <a:ext uri="{FF2B5EF4-FFF2-40B4-BE49-F238E27FC236}">
                  <a16:creationId xmlns:a16="http://schemas.microsoft.com/office/drawing/2014/main" id="{ADE7418A-8AC0-476F-B662-03B8078022AC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" name="Freihandform: Form 169">
              <a:extLst>
                <a:ext uri="{FF2B5EF4-FFF2-40B4-BE49-F238E27FC236}">
                  <a16:creationId xmlns:a16="http://schemas.microsoft.com/office/drawing/2014/main" id="{A350FB1F-9201-4AA8-ACE3-C9B201995103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" name="Freihandform: Form 170">
              <a:extLst>
                <a:ext uri="{FF2B5EF4-FFF2-40B4-BE49-F238E27FC236}">
                  <a16:creationId xmlns:a16="http://schemas.microsoft.com/office/drawing/2014/main" id="{199C13C8-DE74-4A43-A66F-12E32FDF915A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" name="Freihandform: Form 171">
              <a:extLst>
                <a:ext uri="{FF2B5EF4-FFF2-40B4-BE49-F238E27FC236}">
                  <a16:creationId xmlns:a16="http://schemas.microsoft.com/office/drawing/2014/main" id="{DAECDA35-A507-413B-B67C-BF0C0DED4ED1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" name="Freihandform: Form 172">
              <a:extLst>
                <a:ext uri="{FF2B5EF4-FFF2-40B4-BE49-F238E27FC236}">
                  <a16:creationId xmlns:a16="http://schemas.microsoft.com/office/drawing/2014/main" id="{72C25772-C75A-4BE8-97D3-7AB0CCFEED7B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8" name="Freihandform: Form 173">
              <a:extLst>
                <a:ext uri="{FF2B5EF4-FFF2-40B4-BE49-F238E27FC236}">
                  <a16:creationId xmlns:a16="http://schemas.microsoft.com/office/drawing/2014/main" id="{8B393FBC-8276-4A14-8C47-D7F32869BBB4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9" name="Freihandform: Form 174">
              <a:extLst>
                <a:ext uri="{FF2B5EF4-FFF2-40B4-BE49-F238E27FC236}">
                  <a16:creationId xmlns:a16="http://schemas.microsoft.com/office/drawing/2014/main" id="{0357F4EA-10EC-4532-B8BA-C6657593C7A0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0" name="Freihandform: Form 175">
              <a:extLst>
                <a:ext uri="{FF2B5EF4-FFF2-40B4-BE49-F238E27FC236}">
                  <a16:creationId xmlns:a16="http://schemas.microsoft.com/office/drawing/2014/main" id="{160AFA9A-047A-4E98-BAD2-4D9391FA81AA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1" name="Freihandform: Form 176">
              <a:extLst>
                <a:ext uri="{FF2B5EF4-FFF2-40B4-BE49-F238E27FC236}">
                  <a16:creationId xmlns:a16="http://schemas.microsoft.com/office/drawing/2014/main" id="{AEC22770-8DEB-451B-B821-132CF0F06F50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2" name="Freihandform: Form 177">
              <a:extLst>
                <a:ext uri="{FF2B5EF4-FFF2-40B4-BE49-F238E27FC236}">
                  <a16:creationId xmlns:a16="http://schemas.microsoft.com/office/drawing/2014/main" id="{8C952B13-538D-456E-85CD-053778A8BB76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3" name="Freihandform: Form 178">
              <a:extLst>
                <a:ext uri="{FF2B5EF4-FFF2-40B4-BE49-F238E27FC236}">
                  <a16:creationId xmlns:a16="http://schemas.microsoft.com/office/drawing/2014/main" id="{055CB69C-6E04-4301-BBA6-15146C4EC26C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4" name="Freihandform: Form 179">
              <a:extLst>
                <a:ext uri="{FF2B5EF4-FFF2-40B4-BE49-F238E27FC236}">
                  <a16:creationId xmlns:a16="http://schemas.microsoft.com/office/drawing/2014/main" id="{F7B2D855-93AC-49C9-9B97-C50AE8C779BE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5" name="Freihandform: Form 180">
              <a:extLst>
                <a:ext uri="{FF2B5EF4-FFF2-40B4-BE49-F238E27FC236}">
                  <a16:creationId xmlns:a16="http://schemas.microsoft.com/office/drawing/2014/main" id="{8E6FB22D-C8EB-4702-AC22-14BD5B212656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6" name="Freihandform: Form 181">
              <a:extLst>
                <a:ext uri="{FF2B5EF4-FFF2-40B4-BE49-F238E27FC236}">
                  <a16:creationId xmlns:a16="http://schemas.microsoft.com/office/drawing/2014/main" id="{9BB2CE6B-8F1B-46E0-BDEB-A494F4F1C6B4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7" name="Freihandform: Form 182">
              <a:extLst>
                <a:ext uri="{FF2B5EF4-FFF2-40B4-BE49-F238E27FC236}">
                  <a16:creationId xmlns:a16="http://schemas.microsoft.com/office/drawing/2014/main" id="{050F5ADF-3993-43DD-A2D6-E2EB34200D9F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8" name="Freihandform: Form 183">
              <a:extLst>
                <a:ext uri="{FF2B5EF4-FFF2-40B4-BE49-F238E27FC236}">
                  <a16:creationId xmlns:a16="http://schemas.microsoft.com/office/drawing/2014/main" id="{6A22616D-86C8-4365-8995-5282506BB688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9" name="Freihandform: Form 184">
              <a:extLst>
                <a:ext uri="{FF2B5EF4-FFF2-40B4-BE49-F238E27FC236}">
                  <a16:creationId xmlns:a16="http://schemas.microsoft.com/office/drawing/2014/main" id="{C267DD83-FC08-40D5-BA10-276076071935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0" name="Freihandform: Form 185">
              <a:extLst>
                <a:ext uri="{FF2B5EF4-FFF2-40B4-BE49-F238E27FC236}">
                  <a16:creationId xmlns:a16="http://schemas.microsoft.com/office/drawing/2014/main" id="{2A77BD81-BC38-4ED4-B980-0FB1E91153FB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1" name="Freihandform: Form 186">
              <a:extLst>
                <a:ext uri="{FF2B5EF4-FFF2-40B4-BE49-F238E27FC236}">
                  <a16:creationId xmlns:a16="http://schemas.microsoft.com/office/drawing/2014/main" id="{C7B8893D-31B8-4C30-8995-122D6F37944C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2" name="Freihandform: Form 187">
              <a:extLst>
                <a:ext uri="{FF2B5EF4-FFF2-40B4-BE49-F238E27FC236}">
                  <a16:creationId xmlns:a16="http://schemas.microsoft.com/office/drawing/2014/main" id="{29A2572E-F40B-40DF-B3EC-4F2959454F69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3" name="Freihandform: Form 188">
              <a:extLst>
                <a:ext uri="{FF2B5EF4-FFF2-40B4-BE49-F238E27FC236}">
                  <a16:creationId xmlns:a16="http://schemas.microsoft.com/office/drawing/2014/main" id="{D7771357-9565-43E1-A7A0-1A302BF4C51A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189">
              <a:extLst>
                <a:ext uri="{FF2B5EF4-FFF2-40B4-BE49-F238E27FC236}">
                  <a16:creationId xmlns:a16="http://schemas.microsoft.com/office/drawing/2014/main" id="{E512F2B4-69B8-46EC-BA11-AF06DEEE1280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190">
              <a:extLst>
                <a:ext uri="{FF2B5EF4-FFF2-40B4-BE49-F238E27FC236}">
                  <a16:creationId xmlns:a16="http://schemas.microsoft.com/office/drawing/2014/main" id="{0CF7750D-C15D-45A9-9AC4-EEF6ACD0C16D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191">
              <a:extLst>
                <a:ext uri="{FF2B5EF4-FFF2-40B4-BE49-F238E27FC236}">
                  <a16:creationId xmlns:a16="http://schemas.microsoft.com/office/drawing/2014/main" id="{795D14B8-9809-4164-90FB-F4DC15D1FA7A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192">
              <a:extLst>
                <a:ext uri="{FF2B5EF4-FFF2-40B4-BE49-F238E27FC236}">
                  <a16:creationId xmlns:a16="http://schemas.microsoft.com/office/drawing/2014/main" id="{CE0BB32B-DDB0-417D-9625-A49492FC68DE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193">
              <a:extLst>
                <a:ext uri="{FF2B5EF4-FFF2-40B4-BE49-F238E27FC236}">
                  <a16:creationId xmlns:a16="http://schemas.microsoft.com/office/drawing/2014/main" id="{63A03B6E-0689-4411-9D62-ED14EE7AE32C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194">
              <a:extLst>
                <a:ext uri="{FF2B5EF4-FFF2-40B4-BE49-F238E27FC236}">
                  <a16:creationId xmlns:a16="http://schemas.microsoft.com/office/drawing/2014/main" id="{CCA52977-DC74-40DE-B7ED-684927E9B2D2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195">
              <a:extLst>
                <a:ext uri="{FF2B5EF4-FFF2-40B4-BE49-F238E27FC236}">
                  <a16:creationId xmlns:a16="http://schemas.microsoft.com/office/drawing/2014/main" id="{873797AE-3903-476E-BBDD-AD03A6814E4F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196">
              <a:extLst>
                <a:ext uri="{FF2B5EF4-FFF2-40B4-BE49-F238E27FC236}">
                  <a16:creationId xmlns:a16="http://schemas.microsoft.com/office/drawing/2014/main" id="{4DBA7242-7B05-4BE6-9E22-FFA4911A8821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197">
              <a:extLst>
                <a:ext uri="{FF2B5EF4-FFF2-40B4-BE49-F238E27FC236}">
                  <a16:creationId xmlns:a16="http://schemas.microsoft.com/office/drawing/2014/main" id="{990AD6D0-965E-4D6E-956F-3D6501D73AB5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198">
              <a:extLst>
                <a:ext uri="{FF2B5EF4-FFF2-40B4-BE49-F238E27FC236}">
                  <a16:creationId xmlns:a16="http://schemas.microsoft.com/office/drawing/2014/main" id="{79B15151-4BE3-4941-9CC5-1398D3BC004F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199">
              <a:extLst>
                <a:ext uri="{FF2B5EF4-FFF2-40B4-BE49-F238E27FC236}">
                  <a16:creationId xmlns:a16="http://schemas.microsoft.com/office/drawing/2014/main" id="{CEBC2BEA-B38F-4817-B79D-7E70DDF8F694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200">
              <a:extLst>
                <a:ext uri="{FF2B5EF4-FFF2-40B4-BE49-F238E27FC236}">
                  <a16:creationId xmlns:a16="http://schemas.microsoft.com/office/drawing/2014/main" id="{CE78186C-89F2-40C1-82BD-4EBAD897C518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201">
              <a:extLst>
                <a:ext uri="{FF2B5EF4-FFF2-40B4-BE49-F238E27FC236}">
                  <a16:creationId xmlns:a16="http://schemas.microsoft.com/office/drawing/2014/main" id="{DE1DAD52-3382-43C1-BCFE-D254AFF577FC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202">
              <a:extLst>
                <a:ext uri="{FF2B5EF4-FFF2-40B4-BE49-F238E27FC236}">
                  <a16:creationId xmlns:a16="http://schemas.microsoft.com/office/drawing/2014/main" id="{497AF340-3741-4ACC-8347-E80E047A8FBD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203">
              <a:extLst>
                <a:ext uri="{FF2B5EF4-FFF2-40B4-BE49-F238E27FC236}">
                  <a16:creationId xmlns:a16="http://schemas.microsoft.com/office/drawing/2014/main" id="{C68EDAB9-3E1F-42D7-A11F-A53F30FF6B3A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204">
              <a:extLst>
                <a:ext uri="{FF2B5EF4-FFF2-40B4-BE49-F238E27FC236}">
                  <a16:creationId xmlns:a16="http://schemas.microsoft.com/office/drawing/2014/main" id="{C66300F0-BEDE-4CB9-A09A-2F30101AF5DF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205">
              <a:extLst>
                <a:ext uri="{FF2B5EF4-FFF2-40B4-BE49-F238E27FC236}">
                  <a16:creationId xmlns:a16="http://schemas.microsoft.com/office/drawing/2014/main" id="{65336C30-EEFD-4F07-813E-7122210DE449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206">
              <a:extLst>
                <a:ext uri="{FF2B5EF4-FFF2-40B4-BE49-F238E27FC236}">
                  <a16:creationId xmlns:a16="http://schemas.microsoft.com/office/drawing/2014/main" id="{F467C932-81D1-4DA0-9F51-5E1F1DB5C9C0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207">
              <a:extLst>
                <a:ext uri="{FF2B5EF4-FFF2-40B4-BE49-F238E27FC236}">
                  <a16:creationId xmlns:a16="http://schemas.microsoft.com/office/drawing/2014/main" id="{912050EB-89E3-49A1-93E6-51800DD3E117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208">
              <a:extLst>
                <a:ext uri="{FF2B5EF4-FFF2-40B4-BE49-F238E27FC236}">
                  <a16:creationId xmlns:a16="http://schemas.microsoft.com/office/drawing/2014/main" id="{A87BE4C3-8F62-4BCE-8078-21924E810CDA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4" name="Freihandform: Form 209">
              <a:extLst>
                <a:ext uri="{FF2B5EF4-FFF2-40B4-BE49-F238E27FC236}">
                  <a16:creationId xmlns:a16="http://schemas.microsoft.com/office/drawing/2014/main" id="{8A3C6C8B-D402-4893-92E7-A6A7A7EE023F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5" name="Freihandform: Form 210">
              <a:extLst>
                <a:ext uri="{FF2B5EF4-FFF2-40B4-BE49-F238E27FC236}">
                  <a16:creationId xmlns:a16="http://schemas.microsoft.com/office/drawing/2014/main" id="{18C92F80-BC95-4A2F-AF87-46E66AD3FFC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6" name="Freihandform: Form 211">
              <a:extLst>
                <a:ext uri="{FF2B5EF4-FFF2-40B4-BE49-F238E27FC236}">
                  <a16:creationId xmlns:a16="http://schemas.microsoft.com/office/drawing/2014/main" id="{71E60BDE-22B8-49C2-A4E1-145E64B586AD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7" name="Freihandform: Form 212">
              <a:extLst>
                <a:ext uri="{FF2B5EF4-FFF2-40B4-BE49-F238E27FC236}">
                  <a16:creationId xmlns:a16="http://schemas.microsoft.com/office/drawing/2014/main" id="{71443380-A592-4EEE-95FC-6BB6E7E4DDE3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8" name="Freihandform: Form 213">
              <a:extLst>
                <a:ext uri="{FF2B5EF4-FFF2-40B4-BE49-F238E27FC236}">
                  <a16:creationId xmlns:a16="http://schemas.microsoft.com/office/drawing/2014/main" id="{B85422EE-AB6A-4497-B4A8-07CDC2B5B68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9" name="Freihandform: Form 214">
              <a:extLst>
                <a:ext uri="{FF2B5EF4-FFF2-40B4-BE49-F238E27FC236}">
                  <a16:creationId xmlns:a16="http://schemas.microsoft.com/office/drawing/2014/main" id="{31BAA9EA-C839-4157-8AF3-04F92DD27176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0" name="Freihandform: Form 215">
              <a:extLst>
                <a:ext uri="{FF2B5EF4-FFF2-40B4-BE49-F238E27FC236}">
                  <a16:creationId xmlns:a16="http://schemas.microsoft.com/office/drawing/2014/main" id="{44545937-C823-4AA0-A26C-3AB98AFB4549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1" name="Freihandform: Form 216">
              <a:extLst>
                <a:ext uri="{FF2B5EF4-FFF2-40B4-BE49-F238E27FC236}">
                  <a16:creationId xmlns:a16="http://schemas.microsoft.com/office/drawing/2014/main" id="{E6B9B379-7104-4991-A24C-DFFE30C5DB64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2" name="Freihandform: Form 217">
              <a:extLst>
                <a:ext uri="{FF2B5EF4-FFF2-40B4-BE49-F238E27FC236}">
                  <a16:creationId xmlns:a16="http://schemas.microsoft.com/office/drawing/2014/main" id="{9FE27D01-3E65-4BD6-9BA3-C8BE25D50E7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3" name="Freihandform: Form 218">
              <a:extLst>
                <a:ext uri="{FF2B5EF4-FFF2-40B4-BE49-F238E27FC236}">
                  <a16:creationId xmlns:a16="http://schemas.microsoft.com/office/drawing/2014/main" id="{F4C26674-5526-41F9-B5CD-F8F3F8FF7BF2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4" name="Freihandform: Form 219">
              <a:extLst>
                <a:ext uri="{FF2B5EF4-FFF2-40B4-BE49-F238E27FC236}">
                  <a16:creationId xmlns:a16="http://schemas.microsoft.com/office/drawing/2014/main" id="{9FE79128-EDFF-471F-B275-5ADD3D9142D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5" name="Freihandform: Form 220">
              <a:extLst>
                <a:ext uri="{FF2B5EF4-FFF2-40B4-BE49-F238E27FC236}">
                  <a16:creationId xmlns:a16="http://schemas.microsoft.com/office/drawing/2014/main" id="{7C85D50F-D0FA-485B-94EF-A907AE27DA2A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6" name="Freihandform: Form 221">
              <a:extLst>
                <a:ext uri="{FF2B5EF4-FFF2-40B4-BE49-F238E27FC236}">
                  <a16:creationId xmlns:a16="http://schemas.microsoft.com/office/drawing/2014/main" id="{E3F7FC3B-A5CF-4204-899F-807A5AC7D3B9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7" name="Freihandform: Form 222">
              <a:extLst>
                <a:ext uri="{FF2B5EF4-FFF2-40B4-BE49-F238E27FC236}">
                  <a16:creationId xmlns:a16="http://schemas.microsoft.com/office/drawing/2014/main" id="{D88EF8E0-64EB-4BF1-A225-2847DBEE1B30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8" name="Freihandform: Form 223">
              <a:extLst>
                <a:ext uri="{FF2B5EF4-FFF2-40B4-BE49-F238E27FC236}">
                  <a16:creationId xmlns:a16="http://schemas.microsoft.com/office/drawing/2014/main" id="{1F469174-39E1-4410-86CF-3B9ADFE63FB4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9" name="Freihandform: Form 224">
              <a:extLst>
                <a:ext uri="{FF2B5EF4-FFF2-40B4-BE49-F238E27FC236}">
                  <a16:creationId xmlns:a16="http://schemas.microsoft.com/office/drawing/2014/main" id="{9074A0F4-AEED-4051-BA1E-C51F55FBF26C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0" name="Freihandform: Form 225">
              <a:extLst>
                <a:ext uri="{FF2B5EF4-FFF2-40B4-BE49-F238E27FC236}">
                  <a16:creationId xmlns:a16="http://schemas.microsoft.com/office/drawing/2014/main" id="{4AC57012-26D2-46BA-B48C-718A47CFA640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1" name="Freihandform: Form 226">
              <a:extLst>
                <a:ext uri="{FF2B5EF4-FFF2-40B4-BE49-F238E27FC236}">
                  <a16:creationId xmlns:a16="http://schemas.microsoft.com/office/drawing/2014/main" id="{DC2E5CB4-E591-4FDB-A6B8-74A770BF50DD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2" name="Freihandform: Form 227">
              <a:extLst>
                <a:ext uri="{FF2B5EF4-FFF2-40B4-BE49-F238E27FC236}">
                  <a16:creationId xmlns:a16="http://schemas.microsoft.com/office/drawing/2014/main" id="{5D49DD8E-BA04-4EF4-AAE9-53E5B3B73E04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3" name="Freihandform: Form 228">
              <a:extLst>
                <a:ext uri="{FF2B5EF4-FFF2-40B4-BE49-F238E27FC236}">
                  <a16:creationId xmlns:a16="http://schemas.microsoft.com/office/drawing/2014/main" id="{CE647339-13DE-46EF-8217-64960811D54A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4" name="Freihandform: Form 229">
              <a:extLst>
                <a:ext uri="{FF2B5EF4-FFF2-40B4-BE49-F238E27FC236}">
                  <a16:creationId xmlns:a16="http://schemas.microsoft.com/office/drawing/2014/main" id="{7E1CFE53-7A23-478F-9465-FEDA84118558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5" name="Freihandform: Form 230">
              <a:extLst>
                <a:ext uri="{FF2B5EF4-FFF2-40B4-BE49-F238E27FC236}">
                  <a16:creationId xmlns:a16="http://schemas.microsoft.com/office/drawing/2014/main" id="{1D8EDC44-2D28-4275-B56D-0FCD30090BF5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6" name="Freihandform: Form 231">
              <a:extLst>
                <a:ext uri="{FF2B5EF4-FFF2-40B4-BE49-F238E27FC236}">
                  <a16:creationId xmlns:a16="http://schemas.microsoft.com/office/drawing/2014/main" id="{B4CD84C0-582F-419B-B343-0094CE86939F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7" name="Freihandform: Form 232">
              <a:extLst>
                <a:ext uri="{FF2B5EF4-FFF2-40B4-BE49-F238E27FC236}">
                  <a16:creationId xmlns:a16="http://schemas.microsoft.com/office/drawing/2014/main" id="{AFFF5CEF-2450-4203-BFEF-77B56F224BB9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8" name="Freihandform: Form 233">
              <a:extLst>
                <a:ext uri="{FF2B5EF4-FFF2-40B4-BE49-F238E27FC236}">
                  <a16:creationId xmlns:a16="http://schemas.microsoft.com/office/drawing/2014/main" id="{FE2CFE18-E4B1-486C-A5DA-A597A3E4F47D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9" name="Freihandform: Form 234">
              <a:extLst>
                <a:ext uri="{FF2B5EF4-FFF2-40B4-BE49-F238E27FC236}">
                  <a16:creationId xmlns:a16="http://schemas.microsoft.com/office/drawing/2014/main" id="{7C9C9EBC-B92C-4C04-8965-2AF78FFF223C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0" name="Freihandform: Form 235">
              <a:extLst>
                <a:ext uri="{FF2B5EF4-FFF2-40B4-BE49-F238E27FC236}">
                  <a16:creationId xmlns:a16="http://schemas.microsoft.com/office/drawing/2014/main" id="{BADE2D91-9AC3-4ABE-B7EF-B0A5CAD77EB5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1" name="Freihandform: Form 236">
              <a:extLst>
                <a:ext uri="{FF2B5EF4-FFF2-40B4-BE49-F238E27FC236}">
                  <a16:creationId xmlns:a16="http://schemas.microsoft.com/office/drawing/2014/main" id="{0012C051-9CBB-4CB2-B072-ED4EDC20C583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2" name="Freihandform: Form 237">
              <a:extLst>
                <a:ext uri="{FF2B5EF4-FFF2-40B4-BE49-F238E27FC236}">
                  <a16:creationId xmlns:a16="http://schemas.microsoft.com/office/drawing/2014/main" id="{25C71202-E0F0-4F0C-9705-18328125D73E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3" name="Freihandform: Form 238">
              <a:extLst>
                <a:ext uri="{FF2B5EF4-FFF2-40B4-BE49-F238E27FC236}">
                  <a16:creationId xmlns:a16="http://schemas.microsoft.com/office/drawing/2014/main" id="{52BAF21F-9D1A-4A98-9971-D180EEE33A0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4" name="Freihandform: Form 239">
              <a:extLst>
                <a:ext uri="{FF2B5EF4-FFF2-40B4-BE49-F238E27FC236}">
                  <a16:creationId xmlns:a16="http://schemas.microsoft.com/office/drawing/2014/main" id="{A13CA3F3-340E-4C4D-9419-72DE830D6076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5" name="Freihandform: Form 240">
              <a:extLst>
                <a:ext uri="{FF2B5EF4-FFF2-40B4-BE49-F238E27FC236}">
                  <a16:creationId xmlns:a16="http://schemas.microsoft.com/office/drawing/2014/main" id="{94654B4C-4078-4653-999F-D415A9F61CFD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6" name="Freihandform: Form 241">
              <a:extLst>
                <a:ext uri="{FF2B5EF4-FFF2-40B4-BE49-F238E27FC236}">
                  <a16:creationId xmlns:a16="http://schemas.microsoft.com/office/drawing/2014/main" id="{7CC59467-DFA0-43CB-9F38-1A4EDB7AC389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7" name="Freihandform: Form 242">
              <a:extLst>
                <a:ext uri="{FF2B5EF4-FFF2-40B4-BE49-F238E27FC236}">
                  <a16:creationId xmlns:a16="http://schemas.microsoft.com/office/drawing/2014/main" id="{9C72F1B0-407F-48F7-8F6A-30BEE5754C39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8" name="Freihandform: Form 243">
              <a:extLst>
                <a:ext uri="{FF2B5EF4-FFF2-40B4-BE49-F238E27FC236}">
                  <a16:creationId xmlns:a16="http://schemas.microsoft.com/office/drawing/2014/main" id="{87E540AA-BD45-4481-93B6-D8130542984C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9" name="Freihandform: Form 244">
              <a:extLst>
                <a:ext uri="{FF2B5EF4-FFF2-40B4-BE49-F238E27FC236}">
                  <a16:creationId xmlns:a16="http://schemas.microsoft.com/office/drawing/2014/main" id="{E010C1AD-FA1C-4C2D-BEE4-C778B364E676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0" name="Freihandform: Form 245">
              <a:extLst>
                <a:ext uri="{FF2B5EF4-FFF2-40B4-BE49-F238E27FC236}">
                  <a16:creationId xmlns:a16="http://schemas.microsoft.com/office/drawing/2014/main" id="{D8F30B08-063D-42D0-87FD-5FD70A50512C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1" name="Freihandform: Form 246">
              <a:extLst>
                <a:ext uri="{FF2B5EF4-FFF2-40B4-BE49-F238E27FC236}">
                  <a16:creationId xmlns:a16="http://schemas.microsoft.com/office/drawing/2014/main" id="{5092DA67-2616-423A-9EB9-67E11AD19B4E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2" name="Freihandform: Form 247">
              <a:extLst>
                <a:ext uri="{FF2B5EF4-FFF2-40B4-BE49-F238E27FC236}">
                  <a16:creationId xmlns:a16="http://schemas.microsoft.com/office/drawing/2014/main" id="{9E2A1BD4-D016-46C1-A299-EC99C6BECF26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3" name="Freihandform: Form 248">
              <a:extLst>
                <a:ext uri="{FF2B5EF4-FFF2-40B4-BE49-F238E27FC236}">
                  <a16:creationId xmlns:a16="http://schemas.microsoft.com/office/drawing/2014/main" id="{3B42590C-A46D-40D1-91D6-CE9341D76AC7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4" name="Freihandform: Form 249">
              <a:extLst>
                <a:ext uri="{FF2B5EF4-FFF2-40B4-BE49-F238E27FC236}">
                  <a16:creationId xmlns:a16="http://schemas.microsoft.com/office/drawing/2014/main" id="{903630D9-5449-421F-B482-0BA318617A3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5" name="Freihandform: Form 250">
              <a:extLst>
                <a:ext uri="{FF2B5EF4-FFF2-40B4-BE49-F238E27FC236}">
                  <a16:creationId xmlns:a16="http://schemas.microsoft.com/office/drawing/2014/main" id="{525EE76E-B327-42DA-9334-718CE5AF26A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6" name="Freihandform: Form 251">
              <a:extLst>
                <a:ext uri="{FF2B5EF4-FFF2-40B4-BE49-F238E27FC236}">
                  <a16:creationId xmlns:a16="http://schemas.microsoft.com/office/drawing/2014/main" id="{4AE8C3E4-61BD-433A-8FE9-D36C55E2C9C0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7" name="Freihandform: Form 252">
              <a:extLst>
                <a:ext uri="{FF2B5EF4-FFF2-40B4-BE49-F238E27FC236}">
                  <a16:creationId xmlns:a16="http://schemas.microsoft.com/office/drawing/2014/main" id="{5055B273-492F-4C9D-AD2E-0B63DB005202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8" name="Freihandform: Form 253">
              <a:extLst>
                <a:ext uri="{FF2B5EF4-FFF2-40B4-BE49-F238E27FC236}">
                  <a16:creationId xmlns:a16="http://schemas.microsoft.com/office/drawing/2014/main" id="{754ECEBA-A7AD-453F-A50F-1B3A6810B498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9" name="Freihandform: Form 254">
              <a:extLst>
                <a:ext uri="{FF2B5EF4-FFF2-40B4-BE49-F238E27FC236}">
                  <a16:creationId xmlns:a16="http://schemas.microsoft.com/office/drawing/2014/main" id="{31DF849F-1D42-466E-B974-26D0E9B6FAD3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0" name="Freihandform: Form 255">
              <a:extLst>
                <a:ext uri="{FF2B5EF4-FFF2-40B4-BE49-F238E27FC236}">
                  <a16:creationId xmlns:a16="http://schemas.microsoft.com/office/drawing/2014/main" id="{5893C9A2-CDAA-4266-AD09-D4E0EEF50940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11" name="Gruppieren 2">
              <a:extLst>
                <a:ext uri="{FF2B5EF4-FFF2-40B4-BE49-F238E27FC236}">
                  <a16:creationId xmlns:a16="http://schemas.microsoft.com/office/drawing/2014/main" id="{A53C8AFB-4CA8-431F-B6DD-82D8E0286FB3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</p:grpSpPr>
          <p:sp>
            <p:nvSpPr>
              <p:cNvPr id="132" name="Freihandform: Form 256">
                <a:extLst>
                  <a:ext uri="{FF2B5EF4-FFF2-40B4-BE49-F238E27FC236}">
                    <a16:creationId xmlns:a16="http://schemas.microsoft.com/office/drawing/2014/main" id="{ACE4C0F7-6E0A-4775-8EEC-8C530E705332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3" name="Freihandform: Form 257">
                <a:extLst>
                  <a:ext uri="{FF2B5EF4-FFF2-40B4-BE49-F238E27FC236}">
                    <a16:creationId xmlns:a16="http://schemas.microsoft.com/office/drawing/2014/main" id="{6D1E5C3C-27A9-4AFE-8D7A-B3ADBA28CEE9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4" name="Freihandform: Form 258">
                <a:extLst>
                  <a:ext uri="{FF2B5EF4-FFF2-40B4-BE49-F238E27FC236}">
                    <a16:creationId xmlns:a16="http://schemas.microsoft.com/office/drawing/2014/main" id="{F7C02A20-CC58-4BD8-A711-1D185ED07C5D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5" name="Freihandform: Form 259">
                <a:extLst>
                  <a:ext uri="{FF2B5EF4-FFF2-40B4-BE49-F238E27FC236}">
                    <a16:creationId xmlns:a16="http://schemas.microsoft.com/office/drawing/2014/main" id="{C6CD73AE-1D2D-4CA7-B6E5-7F1B0C8AF584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260">
                <a:extLst>
                  <a:ext uri="{FF2B5EF4-FFF2-40B4-BE49-F238E27FC236}">
                    <a16:creationId xmlns:a16="http://schemas.microsoft.com/office/drawing/2014/main" id="{FCF58FCB-6EBA-481B-AC0A-C3ACDC9FC656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261">
                <a:extLst>
                  <a:ext uri="{FF2B5EF4-FFF2-40B4-BE49-F238E27FC236}">
                    <a16:creationId xmlns:a16="http://schemas.microsoft.com/office/drawing/2014/main" id="{7DD49138-DED7-4FE2-87A9-59FA2185F09E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262">
                <a:extLst>
                  <a:ext uri="{FF2B5EF4-FFF2-40B4-BE49-F238E27FC236}">
                    <a16:creationId xmlns:a16="http://schemas.microsoft.com/office/drawing/2014/main" id="{68C8382A-DE88-4D98-BF94-DC64CE910FE2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63">
                <a:extLst>
                  <a:ext uri="{FF2B5EF4-FFF2-40B4-BE49-F238E27FC236}">
                    <a16:creationId xmlns:a16="http://schemas.microsoft.com/office/drawing/2014/main" id="{80405162-4193-41E7-8D6C-40DE34EBAF51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64">
                <a:extLst>
                  <a:ext uri="{FF2B5EF4-FFF2-40B4-BE49-F238E27FC236}">
                    <a16:creationId xmlns:a16="http://schemas.microsoft.com/office/drawing/2014/main" id="{5D73AC7F-C244-41DB-8712-67B052024975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65">
                <a:extLst>
                  <a:ext uri="{FF2B5EF4-FFF2-40B4-BE49-F238E27FC236}">
                    <a16:creationId xmlns:a16="http://schemas.microsoft.com/office/drawing/2014/main" id="{56C6E622-B89B-45C6-9E3C-7B4ECAE123D1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2" name="Gruppieren 1">
              <a:extLst>
                <a:ext uri="{FF2B5EF4-FFF2-40B4-BE49-F238E27FC236}">
                  <a16:creationId xmlns:a16="http://schemas.microsoft.com/office/drawing/2014/main" id="{56D28777-0531-4450-BD32-52B461028E4A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</p:grpSpPr>
          <p:sp>
            <p:nvSpPr>
              <p:cNvPr id="129" name="Freihandform: Form 266">
                <a:extLst>
                  <a:ext uri="{FF2B5EF4-FFF2-40B4-BE49-F238E27FC236}">
                    <a16:creationId xmlns:a16="http://schemas.microsoft.com/office/drawing/2014/main" id="{C068AAE5-E321-417A-AE84-CA54A72AF1D2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0" name="Freihandform: Form 267">
                <a:extLst>
                  <a:ext uri="{FF2B5EF4-FFF2-40B4-BE49-F238E27FC236}">
                    <a16:creationId xmlns:a16="http://schemas.microsoft.com/office/drawing/2014/main" id="{2A7C4F86-5DC2-4E5D-BDF7-989D97E5FB23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1" name="Freihandform: Form 268">
                <a:extLst>
                  <a:ext uri="{FF2B5EF4-FFF2-40B4-BE49-F238E27FC236}">
                    <a16:creationId xmlns:a16="http://schemas.microsoft.com/office/drawing/2014/main" id="{2238F449-0209-4FFD-AA00-F545DAC4464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3" name="Gruppieren 272">
              <a:extLst>
                <a:ext uri="{FF2B5EF4-FFF2-40B4-BE49-F238E27FC236}">
                  <a16:creationId xmlns:a16="http://schemas.microsoft.com/office/drawing/2014/main" id="{E474ABF1-2D79-4C7D-ACB3-B1F224D3625A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</p:grpSpPr>
          <p:sp>
            <p:nvSpPr>
              <p:cNvPr id="126" name="Freihandform: Form 273">
                <a:extLst>
                  <a:ext uri="{FF2B5EF4-FFF2-40B4-BE49-F238E27FC236}">
                    <a16:creationId xmlns:a16="http://schemas.microsoft.com/office/drawing/2014/main" id="{ECA8EA45-B757-4304-8B18-651F183EFDD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7" name="Freihandform: Form 274">
                <a:extLst>
                  <a:ext uri="{FF2B5EF4-FFF2-40B4-BE49-F238E27FC236}">
                    <a16:creationId xmlns:a16="http://schemas.microsoft.com/office/drawing/2014/main" id="{7BBD5CF6-87C0-4242-B54B-805E02062A3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8" name="Freihandform: Form 275">
                <a:extLst>
                  <a:ext uri="{FF2B5EF4-FFF2-40B4-BE49-F238E27FC236}">
                    <a16:creationId xmlns:a16="http://schemas.microsoft.com/office/drawing/2014/main" id="{0238CF75-99EC-4E1E-8FE0-71977942685B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4" name="Gruppieren 276">
              <a:extLst>
                <a:ext uri="{FF2B5EF4-FFF2-40B4-BE49-F238E27FC236}">
                  <a16:creationId xmlns:a16="http://schemas.microsoft.com/office/drawing/2014/main" id="{BF0B7C25-90BF-4B2B-8665-C747913DDDB7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</p:grpSpPr>
          <p:sp>
            <p:nvSpPr>
              <p:cNvPr id="123" name="Freihandform: Form 277">
                <a:extLst>
                  <a:ext uri="{FF2B5EF4-FFF2-40B4-BE49-F238E27FC236}">
                    <a16:creationId xmlns:a16="http://schemas.microsoft.com/office/drawing/2014/main" id="{AAF15675-7DD0-40AD-A1CE-13F526741C9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4" name="Freihandform: Form 278">
                <a:extLst>
                  <a:ext uri="{FF2B5EF4-FFF2-40B4-BE49-F238E27FC236}">
                    <a16:creationId xmlns:a16="http://schemas.microsoft.com/office/drawing/2014/main" id="{04004183-2A07-4EC5-8F5A-F17E3597158E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5" name="Freihandform: Form 279">
                <a:extLst>
                  <a:ext uri="{FF2B5EF4-FFF2-40B4-BE49-F238E27FC236}">
                    <a16:creationId xmlns:a16="http://schemas.microsoft.com/office/drawing/2014/main" id="{D0378D38-6442-405D-A033-37FEE45BB729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5" name="Gruppieren 280">
              <a:extLst>
                <a:ext uri="{FF2B5EF4-FFF2-40B4-BE49-F238E27FC236}">
                  <a16:creationId xmlns:a16="http://schemas.microsoft.com/office/drawing/2014/main" id="{6B2A0EBE-BDE7-40B8-B255-1380330718A3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</p:grpSpPr>
          <p:sp>
            <p:nvSpPr>
              <p:cNvPr id="120" name="Freihandform: Form 281">
                <a:extLst>
                  <a:ext uri="{FF2B5EF4-FFF2-40B4-BE49-F238E27FC236}">
                    <a16:creationId xmlns:a16="http://schemas.microsoft.com/office/drawing/2014/main" id="{5051B942-25AC-4A88-8BD0-FA12034BBA47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1" name="Freihandform: Form 282">
                <a:extLst>
                  <a:ext uri="{FF2B5EF4-FFF2-40B4-BE49-F238E27FC236}">
                    <a16:creationId xmlns:a16="http://schemas.microsoft.com/office/drawing/2014/main" id="{B5BA7509-24D4-4388-8820-030BC188FB94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2" name="Freihandform: Form 283">
                <a:extLst>
                  <a:ext uri="{FF2B5EF4-FFF2-40B4-BE49-F238E27FC236}">
                    <a16:creationId xmlns:a16="http://schemas.microsoft.com/office/drawing/2014/main" id="{3E580D8F-21FE-4749-B11A-D1ACFE68CF13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6" name="Gruppieren 284">
              <a:extLst>
                <a:ext uri="{FF2B5EF4-FFF2-40B4-BE49-F238E27FC236}">
                  <a16:creationId xmlns:a16="http://schemas.microsoft.com/office/drawing/2014/main" id="{DC3D2930-304B-4D63-B4BB-98F176C7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</p:grpSpPr>
          <p:sp>
            <p:nvSpPr>
              <p:cNvPr id="117" name="Freihandform: Form 285">
                <a:extLst>
                  <a:ext uri="{FF2B5EF4-FFF2-40B4-BE49-F238E27FC236}">
                    <a16:creationId xmlns:a16="http://schemas.microsoft.com/office/drawing/2014/main" id="{C3D03B98-40ED-43E8-A5F1-2DAAC86512D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8" name="Freihandform: Form 286">
                <a:extLst>
                  <a:ext uri="{FF2B5EF4-FFF2-40B4-BE49-F238E27FC236}">
                    <a16:creationId xmlns:a16="http://schemas.microsoft.com/office/drawing/2014/main" id="{90601363-D242-48D3-8D37-3CA9F6A85B4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9" name="Freihandform: Form 287">
                <a:extLst>
                  <a:ext uri="{FF2B5EF4-FFF2-40B4-BE49-F238E27FC236}">
                    <a16:creationId xmlns:a16="http://schemas.microsoft.com/office/drawing/2014/main" id="{EB818CE4-D172-49CB-80B5-F5B0E9122AA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145" name="Logo">
            <a:extLst>
              <a:ext uri="{FF2B5EF4-FFF2-40B4-BE49-F238E27FC236}">
                <a16:creationId xmlns:a16="http://schemas.microsoft.com/office/drawing/2014/main" id="{D11DB3C4-3255-4C9A-8D9A-5A3C05085F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19" y="959698"/>
            <a:ext cx="2160281" cy="24299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146" name="Freihandform: Form 289">
              <a:extLst>
                <a:ext uri="{FF2B5EF4-FFF2-40B4-BE49-F238E27FC236}">
                  <a16:creationId xmlns:a16="http://schemas.microsoft.com/office/drawing/2014/main" id="{55E35934-C18D-44E5-B20C-0A35B3EA43DA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7" name="Freihandform: Form 290">
              <a:extLst>
                <a:ext uri="{FF2B5EF4-FFF2-40B4-BE49-F238E27FC236}">
                  <a16:creationId xmlns:a16="http://schemas.microsoft.com/office/drawing/2014/main" id="{3C21AD91-875C-4681-A275-C9CA5CA09371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8" name="Freihandform: Form 291">
              <a:extLst>
                <a:ext uri="{FF2B5EF4-FFF2-40B4-BE49-F238E27FC236}">
                  <a16:creationId xmlns:a16="http://schemas.microsoft.com/office/drawing/2014/main" id="{DBA71C2B-9475-4E47-BD4F-865128B30ED3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9" name="Freihandform: Form 292">
              <a:extLst>
                <a:ext uri="{FF2B5EF4-FFF2-40B4-BE49-F238E27FC236}">
                  <a16:creationId xmlns:a16="http://schemas.microsoft.com/office/drawing/2014/main" id="{871D3881-C181-4ECF-BCA8-0EEC52027B29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0" name="Freihandform: Form 293">
              <a:extLst>
                <a:ext uri="{FF2B5EF4-FFF2-40B4-BE49-F238E27FC236}">
                  <a16:creationId xmlns:a16="http://schemas.microsoft.com/office/drawing/2014/main" id="{EA4FC216-A552-4253-901E-2917E9464B4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1" name="Freihandform: Form 294">
              <a:extLst>
                <a:ext uri="{FF2B5EF4-FFF2-40B4-BE49-F238E27FC236}">
                  <a16:creationId xmlns:a16="http://schemas.microsoft.com/office/drawing/2014/main" id="{4B4AC5B8-0E85-4CCF-A364-80859FB2F967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2" name="Freihandform: Form 295">
              <a:extLst>
                <a:ext uri="{FF2B5EF4-FFF2-40B4-BE49-F238E27FC236}">
                  <a16:creationId xmlns:a16="http://schemas.microsoft.com/office/drawing/2014/main" id="{121A328A-1E92-45CA-8AF4-806FCA315362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3" name="Freihandform: Form 296">
              <a:extLst>
                <a:ext uri="{FF2B5EF4-FFF2-40B4-BE49-F238E27FC236}">
                  <a16:creationId xmlns:a16="http://schemas.microsoft.com/office/drawing/2014/main" id="{BD74B50D-B324-4D31-B9F3-28E1C010BFE2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4" name="Freihandform: Form 297">
              <a:extLst>
                <a:ext uri="{FF2B5EF4-FFF2-40B4-BE49-F238E27FC236}">
                  <a16:creationId xmlns:a16="http://schemas.microsoft.com/office/drawing/2014/main" id="{F283E2C5-3888-4688-848D-8C4AE557669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5" name="Freihandform: Form 298">
              <a:extLst>
                <a:ext uri="{FF2B5EF4-FFF2-40B4-BE49-F238E27FC236}">
                  <a16:creationId xmlns:a16="http://schemas.microsoft.com/office/drawing/2014/main" id="{4E0C9642-DF47-47A3-BA91-D015FF79B68F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6" name="Freihandform: Form 299">
              <a:extLst>
                <a:ext uri="{FF2B5EF4-FFF2-40B4-BE49-F238E27FC236}">
                  <a16:creationId xmlns:a16="http://schemas.microsoft.com/office/drawing/2014/main" id="{FE3A9F51-3022-47EB-9AC0-BEFD03F1BD7B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7" name="Freihandform: Form 300">
              <a:extLst>
                <a:ext uri="{FF2B5EF4-FFF2-40B4-BE49-F238E27FC236}">
                  <a16:creationId xmlns:a16="http://schemas.microsoft.com/office/drawing/2014/main" id="{DFAB9C35-E88F-4D55-BD3D-30887218926B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8" name="Freihandform: Form 301">
              <a:extLst>
                <a:ext uri="{FF2B5EF4-FFF2-40B4-BE49-F238E27FC236}">
                  <a16:creationId xmlns:a16="http://schemas.microsoft.com/office/drawing/2014/main" id="{8D93B5BB-0213-465D-A745-6758DBB49146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9" name="Freihandform: Form 302">
              <a:extLst>
                <a:ext uri="{FF2B5EF4-FFF2-40B4-BE49-F238E27FC236}">
                  <a16:creationId xmlns:a16="http://schemas.microsoft.com/office/drawing/2014/main" id="{2DA4B710-9C7B-4CFD-983D-2371AA94F9D4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79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95A9-F8FC-4931-A908-205E00556E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7328215-CDB4-4B6D-A14A-62F39B20F2E2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8131-2DF7-48E8-9734-661023BB99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Background Color">
            <a:extLst>
              <a:ext uri="{FF2B5EF4-FFF2-40B4-BE49-F238E27FC236}">
                <a16:creationId xmlns:a16="http://schemas.microsoft.com/office/drawing/2014/main" id="{BEBB06C0-3799-4401-B6D1-1B9A765FC579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1" name="Number">
            <a:extLst>
              <a:ext uri="{FF2B5EF4-FFF2-40B4-BE49-F238E27FC236}">
                <a16:creationId xmlns:a16="http://schemas.microsoft.com/office/drawing/2014/main" id="{01C76EC0-3604-4B8E-B92C-8CAE436444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0" y="425450"/>
            <a:ext cx="2124277" cy="1301750"/>
          </a:xfrm>
        </p:spPr>
        <p:txBody>
          <a:bodyPr lIns="72000" bIns="72000" anchor="ctr" anchorCtr="0"/>
          <a:lstStyle>
            <a:lvl1pPr marL="0" indent="0">
              <a:buNone/>
              <a:defRPr sz="13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75" name="Text 1">
            <a:extLst>
              <a:ext uri="{FF2B5EF4-FFF2-40B4-BE49-F238E27FC236}">
                <a16:creationId xmlns:a16="http://schemas.microsoft.com/office/drawing/2014/main" id="{09E4348F-7FA1-4025-BF3B-B49A6C176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76022" y="1270800"/>
            <a:ext cx="5040656" cy="2052000"/>
          </a:xfrm>
        </p:spPr>
        <p:txBody>
          <a:bodyPr anchor="b" anchorCtr="0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4C5A5EF-E96D-4AF4-A759-53058077F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276023" y="3536206"/>
            <a:ext cx="5040656" cy="201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1" name="Points">
            <a:extLst>
              <a:ext uri="{FF2B5EF4-FFF2-40B4-BE49-F238E27FC236}">
                <a16:creationId xmlns:a16="http://schemas.microsoft.com/office/drawing/2014/main" id="{22FBD11C-B57A-4EF3-AA70-8FA1448E75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32753" y="246915"/>
            <a:ext cx="5109233" cy="6364170"/>
            <a:chOff x="332710" y="246915"/>
            <a:chExt cx="5108568" cy="6364170"/>
          </a:xfrm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CEDF3830-062D-47C5-8423-294C4479D6A8}"/>
                </a:ext>
              </a:extLst>
            </p:cNvPr>
            <p:cNvSpPr/>
            <p:nvPr/>
          </p:nvSpPr>
          <p:spPr bwMode="black">
            <a:xfrm>
              <a:off x="5321787" y="2747012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C36DA6EB-095F-494F-8D75-7DDCC18E27BC}"/>
                </a:ext>
              </a:extLst>
            </p:cNvPr>
            <p:cNvSpPr/>
            <p:nvPr/>
          </p:nvSpPr>
          <p:spPr bwMode="black">
            <a:xfrm>
              <a:off x="5321787" y="399716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E3C35434-9489-4DA7-B5DF-9D16789C243D}"/>
                </a:ext>
              </a:extLst>
            </p:cNvPr>
            <p:cNvSpPr/>
            <p:nvPr/>
          </p:nvSpPr>
          <p:spPr bwMode="black">
            <a:xfrm>
              <a:off x="5321787" y="524732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164668BB-FC02-4B1E-A4A1-B4CC2B65E122}"/>
                </a:ext>
              </a:extLst>
            </p:cNvPr>
            <p:cNvSpPr/>
            <p:nvPr/>
          </p:nvSpPr>
          <p:spPr bwMode="black">
            <a:xfrm>
              <a:off x="5321787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FE9B5D3A-0D03-4D89-9EAD-C736220B1FBE}"/>
                </a:ext>
              </a:extLst>
            </p:cNvPr>
            <p:cNvSpPr/>
            <p:nvPr/>
          </p:nvSpPr>
          <p:spPr bwMode="black">
            <a:xfrm>
              <a:off x="5321787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8D887F66-B451-46DF-BA8B-99D4B2C50E77}"/>
                </a:ext>
              </a:extLst>
            </p:cNvPr>
            <p:cNvSpPr/>
            <p:nvPr/>
          </p:nvSpPr>
          <p:spPr bwMode="black">
            <a:xfrm>
              <a:off x="4071634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8D6C853-3674-4CB2-8795-EFF7A57109DC}"/>
                </a:ext>
              </a:extLst>
            </p:cNvPr>
            <p:cNvSpPr/>
            <p:nvPr/>
          </p:nvSpPr>
          <p:spPr bwMode="black">
            <a:xfrm>
              <a:off x="4071634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F4DDBF3C-53C0-44FA-8E34-C9EDD0D79CB7}"/>
                </a:ext>
              </a:extLst>
            </p:cNvPr>
            <p:cNvSpPr/>
            <p:nvPr/>
          </p:nvSpPr>
          <p:spPr bwMode="black">
            <a:xfrm>
              <a:off x="2821690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1A3F58CF-44E7-44BD-862A-899A691AD7A4}"/>
                </a:ext>
              </a:extLst>
            </p:cNvPr>
            <p:cNvSpPr/>
            <p:nvPr/>
          </p:nvSpPr>
          <p:spPr bwMode="black">
            <a:xfrm>
              <a:off x="2821690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5906150-32C7-4F67-9719-63472BBCAEBA}"/>
                </a:ext>
              </a:extLst>
            </p:cNvPr>
            <p:cNvGrpSpPr/>
            <p:nvPr/>
          </p:nvGrpSpPr>
          <p:grpSpPr bwMode="black">
            <a:xfrm>
              <a:off x="2821690" y="2747012"/>
              <a:ext cx="119491" cy="3864073"/>
              <a:chOff x="2260962" y="2924915"/>
              <a:chExt cx="119491" cy="3864073"/>
            </a:xfrm>
          </p:grpSpPr>
          <p:sp>
            <p:nvSpPr>
              <p:cNvPr id="191" name="Freihandform: Form 190">
                <a:extLst>
                  <a:ext uri="{FF2B5EF4-FFF2-40B4-BE49-F238E27FC236}">
                    <a16:creationId xmlns:a16="http://schemas.microsoft.com/office/drawing/2014/main" id="{B04230AF-1A57-451F-96C3-9FEAEC9E87C0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4" name="Freihandform: Form 193">
                <a:extLst>
                  <a:ext uri="{FF2B5EF4-FFF2-40B4-BE49-F238E27FC236}">
                    <a16:creationId xmlns:a16="http://schemas.microsoft.com/office/drawing/2014/main" id="{C7789E6A-9258-4FD3-BE5C-C4CA3A66AC77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7" name="Freihandform: Form 196">
                <a:extLst>
                  <a:ext uri="{FF2B5EF4-FFF2-40B4-BE49-F238E27FC236}">
                    <a16:creationId xmlns:a16="http://schemas.microsoft.com/office/drawing/2014/main" id="{C85D04CF-0E52-4BE0-BBD0-661A1E0317DB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14D38301-A4DA-477E-A7C1-6A10C4C98CB2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01609-4112-4B24-BC6D-99E1197CB1C7}"/>
                </a:ext>
              </a:extLst>
            </p:cNvPr>
            <p:cNvGrpSpPr/>
            <p:nvPr/>
          </p:nvGrpSpPr>
          <p:grpSpPr bwMode="black">
            <a:xfrm>
              <a:off x="4071634" y="2747012"/>
              <a:ext cx="119491" cy="3864073"/>
              <a:chOff x="3510906" y="2924915"/>
              <a:chExt cx="119491" cy="3864073"/>
            </a:xfrm>
          </p:grpSpPr>
          <p:sp>
            <p:nvSpPr>
              <p:cNvPr id="192" name="Freihandform: Form 191">
                <a:extLst>
                  <a:ext uri="{FF2B5EF4-FFF2-40B4-BE49-F238E27FC236}">
                    <a16:creationId xmlns:a16="http://schemas.microsoft.com/office/drawing/2014/main" id="{9FD6FBED-F852-43D9-8867-D5C879966281}"/>
                  </a:ext>
                </a:extLst>
              </p:cNvPr>
              <p:cNvSpPr/>
              <p:nvPr/>
            </p:nvSpPr>
            <p:spPr bwMode="black">
              <a:xfrm>
                <a:off x="3510906" y="2924915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858 h 47627"/>
                  <a:gd name="connsiteX4" fmla="*/ 4842 w 50092"/>
                  <a:gd name="connsiteY4" fmla="*/ 38560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858"/>
                    </a:lnTo>
                    <a:lnTo>
                      <a:pt x="4842" y="38560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5" name="Freihandform: Form 194">
                <a:extLst>
                  <a:ext uri="{FF2B5EF4-FFF2-40B4-BE49-F238E27FC236}">
                    <a16:creationId xmlns:a16="http://schemas.microsoft.com/office/drawing/2014/main" id="{F329F449-A3DD-4B43-9B04-1E692DDA1412}"/>
                  </a:ext>
                </a:extLst>
              </p:cNvPr>
              <p:cNvSpPr/>
              <p:nvPr/>
            </p:nvSpPr>
            <p:spPr bwMode="black">
              <a:xfrm>
                <a:off x="3510906" y="4175069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8" name="Freihandform: Form 197">
                <a:extLst>
                  <a:ext uri="{FF2B5EF4-FFF2-40B4-BE49-F238E27FC236}">
                    <a16:creationId xmlns:a16="http://schemas.microsoft.com/office/drawing/2014/main" id="{7BA0DBE2-458E-47A7-8689-24F187DF6A16}"/>
                  </a:ext>
                </a:extLst>
              </p:cNvPr>
              <p:cNvSpPr/>
              <p:nvPr/>
            </p:nvSpPr>
            <p:spPr bwMode="black">
              <a:xfrm>
                <a:off x="3510906" y="5425223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472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472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354754D8-00E6-4780-9600-42D04CA3C35F}"/>
                  </a:ext>
                </a:extLst>
              </p:cNvPr>
              <p:cNvSpPr/>
              <p:nvPr/>
            </p:nvSpPr>
            <p:spPr bwMode="black">
              <a:xfrm>
                <a:off x="3510906" y="6675377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472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472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08F01420-DBDB-45EC-A49E-9A01B3846AB4}"/>
                </a:ext>
              </a:extLst>
            </p:cNvPr>
            <p:cNvSpPr/>
            <p:nvPr/>
          </p:nvSpPr>
          <p:spPr bwMode="black">
            <a:xfrm>
              <a:off x="5321787" y="649747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A80CADA5-BBF6-45AD-900B-D36558E05494}"/>
                </a:ext>
              </a:extLst>
            </p:cNvPr>
            <p:cNvGrpSpPr/>
            <p:nvPr/>
          </p:nvGrpSpPr>
          <p:grpSpPr bwMode="black">
            <a:xfrm>
              <a:off x="1574303" y="2747012"/>
              <a:ext cx="119491" cy="3864073"/>
              <a:chOff x="2260962" y="2924915"/>
              <a:chExt cx="119491" cy="3864073"/>
            </a:xfrm>
          </p:grpSpPr>
          <p:sp>
            <p:nvSpPr>
              <p:cNvPr id="211" name="Freihandform: Form 210">
                <a:extLst>
                  <a:ext uri="{FF2B5EF4-FFF2-40B4-BE49-F238E27FC236}">
                    <a16:creationId xmlns:a16="http://schemas.microsoft.com/office/drawing/2014/main" id="{FC32FCAF-4409-40F3-865A-CDBBCA26FFC2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2" name="Freihandform: Form 211">
                <a:extLst>
                  <a:ext uri="{FF2B5EF4-FFF2-40B4-BE49-F238E27FC236}">
                    <a16:creationId xmlns:a16="http://schemas.microsoft.com/office/drawing/2014/main" id="{437663EB-F26A-493F-891F-CCC88C34B161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3" name="Freihandform: Form 212">
                <a:extLst>
                  <a:ext uri="{FF2B5EF4-FFF2-40B4-BE49-F238E27FC236}">
                    <a16:creationId xmlns:a16="http://schemas.microsoft.com/office/drawing/2014/main" id="{6D6D3EBC-64C3-43E3-BCC4-1BFA8BF15B53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4" name="Freihandform: Form 213">
                <a:extLst>
                  <a:ext uri="{FF2B5EF4-FFF2-40B4-BE49-F238E27FC236}">
                    <a16:creationId xmlns:a16="http://schemas.microsoft.com/office/drawing/2014/main" id="{1B3692C3-A273-4D8B-A6B6-AB8A253E7EE3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05597808-2886-41CD-AABE-FC63DF8F0501}"/>
                </a:ext>
              </a:extLst>
            </p:cNvPr>
            <p:cNvGrpSpPr/>
            <p:nvPr/>
          </p:nvGrpSpPr>
          <p:grpSpPr bwMode="black">
            <a:xfrm>
              <a:off x="332710" y="2747012"/>
              <a:ext cx="119491" cy="3864073"/>
              <a:chOff x="2260962" y="2924915"/>
              <a:chExt cx="119491" cy="3864073"/>
            </a:xfrm>
          </p:grpSpPr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11EC32B9-360B-463E-9570-71436C0BFC79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94058AF8-490B-43BA-A952-2D0638AD4FC2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3" name="Freihandform: Form 222">
                <a:extLst>
                  <a:ext uri="{FF2B5EF4-FFF2-40B4-BE49-F238E27FC236}">
                    <a16:creationId xmlns:a16="http://schemas.microsoft.com/office/drawing/2014/main" id="{785D9011-8A62-4E5B-B438-1DA8A59ACBCB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D2814855-20D5-4D16-B944-93F5C12542D1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83" name="Logo">
            <a:extLst>
              <a:ext uri="{FF2B5EF4-FFF2-40B4-BE49-F238E27FC236}">
                <a16:creationId xmlns:a16="http://schemas.microsoft.com/office/drawing/2014/main" id="{9BBA8A53-B191-4AE0-B02B-325F976AB345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bg1"/>
          </a:solidFill>
        </p:grpSpPr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87A0291-7CC6-4564-80D9-6A23F4050BE4}"/>
                </a:ext>
              </a:extLst>
            </p:cNvPr>
            <p:cNvSpPr/>
            <p:nvPr/>
          </p:nvSpPr>
          <p:spPr bwMode="black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6BC8853F-C110-46ED-99E2-F98B1BE60740}"/>
                </a:ext>
              </a:extLst>
            </p:cNvPr>
            <p:cNvSpPr/>
            <p:nvPr/>
          </p:nvSpPr>
          <p:spPr bwMode="black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AC27F240-D550-4809-A2D6-318DB3640DBF}"/>
                </a:ext>
              </a:extLst>
            </p:cNvPr>
            <p:cNvSpPr/>
            <p:nvPr/>
          </p:nvSpPr>
          <p:spPr bwMode="black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5C06C70A-D27A-4F27-AE18-DC997B22F963}"/>
                </a:ext>
              </a:extLst>
            </p:cNvPr>
            <p:cNvSpPr/>
            <p:nvPr/>
          </p:nvSpPr>
          <p:spPr bwMode="black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82066028-7A80-4179-94B5-6464101DFDE2}"/>
                </a:ext>
              </a:extLst>
            </p:cNvPr>
            <p:cNvSpPr/>
            <p:nvPr/>
          </p:nvSpPr>
          <p:spPr bwMode="black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A7C872D6-2C4B-43EE-B4AD-1618D25E9CA8}"/>
                </a:ext>
              </a:extLst>
            </p:cNvPr>
            <p:cNvSpPr/>
            <p:nvPr/>
          </p:nvSpPr>
          <p:spPr bwMode="black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17AD42C-218D-4EE7-BB58-D9D62EA9D099}"/>
                </a:ext>
              </a:extLst>
            </p:cNvPr>
            <p:cNvSpPr/>
            <p:nvPr/>
          </p:nvSpPr>
          <p:spPr bwMode="black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3EFCF1CD-218C-4171-B5E7-43F2C4A8254B}"/>
                </a:ext>
              </a:extLst>
            </p:cNvPr>
            <p:cNvSpPr/>
            <p:nvPr/>
          </p:nvSpPr>
          <p:spPr bwMode="black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CA3565EF-9B45-4491-8DC8-8766F3B3E7A1}"/>
                </a:ext>
              </a:extLst>
            </p:cNvPr>
            <p:cNvSpPr/>
            <p:nvPr/>
          </p:nvSpPr>
          <p:spPr bwMode="black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A2A36EE3-4ECD-4027-8F9C-31A5A5E382B9}"/>
                </a:ext>
              </a:extLst>
            </p:cNvPr>
            <p:cNvSpPr/>
            <p:nvPr/>
          </p:nvSpPr>
          <p:spPr bwMode="black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23A6C3D2-4641-4FE2-90F3-E96605F032F8}"/>
                </a:ext>
              </a:extLst>
            </p:cNvPr>
            <p:cNvSpPr/>
            <p:nvPr/>
          </p:nvSpPr>
          <p:spPr bwMode="black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23F0657-2400-4B60-910C-5BBB998C137D}"/>
                </a:ext>
              </a:extLst>
            </p:cNvPr>
            <p:cNvSpPr/>
            <p:nvPr/>
          </p:nvSpPr>
          <p:spPr bwMode="black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CACC7775-9C73-473D-98BD-D404927F1F1B}"/>
                </a:ext>
              </a:extLst>
            </p:cNvPr>
            <p:cNvSpPr/>
            <p:nvPr/>
          </p:nvSpPr>
          <p:spPr bwMode="black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ECCEAB5A-74DD-42E2-BC9B-C61EB32C4EAA}"/>
                </a:ext>
              </a:extLst>
            </p:cNvPr>
            <p:cNvSpPr/>
            <p:nvPr/>
          </p:nvSpPr>
          <p:spPr bwMode="black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EC8F-9B44-4117-A5C5-720D8FA82D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86920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s">
            <a:extLst>
              <a:ext uri="{FF2B5EF4-FFF2-40B4-BE49-F238E27FC236}">
                <a16:creationId xmlns:a16="http://schemas.microsoft.com/office/drawing/2014/main" id="{71F8F379-DEB0-4EFC-A915-4522F66B451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35931" y="0"/>
            <a:ext cx="528641" cy="6858000"/>
            <a:chOff x="6892402" y="1155885"/>
            <a:chExt cx="396620" cy="5145975"/>
          </a:xfrm>
          <a:solidFill>
            <a:schemeClr val="tx1"/>
          </a:solidFill>
        </p:grpSpPr>
        <p:sp>
          <p:nvSpPr>
            <p:cNvPr id="66" name="Shapes 8">
              <a:extLst>
                <a:ext uri="{FF2B5EF4-FFF2-40B4-BE49-F238E27FC236}">
                  <a16:creationId xmlns:a16="http://schemas.microsoft.com/office/drawing/2014/main" id="{7E8AF495-2581-4CFC-A47A-0746C74D5EB2}"/>
                </a:ext>
              </a:extLst>
            </p:cNvPr>
            <p:cNvSpPr/>
            <p:nvPr/>
          </p:nvSpPr>
          <p:spPr bwMode="gray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5" name="Shapes 7">
              <a:extLst>
                <a:ext uri="{FF2B5EF4-FFF2-40B4-BE49-F238E27FC236}">
                  <a16:creationId xmlns:a16="http://schemas.microsoft.com/office/drawing/2014/main" id="{B7873972-B0D6-47A6-9CDD-37AF21CD06D4}"/>
                </a:ext>
              </a:extLst>
            </p:cNvPr>
            <p:cNvSpPr/>
            <p:nvPr/>
          </p:nvSpPr>
          <p:spPr bwMode="gray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7DEE1B5F-5B48-4681-AB91-A59A8E33B30C}"/>
                </a:ext>
              </a:extLst>
            </p:cNvPr>
            <p:cNvSpPr/>
            <p:nvPr/>
          </p:nvSpPr>
          <p:spPr bwMode="gray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9" name="Shapes 5">
              <a:extLst>
                <a:ext uri="{FF2B5EF4-FFF2-40B4-BE49-F238E27FC236}">
                  <a16:creationId xmlns:a16="http://schemas.microsoft.com/office/drawing/2014/main" id="{73657D2C-B219-43C5-BBD8-60D2D23ECDAE}"/>
                </a:ext>
              </a:extLst>
            </p:cNvPr>
            <p:cNvSpPr/>
            <p:nvPr/>
          </p:nvSpPr>
          <p:spPr bwMode="gray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8" name="Shapes 4">
              <a:extLst>
                <a:ext uri="{FF2B5EF4-FFF2-40B4-BE49-F238E27FC236}">
                  <a16:creationId xmlns:a16="http://schemas.microsoft.com/office/drawing/2014/main" id="{B51A5C5E-5CB7-49A5-8735-0551C6617BD0}"/>
                </a:ext>
              </a:extLst>
            </p:cNvPr>
            <p:cNvSpPr/>
            <p:nvPr/>
          </p:nvSpPr>
          <p:spPr bwMode="gray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7" name="Shapes 3">
              <a:extLst>
                <a:ext uri="{FF2B5EF4-FFF2-40B4-BE49-F238E27FC236}">
                  <a16:creationId xmlns:a16="http://schemas.microsoft.com/office/drawing/2014/main" id="{19108777-C337-4CED-8F0A-F72C0F52D0C0}"/>
                </a:ext>
              </a:extLst>
            </p:cNvPr>
            <p:cNvSpPr/>
            <p:nvPr/>
          </p:nvSpPr>
          <p:spPr bwMode="gray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1" name="Shapes 2">
              <a:extLst>
                <a:ext uri="{FF2B5EF4-FFF2-40B4-BE49-F238E27FC236}">
                  <a16:creationId xmlns:a16="http://schemas.microsoft.com/office/drawing/2014/main" id="{7494B76F-32A8-46F7-A5AE-E537DB3FC215}"/>
                </a:ext>
              </a:extLst>
            </p:cNvPr>
            <p:cNvSpPr/>
            <p:nvPr/>
          </p:nvSpPr>
          <p:spPr bwMode="gray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0" name="Shapes 1">
              <a:extLst>
                <a:ext uri="{FF2B5EF4-FFF2-40B4-BE49-F238E27FC236}">
                  <a16:creationId xmlns:a16="http://schemas.microsoft.com/office/drawing/2014/main" id="{67477E98-CF3A-4F06-8019-96C98A04521E}"/>
                </a:ext>
              </a:extLst>
            </p:cNvPr>
            <p:cNvSpPr/>
            <p:nvPr/>
          </p:nvSpPr>
          <p:spPr bwMode="gray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2" name="Date">
            <a:extLst>
              <a:ext uri="{FF2B5EF4-FFF2-40B4-BE49-F238E27FC236}">
                <a16:creationId xmlns:a16="http://schemas.microsoft.com/office/drawing/2014/main" id="{46282148-6651-4D0D-8042-0E38F8B37F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042787" y="6336000"/>
            <a:ext cx="2520328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de-DE" sz="800" smtClean="0">
                <a:solidFill>
                  <a:schemeClr val="tx1"/>
                </a:solidFill>
              </a:defRPr>
            </a:lvl1pPr>
          </a:lstStyle>
          <a:p>
            <a:fld id="{BCBBCDA5-4955-41EA-AA12-651795489DFA}" type="datetime4">
              <a:rPr lang="en-US" smtClean="0"/>
              <a:t>July 19, 2022</a:t>
            </a:fld>
            <a:endParaRPr lang="en-GB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 bwMode="gray">
          <a:xfrm>
            <a:off x="1391573" y="6336000"/>
            <a:ext cx="1567912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EB2814"/>
                </a:solidFill>
                <a:latin typeface="+mn-lt"/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75320" y="6335999"/>
            <a:ext cx="381650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1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eadline">
            <a:extLst>
              <a:ext uri="{FF2B5EF4-FFF2-40B4-BE49-F238E27FC236}">
                <a16:creationId xmlns:a16="http://schemas.microsoft.com/office/drawing/2014/main" id="{70881CB1-5926-472A-8574-E4B3B37AFAD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320" y="431593"/>
            <a:ext cx="10441359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875320" y="1728000"/>
            <a:ext cx="10441359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6" name="Logo">
            <a:extLst>
              <a:ext uri="{FF2B5EF4-FFF2-40B4-BE49-F238E27FC236}">
                <a16:creationId xmlns:a16="http://schemas.microsoft.com/office/drawing/2014/main" id="{2F36D330-37EE-4BB3-9EDE-BF69F782A54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087301" y="6332746"/>
            <a:ext cx="1620211" cy="182247"/>
            <a:chOff x="1699815" y="1376831"/>
            <a:chExt cx="2700051" cy="303752"/>
          </a:xfrm>
          <a:solidFill>
            <a:schemeClr val="tx1"/>
          </a:solidFill>
        </p:grpSpPr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3C674375-CA70-448A-942E-B00433CB8147}"/>
                </a:ext>
              </a:extLst>
            </p:cNvPr>
            <p:cNvSpPr/>
            <p:nvPr/>
          </p:nvSpPr>
          <p:spPr bwMode="gray">
            <a:xfrm>
              <a:off x="25917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9FE59EF2-C4DB-441C-A408-2EF1150DD537}"/>
                </a:ext>
              </a:extLst>
            </p:cNvPr>
            <p:cNvSpPr/>
            <p:nvPr/>
          </p:nvSpPr>
          <p:spPr bwMode="gray">
            <a:xfrm>
              <a:off x="3612435" y="1447887"/>
              <a:ext cx="207454" cy="232600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454" y="50006"/>
                    <a:pt x="170307" y="0"/>
                    <a:pt x="103537" y="0"/>
                  </a:cubicBezTo>
                  <a:moveTo>
                    <a:pt x="103537" y="187262"/>
                  </a:moveTo>
                  <a:cubicBezTo>
                    <a:pt x="68389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020" y="162592"/>
                    <a:pt x="139255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3980E3EE-6B4F-456C-AF54-E4443032D2B7}"/>
                </a:ext>
              </a:extLst>
            </p:cNvPr>
            <p:cNvSpPr/>
            <p:nvPr/>
          </p:nvSpPr>
          <p:spPr bwMode="gray">
            <a:xfrm>
              <a:off x="2257122" y="1379974"/>
              <a:ext cx="122205" cy="30051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F0965EB6-A0CF-446C-96DF-3A98DDADB576}"/>
                </a:ext>
              </a:extLst>
            </p:cNvPr>
            <p:cNvSpPr/>
            <p:nvPr/>
          </p:nvSpPr>
          <p:spPr bwMode="gray">
            <a:xfrm>
              <a:off x="3481084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76C73AF4-3AC1-45CA-A5B7-8AA636EB0927}"/>
                </a:ext>
              </a:extLst>
            </p:cNvPr>
            <p:cNvSpPr/>
            <p:nvPr/>
          </p:nvSpPr>
          <p:spPr bwMode="gray">
            <a:xfrm>
              <a:off x="3851797" y="1379974"/>
              <a:ext cx="122206" cy="300513"/>
            </a:xfrm>
            <a:custGeom>
              <a:avLst/>
              <a:gdLst>
                <a:gd name="connsiteX0" fmla="*/ 48578 w 122206"/>
                <a:gd name="connsiteY0" fmla="*/ 226886 h 300513"/>
                <a:gd name="connsiteX1" fmla="*/ 48578 w 122206"/>
                <a:gd name="connsiteY1" fmla="*/ 115253 h 300513"/>
                <a:gd name="connsiteX2" fmla="*/ 112681 w 122206"/>
                <a:gd name="connsiteY2" fmla="*/ 115253 h 300513"/>
                <a:gd name="connsiteX3" fmla="*/ 112681 w 122206"/>
                <a:gd name="connsiteY3" fmla="*/ 71057 h 300513"/>
                <a:gd name="connsiteX4" fmla="*/ 48578 w 122206"/>
                <a:gd name="connsiteY4" fmla="*/ 71057 h 300513"/>
                <a:gd name="connsiteX5" fmla="*/ 48578 w 122206"/>
                <a:gd name="connsiteY5" fmla="*/ 0 h 300513"/>
                <a:gd name="connsiteX6" fmla="*/ 0 w 122206"/>
                <a:gd name="connsiteY6" fmla="*/ 0 h 300513"/>
                <a:gd name="connsiteX7" fmla="*/ 0 w 122206"/>
                <a:gd name="connsiteY7" fmla="*/ 235553 h 300513"/>
                <a:gd name="connsiteX8" fmla="*/ 65151 w 122206"/>
                <a:gd name="connsiteY8" fmla="*/ 300514 h 300513"/>
                <a:gd name="connsiteX9" fmla="*/ 122206 w 122206"/>
                <a:gd name="connsiteY9" fmla="*/ 287084 h 300513"/>
                <a:gd name="connsiteX10" fmla="*/ 110014 w 122206"/>
                <a:gd name="connsiteY10" fmla="*/ 246412 h 300513"/>
                <a:gd name="connsiteX11" fmla="*/ 48578 w 122206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6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725" y="257937"/>
                    <a:pt x="47721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5BCB06B9-433B-4919-8E8E-8BC676252EF2}"/>
                </a:ext>
              </a:extLst>
            </p:cNvPr>
            <p:cNvSpPr/>
            <p:nvPr/>
          </p:nvSpPr>
          <p:spPr bwMode="gray">
            <a:xfrm>
              <a:off x="4208699" y="1447697"/>
              <a:ext cx="191166" cy="232600"/>
            </a:xfrm>
            <a:custGeom>
              <a:avLst/>
              <a:gdLst>
                <a:gd name="connsiteX0" fmla="*/ 105251 w 191166"/>
                <a:gd name="connsiteY0" fmla="*/ 186595 h 232600"/>
                <a:gd name="connsiteX1" fmla="*/ 49054 w 191166"/>
                <a:gd name="connsiteY1" fmla="*/ 116015 h 232600"/>
                <a:gd name="connsiteX2" fmla="*/ 105251 w 191166"/>
                <a:gd name="connsiteY2" fmla="*/ 46292 h 232600"/>
                <a:gd name="connsiteX3" fmla="*/ 155734 w 191166"/>
                <a:gd name="connsiteY3" fmla="*/ 74200 h 232600"/>
                <a:gd name="connsiteX4" fmla="*/ 191167 w 191166"/>
                <a:gd name="connsiteY4" fmla="*/ 46292 h 232600"/>
                <a:gd name="connsiteX5" fmla="*/ 105251 w 191166"/>
                <a:gd name="connsiteY5" fmla="*/ 0 h 232600"/>
                <a:gd name="connsiteX6" fmla="*/ 0 w 191166"/>
                <a:gd name="connsiteY6" fmla="*/ 115824 h 232600"/>
                <a:gd name="connsiteX7" fmla="*/ 105251 w 191166"/>
                <a:gd name="connsiteY7" fmla="*/ 232601 h 232600"/>
                <a:gd name="connsiteX8" fmla="*/ 191167 w 191166"/>
                <a:gd name="connsiteY8" fmla="*/ 186309 h 232600"/>
                <a:gd name="connsiteX9" fmla="*/ 155734 w 191166"/>
                <a:gd name="connsiteY9" fmla="*/ 158496 h 232600"/>
                <a:gd name="connsiteX10" fmla="*/ 105251 w 191166"/>
                <a:gd name="connsiteY10" fmla="*/ 186595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66" h="232600">
                  <a:moveTo>
                    <a:pt x="105251" y="186595"/>
                  </a:moveTo>
                  <a:cubicBezTo>
                    <a:pt x="69533" y="186595"/>
                    <a:pt x="49054" y="160877"/>
                    <a:pt x="49054" y="116015"/>
                  </a:cubicBezTo>
                  <a:cubicBezTo>
                    <a:pt x="49054" y="71152"/>
                    <a:pt x="69533" y="46292"/>
                    <a:pt x="105251" y="46292"/>
                  </a:cubicBezTo>
                  <a:cubicBezTo>
                    <a:pt x="128397" y="46292"/>
                    <a:pt x="144685" y="59626"/>
                    <a:pt x="155734" y="74200"/>
                  </a:cubicBezTo>
                  <a:lnTo>
                    <a:pt x="191167" y="46292"/>
                  </a:lnTo>
                  <a:cubicBezTo>
                    <a:pt x="172212" y="18479"/>
                    <a:pt x="140113" y="0"/>
                    <a:pt x="105251" y="0"/>
                  </a:cubicBezTo>
                  <a:cubicBezTo>
                    <a:pt x="38576" y="0"/>
                    <a:pt x="0" y="50863"/>
                    <a:pt x="0" y="115824"/>
                  </a:cubicBezTo>
                  <a:cubicBezTo>
                    <a:pt x="0" y="180880"/>
                    <a:pt x="38576" y="232601"/>
                    <a:pt x="105251" y="232601"/>
                  </a:cubicBezTo>
                  <a:cubicBezTo>
                    <a:pt x="140113" y="232601"/>
                    <a:pt x="172117" y="214217"/>
                    <a:pt x="191167" y="186309"/>
                  </a:cubicBezTo>
                  <a:lnTo>
                    <a:pt x="155734" y="158496"/>
                  </a:lnTo>
                  <a:cubicBezTo>
                    <a:pt x="144685" y="173260"/>
                    <a:pt x="128397" y="186595"/>
                    <a:pt x="105251" y="18659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DECECECA-4C7A-4FA9-A84B-D1C882BBBD80}"/>
                </a:ext>
              </a:extLst>
            </p:cNvPr>
            <p:cNvSpPr/>
            <p:nvPr/>
          </p:nvSpPr>
          <p:spPr bwMode="gray">
            <a:xfrm>
              <a:off x="2028236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77A3F398-1046-471C-9DFA-CAB23C650A03}"/>
                </a:ext>
              </a:extLst>
            </p:cNvPr>
            <p:cNvSpPr/>
            <p:nvPr/>
          </p:nvSpPr>
          <p:spPr bwMode="gray">
            <a:xfrm>
              <a:off x="3983338" y="1447887"/>
              <a:ext cx="197643" cy="232695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6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625 w 197643"/>
                <a:gd name="connsiteY10" fmla="*/ 96584 h 232695"/>
                <a:gd name="connsiteX11" fmla="*/ 99060 w 197643"/>
                <a:gd name="connsiteY11" fmla="*/ 42005 h 232695"/>
                <a:gd name="connsiteX12" fmla="*/ 148209 w 197643"/>
                <a:gd name="connsiteY12" fmla="*/ 95536 h 232695"/>
                <a:gd name="connsiteX13" fmla="*/ 148209 w 197643"/>
                <a:gd name="connsiteY13" fmla="*/ 96584 h 232695"/>
                <a:gd name="connsiteX14" fmla="*/ 49625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3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6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625" y="96584"/>
                  </a:moveTo>
                  <a:cubicBezTo>
                    <a:pt x="52673" y="58103"/>
                    <a:pt x="78486" y="42005"/>
                    <a:pt x="99060" y="42005"/>
                  </a:cubicBezTo>
                  <a:cubicBezTo>
                    <a:pt x="129730" y="42005"/>
                    <a:pt x="147256" y="61055"/>
                    <a:pt x="148209" y="95536"/>
                  </a:cubicBezTo>
                  <a:lnTo>
                    <a:pt x="148209" y="96584"/>
                  </a:lnTo>
                  <a:lnTo>
                    <a:pt x="49625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13C67BD9-88F4-479B-A366-1585E8B9F3E5}"/>
                </a:ext>
              </a:extLst>
            </p:cNvPr>
            <p:cNvSpPr/>
            <p:nvPr/>
          </p:nvSpPr>
          <p:spPr bwMode="gray">
            <a:xfrm>
              <a:off x="2836528" y="1595144"/>
              <a:ext cx="65246" cy="62103"/>
            </a:xfrm>
            <a:custGeom>
              <a:avLst/>
              <a:gdLst>
                <a:gd name="connsiteX0" fmla="*/ 42672 w 65246"/>
                <a:gd name="connsiteY0" fmla="*/ 0 h 62103"/>
                <a:gd name="connsiteX1" fmla="*/ 22574 w 65246"/>
                <a:gd name="connsiteY1" fmla="*/ 0 h 62103"/>
                <a:gd name="connsiteX2" fmla="*/ 6191 w 65246"/>
                <a:gd name="connsiteY2" fmla="*/ 11811 h 62103"/>
                <a:gd name="connsiteX3" fmla="*/ 0 w 65246"/>
                <a:gd name="connsiteY3" fmla="*/ 31052 h 62103"/>
                <a:gd name="connsiteX4" fmla="*/ 6191 w 65246"/>
                <a:gd name="connsiteY4" fmla="*/ 50197 h 62103"/>
                <a:gd name="connsiteX5" fmla="*/ 22574 w 65246"/>
                <a:gd name="connsiteY5" fmla="*/ 62103 h 62103"/>
                <a:gd name="connsiteX6" fmla="*/ 42672 w 65246"/>
                <a:gd name="connsiteY6" fmla="*/ 62103 h 62103"/>
                <a:gd name="connsiteX7" fmla="*/ 59055 w 65246"/>
                <a:gd name="connsiteY7" fmla="*/ 50197 h 62103"/>
                <a:gd name="connsiteX8" fmla="*/ 65246 w 65246"/>
                <a:gd name="connsiteY8" fmla="*/ 31052 h 62103"/>
                <a:gd name="connsiteX9" fmla="*/ 59055 w 65246"/>
                <a:gd name="connsiteY9" fmla="*/ 11811 h 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03">
                  <a:moveTo>
                    <a:pt x="42672" y="0"/>
                  </a:moveTo>
                  <a:lnTo>
                    <a:pt x="22574" y="0"/>
                  </a:lnTo>
                  <a:lnTo>
                    <a:pt x="6191" y="11811"/>
                  </a:lnTo>
                  <a:lnTo>
                    <a:pt x="0" y="31052"/>
                  </a:lnTo>
                  <a:lnTo>
                    <a:pt x="6191" y="50197"/>
                  </a:lnTo>
                  <a:lnTo>
                    <a:pt x="22574" y="62103"/>
                  </a:lnTo>
                  <a:lnTo>
                    <a:pt x="42672" y="62103"/>
                  </a:lnTo>
                  <a:lnTo>
                    <a:pt x="59055" y="50197"/>
                  </a:lnTo>
                  <a:lnTo>
                    <a:pt x="65246" y="31052"/>
                  </a:lnTo>
                  <a:lnTo>
                    <a:pt x="59055" y="11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B15036B-AC78-4447-8F7E-D55307D57EBF}"/>
                </a:ext>
              </a:extLst>
            </p:cNvPr>
            <p:cNvSpPr/>
            <p:nvPr/>
          </p:nvSpPr>
          <p:spPr bwMode="gray">
            <a:xfrm>
              <a:off x="2836528" y="1470938"/>
              <a:ext cx="65246" cy="62198"/>
            </a:xfrm>
            <a:custGeom>
              <a:avLst/>
              <a:gdLst>
                <a:gd name="connsiteX0" fmla="*/ 42672 w 65246"/>
                <a:gd name="connsiteY0" fmla="*/ 0 h 62198"/>
                <a:gd name="connsiteX1" fmla="*/ 22574 w 65246"/>
                <a:gd name="connsiteY1" fmla="*/ 0 h 62198"/>
                <a:gd name="connsiteX2" fmla="*/ 6191 w 65246"/>
                <a:gd name="connsiteY2" fmla="*/ 11906 h 62198"/>
                <a:gd name="connsiteX3" fmla="*/ 0 w 65246"/>
                <a:gd name="connsiteY3" fmla="*/ 31052 h 62198"/>
                <a:gd name="connsiteX4" fmla="*/ 6191 w 65246"/>
                <a:gd name="connsiteY4" fmla="*/ 50292 h 62198"/>
                <a:gd name="connsiteX5" fmla="*/ 22574 w 65246"/>
                <a:gd name="connsiteY5" fmla="*/ 62198 h 62198"/>
                <a:gd name="connsiteX6" fmla="*/ 42672 w 65246"/>
                <a:gd name="connsiteY6" fmla="*/ 62198 h 62198"/>
                <a:gd name="connsiteX7" fmla="*/ 59055 w 65246"/>
                <a:gd name="connsiteY7" fmla="*/ 50292 h 62198"/>
                <a:gd name="connsiteX8" fmla="*/ 65246 w 65246"/>
                <a:gd name="connsiteY8" fmla="*/ 31052 h 62198"/>
                <a:gd name="connsiteX9" fmla="*/ 59055 w 65246"/>
                <a:gd name="connsiteY9" fmla="*/ 11906 h 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62198">
                  <a:moveTo>
                    <a:pt x="42672" y="0"/>
                  </a:moveTo>
                  <a:lnTo>
                    <a:pt x="22574" y="0"/>
                  </a:lnTo>
                  <a:lnTo>
                    <a:pt x="6191" y="11906"/>
                  </a:lnTo>
                  <a:lnTo>
                    <a:pt x="0" y="31052"/>
                  </a:lnTo>
                  <a:lnTo>
                    <a:pt x="6191" y="50292"/>
                  </a:lnTo>
                  <a:lnTo>
                    <a:pt x="22574" y="62198"/>
                  </a:lnTo>
                  <a:lnTo>
                    <a:pt x="42672" y="62198"/>
                  </a:lnTo>
                  <a:lnTo>
                    <a:pt x="59055" y="50292"/>
                  </a:lnTo>
                  <a:lnTo>
                    <a:pt x="65246" y="31052"/>
                  </a:lnTo>
                  <a:lnTo>
                    <a:pt x="5905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47172A10-592B-40F6-9B3A-18C53CA56FB4}"/>
                </a:ext>
              </a:extLst>
            </p:cNvPr>
            <p:cNvSpPr/>
            <p:nvPr/>
          </p:nvSpPr>
          <p:spPr bwMode="gray">
            <a:xfrm>
              <a:off x="2396949" y="1447220"/>
              <a:ext cx="172307" cy="233172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49C81C2F-4BD6-451B-ABC8-2AFF83DE1A29}"/>
                </a:ext>
              </a:extLst>
            </p:cNvPr>
            <p:cNvSpPr/>
            <p:nvPr/>
          </p:nvSpPr>
          <p:spPr bwMode="gray">
            <a:xfrm>
              <a:off x="1699815" y="1379974"/>
              <a:ext cx="294703" cy="297275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E54C512-6E38-4374-9467-3B3D2DD9405E}"/>
                </a:ext>
              </a:extLst>
            </p:cNvPr>
            <p:cNvSpPr/>
            <p:nvPr/>
          </p:nvSpPr>
          <p:spPr bwMode="gray">
            <a:xfrm>
              <a:off x="2944351" y="1376831"/>
              <a:ext cx="277463" cy="303656"/>
            </a:xfrm>
            <a:custGeom>
              <a:avLst/>
              <a:gdLst>
                <a:gd name="connsiteX0" fmla="*/ 138493 w 277463"/>
                <a:gd name="connsiteY0" fmla="*/ 0 h 303656"/>
                <a:gd name="connsiteX1" fmla="*/ 0 w 277463"/>
                <a:gd name="connsiteY1" fmla="*/ 151638 h 303656"/>
                <a:gd name="connsiteX2" fmla="*/ 138493 w 277463"/>
                <a:gd name="connsiteY2" fmla="*/ 303657 h 303656"/>
                <a:gd name="connsiteX3" fmla="*/ 277463 w 277463"/>
                <a:gd name="connsiteY3" fmla="*/ 151638 h 303656"/>
                <a:gd name="connsiteX4" fmla="*/ 138493 w 277463"/>
                <a:gd name="connsiteY4" fmla="*/ 0 h 303656"/>
                <a:gd name="connsiteX5" fmla="*/ 138493 w 277463"/>
                <a:gd name="connsiteY5" fmla="*/ 256794 h 303656"/>
                <a:gd name="connsiteX6" fmla="*/ 51340 w 277463"/>
                <a:gd name="connsiteY6" fmla="*/ 151638 h 303656"/>
                <a:gd name="connsiteX7" fmla="*/ 138493 w 277463"/>
                <a:gd name="connsiteY7" fmla="*/ 46482 h 303656"/>
                <a:gd name="connsiteX8" fmla="*/ 226028 w 277463"/>
                <a:gd name="connsiteY8" fmla="*/ 151638 h 303656"/>
                <a:gd name="connsiteX9" fmla="*/ 138493 w 277463"/>
                <a:gd name="connsiteY9" fmla="*/ 256794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463" h="303656">
                  <a:moveTo>
                    <a:pt x="138493" y="0"/>
                  </a:moveTo>
                  <a:cubicBezTo>
                    <a:pt x="60579" y="0"/>
                    <a:pt x="0" y="53435"/>
                    <a:pt x="0" y="151638"/>
                  </a:cubicBezTo>
                  <a:cubicBezTo>
                    <a:pt x="0" y="250222"/>
                    <a:pt x="60579" y="303657"/>
                    <a:pt x="138493" y="303657"/>
                  </a:cubicBezTo>
                  <a:cubicBezTo>
                    <a:pt x="216408" y="303657"/>
                    <a:pt x="277463" y="250222"/>
                    <a:pt x="277463" y="151638"/>
                  </a:cubicBezTo>
                  <a:cubicBezTo>
                    <a:pt x="277463" y="53435"/>
                    <a:pt x="216408" y="0"/>
                    <a:pt x="138493" y="0"/>
                  </a:cubicBezTo>
                  <a:moveTo>
                    <a:pt x="138493" y="256794"/>
                  </a:moveTo>
                  <a:cubicBezTo>
                    <a:pt x="87630" y="256794"/>
                    <a:pt x="51340" y="224790"/>
                    <a:pt x="51340" y="151638"/>
                  </a:cubicBezTo>
                  <a:cubicBezTo>
                    <a:pt x="51340" y="78486"/>
                    <a:pt x="87535" y="46482"/>
                    <a:pt x="138493" y="46482"/>
                  </a:cubicBezTo>
                  <a:cubicBezTo>
                    <a:pt x="189833" y="46482"/>
                    <a:pt x="226028" y="78486"/>
                    <a:pt x="226028" y="151638"/>
                  </a:cubicBezTo>
                  <a:cubicBezTo>
                    <a:pt x="226028" y="224790"/>
                    <a:pt x="189833" y="256794"/>
                    <a:pt x="138493" y="256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3AAAD24C-66E9-4634-A46C-5977E24FF2D7}"/>
                </a:ext>
              </a:extLst>
            </p:cNvPr>
            <p:cNvSpPr/>
            <p:nvPr/>
          </p:nvSpPr>
          <p:spPr bwMode="gray">
            <a:xfrm>
              <a:off x="3260295" y="1451030"/>
              <a:ext cx="178784" cy="229457"/>
            </a:xfrm>
            <a:custGeom>
              <a:avLst/>
              <a:gdLst>
                <a:gd name="connsiteX0" fmla="*/ 129730 w 178784"/>
                <a:gd name="connsiteY0" fmla="*/ 156400 h 229457"/>
                <a:gd name="connsiteX1" fmla="*/ 84487 w 178784"/>
                <a:gd name="connsiteY1" fmla="*/ 183261 h 229457"/>
                <a:gd name="connsiteX2" fmla="*/ 48958 w 178784"/>
                <a:gd name="connsiteY2" fmla="*/ 132302 h 229457"/>
                <a:gd name="connsiteX3" fmla="*/ 48958 w 178784"/>
                <a:gd name="connsiteY3" fmla="*/ 0 h 229457"/>
                <a:gd name="connsiteX4" fmla="*/ 0 w 178784"/>
                <a:gd name="connsiteY4" fmla="*/ 0 h 229457"/>
                <a:gd name="connsiteX5" fmla="*/ 0 w 178784"/>
                <a:gd name="connsiteY5" fmla="*/ 142208 h 229457"/>
                <a:gd name="connsiteX6" fmla="*/ 75343 w 178784"/>
                <a:gd name="connsiteY6" fmla="*/ 229457 h 229457"/>
                <a:gd name="connsiteX7" fmla="*/ 131826 w 178784"/>
                <a:gd name="connsiteY7" fmla="*/ 204597 h 229457"/>
                <a:gd name="connsiteX8" fmla="*/ 137541 w 178784"/>
                <a:gd name="connsiteY8" fmla="*/ 226219 h 229457"/>
                <a:gd name="connsiteX9" fmla="*/ 178784 w 178784"/>
                <a:gd name="connsiteY9" fmla="*/ 226219 h 229457"/>
                <a:gd name="connsiteX10" fmla="*/ 178784 w 178784"/>
                <a:gd name="connsiteY10" fmla="*/ 0 h 229457"/>
                <a:gd name="connsiteX11" fmla="*/ 129826 w 178784"/>
                <a:gd name="connsiteY11" fmla="*/ 0 h 229457"/>
                <a:gd name="connsiteX12" fmla="*/ 129826 w 178784"/>
                <a:gd name="connsiteY12" fmla="*/ 156400 h 22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84" h="229457">
                  <a:moveTo>
                    <a:pt x="129730" y="156400"/>
                  </a:moveTo>
                  <a:cubicBezTo>
                    <a:pt x="116300" y="173069"/>
                    <a:pt x="100679" y="183261"/>
                    <a:pt x="84487" y="183261"/>
                  </a:cubicBezTo>
                  <a:cubicBezTo>
                    <a:pt x="54959" y="183261"/>
                    <a:pt x="48673" y="160782"/>
                    <a:pt x="48958" y="132302"/>
                  </a:cubicBezTo>
                  <a:lnTo>
                    <a:pt x="48958" y="0"/>
                  </a:lnTo>
                  <a:lnTo>
                    <a:pt x="0" y="0"/>
                  </a:lnTo>
                  <a:lnTo>
                    <a:pt x="0" y="142208"/>
                  </a:lnTo>
                  <a:cubicBezTo>
                    <a:pt x="0" y="194024"/>
                    <a:pt x="22003" y="229457"/>
                    <a:pt x="75343" y="229457"/>
                  </a:cubicBezTo>
                  <a:cubicBezTo>
                    <a:pt x="94774" y="229457"/>
                    <a:pt x="118777" y="219266"/>
                    <a:pt x="131826" y="204597"/>
                  </a:cubicBezTo>
                  <a:lnTo>
                    <a:pt x="137541" y="226219"/>
                  </a:lnTo>
                  <a:lnTo>
                    <a:pt x="178784" y="226219"/>
                  </a:lnTo>
                  <a:lnTo>
                    <a:pt x="178784" y="0"/>
                  </a:lnTo>
                  <a:lnTo>
                    <a:pt x="129826" y="0"/>
                  </a:lnTo>
                  <a:lnTo>
                    <a:pt x="129826" y="15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cxnSp>
        <p:nvCxnSpPr>
          <p:cNvPr id="31" name="Line">
            <a:extLst>
              <a:ext uri="{FF2B5EF4-FFF2-40B4-BE49-F238E27FC236}">
                <a16:creationId xmlns:a16="http://schemas.microsoft.com/office/drawing/2014/main" id="{17512C8A-140A-46D2-A802-B52FD758772F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AC8C-BAFF-4F9D-BE65-C5AF933B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913" y="2520000"/>
            <a:ext cx="6211687" cy="1526400"/>
          </a:xfrm>
        </p:spPr>
        <p:txBody>
          <a:bodyPr/>
          <a:lstStyle/>
          <a:p>
            <a:r>
              <a:rPr lang="en-US" dirty="0"/>
              <a:t>Equipment identification through image recognition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5E68-40B6-48CF-AD5F-AAC03B87B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Master thesis </a:t>
            </a:r>
          </a:p>
          <a:p>
            <a:r>
              <a:rPr lang="en-GB" dirty="0"/>
              <a:t>Final seminar</a:t>
            </a:r>
          </a:p>
          <a:p>
            <a:r>
              <a:rPr lang="en-GB" dirty="0"/>
              <a:t>Saidnassimov Darkhan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32B3-F638-4790-AF8A-8710319A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3C1A-5B98-41D2-94E6-183E570E6493}" type="datetime4">
              <a:rPr lang="en-US" smtClean="0"/>
              <a:t>July 19,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7637-D16E-4A3F-979C-8FB2EF0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D27B-9558-4E51-8EEB-85D93B93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9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Preliminary experiments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Adaptive teacher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Proposed model for cross-domain object detection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Proposed model for continual learning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Cross-domain adaptation results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Continual learning results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UI results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16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Discussions for future work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Thesis objectives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GRL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Faster-RCNN in the wild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Adaptive teacher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Object detection, Faster-RCNN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51BCFF1-B4B0-21BC-40BC-3E1E94F1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10441359" cy="468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BFBC5F-2130-397F-2288-58847C80A348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876000" y="831600"/>
            <a:ext cx="10440000" cy="432000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F09DA26-C8BE-6AEF-C674-2366265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20" y="1728000"/>
            <a:ext cx="10441359" cy="4298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6D30-7E9F-AF2E-4932-DDDF714A2FED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7EA087C-00D6-4D5C-BA07-2800433540F2}" type="datetime4">
              <a:rPr lang="en-US" smtClean="0"/>
              <a:pPr>
                <a:spcAft>
                  <a:spcPts val="600"/>
                </a:spcAft>
              </a:pPr>
              <a:t>July 19,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7927-B5B3-0069-E593-02B3F7F457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1391573" y="6336000"/>
            <a:ext cx="1567912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C5DC-3226-2256-971A-00F8A027AE2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75320" y="6335999"/>
            <a:ext cx="38165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DE0A1B-740E-42D4-B16F-ED5AF3A0B271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A53886D-6C68-1DF9-6988-1349000D9C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05174" y="6336000"/>
            <a:ext cx="3600469" cy="2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so Outotec">
  <a:themeElements>
    <a:clrScheme name="Metso Outotec colors">
      <a:dk1>
        <a:sysClr val="windowText" lastClr="000000"/>
      </a:dk1>
      <a:lt1>
        <a:sysClr val="window" lastClr="FFFFFF"/>
      </a:lt1>
      <a:dk2>
        <a:srgbClr val="EB2814"/>
      </a:dk2>
      <a:lt2>
        <a:srgbClr val="E6E6E6"/>
      </a:lt2>
      <a:accent1>
        <a:srgbClr val="000000"/>
      </a:accent1>
      <a:accent2>
        <a:srgbClr val="70777F"/>
      </a:accent2>
      <a:accent3>
        <a:srgbClr val="EB2814"/>
      </a:accent3>
      <a:accent4>
        <a:srgbClr val="E6E6E6"/>
      </a:accent4>
      <a:accent5>
        <a:srgbClr val="51D645"/>
      </a:accent5>
      <a:accent6>
        <a:srgbClr val="DEEC29"/>
      </a:accent6>
      <a:hlink>
        <a:srgbClr val="0563C1"/>
      </a:hlink>
      <a:folHlink>
        <a:srgbClr val="954F72"/>
      </a:folHlink>
    </a:clrScheme>
    <a:fontScheme name="mets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777F"/>
        </a:solidFill>
        <a:ln>
          <a:solidFill>
            <a:srgbClr val="70777F"/>
          </a:solidFill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00"/>
          </a:spcAft>
          <a:defRPr dirty="0" smtClean="0"/>
        </a:defPPr>
      </a:lstStyle>
    </a:txDef>
  </a:objectDefaults>
  <a:extraClrSchemeLst/>
  <a:custClrLst>
    <a:custClr name="Red">
      <a:srgbClr val="EB2814"/>
    </a:custClr>
    <a:custClr name="Black">
      <a:srgbClr val="000000"/>
    </a:custClr>
    <a:custClr name="Dark Grey">
      <a:srgbClr val="70777F"/>
    </a:custClr>
    <a:custClr name="Grey">
      <a:srgbClr val="B3B3B3"/>
    </a:custClr>
    <a:custClr name="Light Grey">
      <a:srgbClr val="E6E6E6"/>
    </a:custClr>
    <a:custClr name="G1">
      <a:srgbClr val="DEEC29"/>
    </a:custClr>
    <a:custClr name="G2">
      <a:srgbClr val="51D645"/>
    </a:custClr>
    <a:custClr name="G3">
      <a:srgbClr val="00E2B2"/>
    </a:custClr>
  </a:custClrLst>
  <a:extLst>
    <a:ext uri="{05A4C25C-085E-4340-85A3-A5531E510DB2}">
      <thm15:themeFamily xmlns:thm15="http://schemas.microsoft.com/office/thememl/2012/main" name="Presentation1" id="{3205F8BA-852D-45A4-AB34-61835D3239E1}" vid="{A54426B7-3507-4745-9FB0-EF0002930A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Metso Outotec Presentation template</Template>
  <TotalTime>103</TotalTime>
  <Words>122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Metso Outotec</vt:lpstr>
      <vt:lpstr>Equipment identification through image recognition</vt:lpstr>
      <vt:lpstr>Introduction</vt:lpstr>
      <vt:lpstr>Introduction</vt:lpstr>
      <vt:lpstr>Background</vt:lpstr>
      <vt:lpstr>Background</vt:lpstr>
      <vt:lpstr>Background</vt:lpstr>
      <vt:lpstr>Background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Conclusion</vt:lpstr>
    </vt:vector>
  </TitlesOfParts>
  <Company>Metso Outotec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Darkhan Saidnassimov</dc:creator>
  <cp:lastModifiedBy>Saidnassimov Darkhan</cp:lastModifiedBy>
  <cp:revision>11</cp:revision>
  <dcterms:created xsi:type="dcterms:W3CDTF">2022-04-07T15:42:33Z</dcterms:created>
  <dcterms:modified xsi:type="dcterms:W3CDTF">2022-07-18T22:40:11Z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OConfidentiality">
    <vt:lpwstr>RESTRICTED</vt:lpwstr>
  </property>
</Properties>
</file>