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4" r:id="rId6"/>
    <p:sldId id="265" r:id="rId7"/>
    <p:sldId id="266" r:id="rId8"/>
    <p:sldId id="267" r:id="rId9"/>
    <p:sldId id="268" r:id="rId10"/>
    <p:sldId id="261" r:id="rId11"/>
    <p:sldId id="262" r:id="rId12"/>
    <p:sldId id="275" r:id="rId13"/>
    <p:sldId id="260" r:id="rId14"/>
    <p:sldId id="263" r:id="rId15"/>
    <p:sldId id="276" r:id="rId16"/>
    <p:sldId id="269" r:id="rId17"/>
    <p:sldId id="270" r:id="rId18"/>
    <p:sldId id="277" r:id="rId19"/>
    <p:sldId id="271" r:id="rId20"/>
    <p:sldId id="272" r:id="rId21"/>
    <p:sldId id="278" r:id="rId22"/>
    <p:sldId id="274"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027"/>
    <a:srgbClr val="0166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89440" autoAdjust="0"/>
  </p:normalViewPr>
  <p:slideViewPr>
    <p:cSldViewPr snapToGrid="0">
      <p:cViewPr varScale="1">
        <p:scale>
          <a:sx n="83" d="100"/>
          <a:sy n="83" d="100"/>
        </p:scale>
        <p:origin x="45" y="3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CC05D-AB04-4523-A9E2-AD6B81E1DEE4}" type="datetimeFigureOut">
              <a:rPr lang="en-US" smtClean="0"/>
              <a:t>7/11/2020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AFAFF-8CBC-4A5C-BA63-D9B0CACDDACD}" type="slidenum">
              <a:rPr lang="en-US" smtClean="0"/>
              <a:t>‹#›</a:t>
            </a:fld>
            <a:endParaRPr lang="en-US"/>
          </a:p>
        </p:txBody>
      </p:sp>
    </p:spTree>
    <p:extLst>
      <p:ext uri="{BB962C8B-B14F-4D97-AF65-F5344CB8AC3E}">
        <p14:creationId xmlns:p14="http://schemas.microsoft.com/office/powerpoint/2010/main" val="255324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hoped to achieve through this analysis was…</a:t>
            </a:r>
          </a:p>
          <a:p>
            <a:endParaRPr lang="en-US" dirty="0"/>
          </a:p>
          <a:p>
            <a:r>
              <a:rPr lang="en-US" dirty="0"/>
              <a:t>Trends: These are not necessary strengths or weakness, but trends could potentially make it easier for a team to </a:t>
            </a:r>
            <a:r>
              <a:rPr lang="en-US" dirty="0" err="1"/>
              <a:t>gameplan</a:t>
            </a:r>
            <a:r>
              <a:rPr lang="en-US" dirty="0"/>
              <a:t> against you.</a:t>
            </a:r>
          </a:p>
          <a:p>
            <a:endParaRPr lang="en-US" dirty="0"/>
          </a:p>
          <a:p>
            <a:r>
              <a:rPr lang="en-US" dirty="0"/>
              <a:t>Draft: Lastly, the strengths and weaknesses could provide insight into the draft. So if a team ends up being weak in a certain area, the team can look to find a player to fill in that weakness in the draft.</a:t>
            </a:r>
          </a:p>
        </p:txBody>
      </p:sp>
      <p:sp>
        <p:nvSpPr>
          <p:cNvPr id="4" name="Slide Number Placeholder 3"/>
          <p:cNvSpPr>
            <a:spLocks noGrp="1"/>
          </p:cNvSpPr>
          <p:nvPr>
            <p:ph type="sldNum" sz="quarter" idx="5"/>
          </p:nvPr>
        </p:nvSpPr>
        <p:spPr/>
        <p:txBody>
          <a:bodyPr/>
          <a:lstStyle/>
          <a:p>
            <a:fld id="{483AFAFF-8CBC-4A5C-BA63-D9B0CACDDACD}" type="slidenum">
              <a:rPr lang="en-US" smtClean="0"/>
              <a:t>2</a:t>
            </a:fld>
            <a:endParaRPr lang="en-US"/>
          </a:p>
        </p:txBody>
      </p:sp>
    </p:spTree>
    <p:extLst>
      <p:ext uri="{BB962C8B-B14F-4D97-AF65-F5344CB8AC3E}">
        <p14:creationId xmlns:p14="http://schemas.microsoft.com/office/powerpoint/2010/main" val="255778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left plot, it does appear that clusters 1 and two are very similar and don’t provide great distinction. In the right plot, the only completely unique cluster is cluster 2. The middle shows that most of the data is well explained by the clusters, but clusters 1 and 4 have a small portion that are not well explained by the clusters.</a:t>
            </a:r>
          </a:p>
        </p:txBody>
      </p:sp>
      <p:sp>
        <p:nvSpPr>
          <p:cNvPr id="4" name="Slide Number Placeholder 3"/>
          <p:cNvSpPr>
            <a:spLocks noGrp="1"/>
          </p:cNvSpPr>
          <p:nvPr>
            <p:ph type="sldNum" sz="quarter" idx="5"/>
          </p:nvPr>
        </p:nvSpPr>
        <p:spPr/>
        <p:txBody>
          <a:bodyPr/>
          <a:lstStyle/>
          <a:p>
            <a:fld id="{483AFAFF-8CBC-4A5C-BA63-D9B0CACDDACD}" type="slidenum">
              <a:rPr lang="en-US" smtClean="0"/>
              <a:t>11</a:t>
            </a:fld>
            <a:endParaRPr lang="en-US"/>
          </a:p>
        </p:txBody>
      </p:sp>
    </p:spTree>
    <p:extLst>
      <p:ext uri="{BB962C8B-B14F-4D97-AF65-F5344CB8AC3E}">
        <p14:creationId xmlns:p14="http://schemas.microsoft.com/office/powerpoint/2010/main" val="1730641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cluster distribution is decently spread out, with cluster 3 lacking a bit more than the others. The sum of squares shows there is an increase in the variability in clusters 2 and 4, but this is likely tied to the larger number of observations.</a:t>
            </a:r>
          </a:p>
          <a:p>
            <a:r>
              <a:rPr lang="en-US" dirty="0"/>
              <a:t>Cluster 4 has all the first down passes and no incomplete passes or interceptions. The yards gained appears higher than all the other clusters and it is the only cluster with offensive touchdowns. </a:t>
            </a:r>
          </a:p>
          <a:p>
            <a:r>
              <a:rPr lang="en-US" dirty="0"/>
              <a:t>So why might this be?</a:t>
            </a:r>
          </a:p>
          <a:p>
            <a:r>
              <a:rPr lang="en-US" dirty="0"/>
              <a:t>Well there appears to be more deep passes in this cluster than any others, but that is about the only significant difference between this cluster and the others. </a:t>
            </a:r>
          </a:p>
          <a:p>
            <a:r>
              <a:rPr lang="en-US" dirty="0"/>
              <a:t>Another interesting relationship caught in here is home and away games (clusters 1 and 2). The team appears to have far more first downs when playing away than at home. We can see this because all the downs in cluster 1 are closer to 0 while most downs in cluster 2 are second downs. This appears to conflict with the idea of home field advantage. Also, when away, the team appears throw to the right far more than when it is home.</a:t>
            </a:r>
          </a:p>
          <a:p>
            <a:r>
              <a:rPr lang="en-US" dirty="0"/>
              <a:t>Shows more positives overall for the offense than weaknesses, but also shows some tendencies that opponents may take advantage of.</a:t>
            </a:r>
          </a:p>
        </p:txBody>
      </p:sp>
      <p:sp>
        <p:nvSpPr>
          <p:cNvPr id="4" name="Slide Number Placeholder 3"/>
          <p:cNvSpPr>
            <a:spLocks noGrp="1"/>
          </p:cNvSpPr>
          <p:nvPr>
            <p:ph type="sldNum" sz="quarter" idx="5"/>
          </p:nvPr>
        </p:nvSpPr>
        <p:spPr/>
        <p:txBody>
          <a:bodyPr/>
          <a:lstStyle/>
          <a:p>
            <a:fld id="{483AFAFF-8CBC-4A5C-BA63-D9B0CACDDACD}" type="slidenum">
              <a:rPr lang="en-US" smtClean="0"/>
              <a:t>12</a:t>
            </a:fld>
            <a:endParaRPr lang="en-US"/>
          </a:p>
        </p:txBody>
      </p:sp>
    </p:spTree>
    <p:extLst>
      <p:ext uri="{BB962C8B-B14F-4D97-AF65-F5344CB8AC3E}">
        <p14:creationId xmlns:p14="http://schemas.microsoft.com/office/powerpoint/2010/main" val="3707517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t>
            </a:r>
            <a:r>
              <a:rPr lang="en-US" dirty="0" err="1"/>
              <a:t>silhouttes</a:t>
            </a:r>
            <a:r>
              <a:rPr lang="en-US" dirty="0"/>
              <a:t> provide different values for the optimal k, so two k values were used, 5 and 9. Since ideally, we wanted 5 clusters to match the quality of play categories, we stuck with that.</a:t>
            </a:r>
          </a:p>
        </p:txBody>
      </p:sp>
      <p:sp>
        <p:nvSpPr>
          <p:cNvPr id="4" name="Slide Number Placeholder 3"/>
          <p:cNvSpPr>
            <a:spLocks noGrp="1"/>
          </p:cNvSpPr>
          <p:nvPr>
            <p:ph type="sldNum" sz="quarter" idx="5"/>
          </p:nvPr>
        </p:nvSpPr>
        <p:spPr/>
        <p:txBody>
          <a:bodyPr/>
          <a:lstStyle/>
          <a:p>
            <a:fld id="{483AFAFF-8CBC-4A5C-BA63-D9B0CACDDACD}" type="slidenum">
              <a:rPr lang="en-US" smtClean="0"/>
              <a:t>13</a:t>
            </a:fld>
            <a:endParaRPr lang="en-US"/>
          </a:p>
        </p:txBody>
      </p:sp>
    </p:spTree>
    <p:extLst>
      <p:ext uri="{BB962C8B-B14F-4D97-AF65-F5344CB8AC3E}">
        <p14:creationId xmlns:p14="http://schemas.microsoft.com/office/powerpoint/2010/main" val="4153575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clusters here look poorly mixed in the left and right image, the silhouette plot, outside of cluster 4, appears rather clean which seems to signal that the clusters are well grouped. </a:t>
            </a:r>
          </a:p>
        </p:txBody>
      </p:sp>
      <p:sp>
        <p:nvSpPr>
          <p:cNvPr id="4" name="Slide Number Placeholder 3"/>
          <p:cNvSpPr>
            <a:spLocks noGrp="1"/>
          </p:cNvSpPr>
          <p:nvPr>
            <p:ph type="sldNum" sz="quarter" idx="5"/>
          </p:nvPr>
        </p:nvSpPr>
        <p:spPr/>
        <p:txBody>
          <a:bodyPr/>
          <a:lstStyle/>
          <a:p>
            <a:fld id="{483AFAFF-8CBC-4A5C-BA63-D9B0CACDDACD}" type="slidenum">
              <a:rPr lang="en-US" smtClean="0"/>
              <a:t>14</a:t>
            </a:fld>
            <a:endParaRPr lang="en-US"/>
          </a:p>
        </p:txBody>
      </p:sp>
    </p:spTree>
    <p:extLst>
      <p:ext uri="{BB962C8B-B14F-4D97-AF65-F5344CB8AC3E}">
        <p14:creationId xmlns:p14="http://schemas.microsoft.com/office/powerpoint/2010/main" val="186078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2 appears to be significantly smaller than the others, but also has the least variability likely due to the low number of observations in this cluster. </a:t>
            </a:r>
          </a:p>
          <a:p>
            <a:r>
              <a:rPr lang="en-US" dirty="0"/>
              <a:t>When looking at defense, the values associated with first down passes and td_team_2 should be low to be considered a successful play. Clusters 4 and 5 cluster together plays where the defense did not perform well. Why did the defense perform poorly?</a:t>
            </a:r>
          </a:p>
          <a:p>
            <a:r>
              <a:rPr lang="en-US" dirty="0"/>
              <a:t>In cluster 5, there is a strong relationship between short passes over the middle. </a:t>
            </a:r>
          </a:p>
          <a:p>
            <a:r>
              <a:rPr lang="en-US" dirty="0"/>
              <a:t>Cluster 4 does not appear to really have any uniqueness to it that would explain a potential weakness for the defense other than it is the cluster with the least amount of shotgun plays. So maybe the defense isn’t as prepared for passing plays when the offense is not in an obvious passing formation.</a:t>
            </a:r>
          </a:p>
          <a:p>
            <a:r>
              <a:rPr lang="en-US" dirty="0"/>
              <a:t>Cluster 3 shows team like to pass out of shotgun more when playing against the Jags in Jacksonville and slightly prefer passing to the short left more than any other cluster when on third down.</a:t>
            </a:r>
          </a:p>
          <a:p>
            <a:r>
              <a:rPr lang="en-US" dirty="0"/>
              <a:t>Cluster 1 shows short passes to the right were very unsuccessful, and the rest of the clusters appear to back this up too.</a:t>
            </a:r>
          </a:p>
        </p:txBody>
      </p:sp>
      <p:sp>
        <p:nvSpPr>
          <p:cNvPr id="4" name="Slide Number Placeholder 3"/>
          <p:cNvSpPr>
            <a:spLocks noGrp="1"/>
          </p:cNvSpPr>
          <p:nvPr>
            <p:ph type="sldNum" sz="quarter" idx="5"/>
          </p:nvPr>
        </p:nvSpPr>
        <p:spPr/>
        <p:txBody>
          <a:bodyPr/>
          <a:lstStyle/>
          <a:p>
            <a:fld id="{483AFAFF-8CBC-4A5C-BA63-D9B0CACDDACD}" type="slidenum">
              <a:rPr lang="en-US" smtClean="0"/>
              <a:t>15</a:t>
            </a:fld>
            <a:endParaRPr lang="en-US"/>
          </a:p>
        </p:txBody>
      </p:sp>
    </p:spTree>
    <p:extLst>
      <p:ext uri="{BB962C8B-B14F-4D97-AF65-F5344CB8AC3E}">
        <p14:creationId xmlns:p14="http://schemas.microsoft.com/office/powerpoint/2010/main" val="3674097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the passing offense, the rushing offense also appears to have an optimal k value of 4.</a:t>
            </a:r>
          </a:p>
        </p:txBody>
      </p:sp>
      <p:sp>
        <p:nvSpPr>
          <p:cNvPr id="4" name="Slide Number Placeholder 3"/>
          <p:cNvSpPr>
            <a:spLocks noGrp="1"/>
          </p:cNvSpPr>
          <p:nvPr>
            <p:ph type="sldNum" sz="quarter" idx="5"/>
          </p:nvPr>
        </p:nvSpPr>
        <p:spPr/>
        <p:txBody>
          <a:bodyPr/>
          <a:lstStyle/>
          <a:p>
            <a:fld id="{483AFAFF-8CBC-4A5C-BA63-D9B0CACDDACD}" type="slidenum">
              <a:rPr lang="en-US" smtClean="0"/>
              <a:t>16</a:t>
            </a:fld>
            <a:endParaRPr lang="en-US"/>
          </a:p>
        </p:txBody>
      </p:sp>
    </p:spTree>
    <p:extLst>
      <p:ext uri="{BB962C8B-B14F-4D97-AF65-F5344CB8AC3E}">
        <p14:creationId xmlns:p14="http://schemas.microsoft.com/office/powerpoint/2010/main" val="894567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different clusters provide seemingly inconsistent reports. The leftmost graph appears to blend clusters 1 and 4, while the rightmost graph blends clusters 2 and 3 the most. In both graphs there does appear to be a relatively strong distinction between most of the clusters though. The </a:t>
            </a:r>
            <a:r>
              <a:rPr lang="en-US" dirty="0" err="1"/>
              <a:t>clara</a:t>
            </a:r>
            <a:r>
              <a:rPr lang="en-US" dirty="0"/>
              <a:t> silhouette enforces this belief with low negative silhouette widths, meaning most of the data is well explained by the model.</a:t>
            </a:r>
          </a:p>
        </p:txBody>
      </p:sp>
      <p:sp>
        <p:nvSpPr>
          <p:cNvPr id="4" name="Slide Number Placeholder 3"/>
          <p:cNvSpPr>
            <a:spLocks noGrp="1"/>
          </p:cNvSpPr>
          <p:nvPr>
            <p:ph type="sldNum" sz="quarter" idx="5"/>
          </p:nvPr>
        </p:nvSpPr>
        <p:spPr/>
        <p:txBody>
          <a:bodyPr/>
          <a:lstStyle/>
          <a:p>
            <a:fld id="{483AFAFF-8CBC-4A5C-BA63-D9B0CACDDACD}" type="slidenum">
              <a:rPr lang="en-US" smtClean="0"/>
              <a:t>17</a:t>
            </a:fld>
            <a:endParaRPr lang="en-US"/>
          </a:p>
        </p:txBody>
      </p:sp>
    </p:spTree>
    <p:extLst>
      <p:ext uri="{BB962C8B-B14F-4D97-AF65-F5344CB8AC3E}">
        <p14:creationId xmlns:p14="http://schemas.microsoft.com/office/powerpoint/2010/main" val="1865997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sizes are more widespread than ideal. </a:t>
            </a:r>
          </a:p>
          <a:p>
            <a:r>
              <a:rPr lang="en-US" dirty="0"/>
              <a:t>There isn’t too much variability between the different clusters other than scrambles and away games.</a:t>
            </a:r>
          </a:p>
          <a:p>
            <a:r>
              <a:rPr lang="en-US" dirty="0"/>
              <a:t>Cluster 3 shows the QB scrambles, which appear to mostly happen on third down but still often failed to lead to a first down., although it was more successful at creating a first down the other types of rushes. This shows that the offense could be putting the QB at too much risk and could possibly benefit from better receivers that get open faster or a better offensive line to allow the QB to take time in the pocket. </a:t>
            </a:r>
          </a:p>
          <a:p>
            <a:r>
              <a:rPr lang="en-US" dirty="0"/>
              <a:t>Cluster 1 shows that the team is more likely to get first down rushes playing away. So far from the clustering, I would not be surprised to the team won more games away than at home.</a:t>
            </a:r>
          </a:p>
          <a:p>
            <a:r>
              <a:rPr lang="en-US" dirty="0"/>
              <a:t>Cluster 1 and 4 look similar yet have different first down results until you consider the gap. While both clusters focus on runs to the left, it appears the Jags are slightly more effective when running to the guard or tackle gap than when running around the edge. I believe this may be an indication of either poor run blocking by tight ends or tackles. To me this, this indicates the interior of the line is better at run blocking than the outside.</a:t>
            </a:r>
          </a:p>
          <a:p>
            <a:r>
              <a:rPr lang="en-US" dirty="0"/>
              <a:t>Cluster 2 produces the most touchdowns with runs up the middle, but it appears these runs are much more likely to be called when the team is already near the endzone. This does reinforce the idea that the interior line is stronger at run blocking though. When the team needs a tough run, they look to running up the middle rather than bouncing to the outside.</a:t>
            </a:r>
          </a:p>
        </p:txBody>
      </p:sp>
      <p:sp>
        <p:nvSpPr>
          <p:cNvPr id="4" name="Slide Number Placeholder 3"/>
          <p:cNvSpPr>
            <a:spLocks noGrp="1"/>
          </p:cNvSpPr>
          <p:nvPr>
            <p:ph type="sldNum" sz="quarter" idx="5"/>
          </p:nvPr>
        </p:nvSpPr>
        <p:spPr/>
        <p:txBody>
          <a:bodyPr/>
          <a:lstStyle/>
          <a:p>
            <a:fld id="{483AFAFF-8CBC-4A5C-BA63-D9B0CACDDACD}" type="slidenum">
              <a:rPr lang="en-US" smtClean="0"/>
              <a:t>18</a:t>
            </a:fld>
            <a:endParaRPr lang="en-US"/>
          </a:p>
        </p:txBody>
      </p:sp>
    </p:spTree>
    <p:extLst>
      <p:ext uri="{BB962C8B-B14F-4D97-AF65-F5344CB8AC3E}">
        <p14:creationId xmlns:p14="http://schemas.microsoft.com/office/powerpoint/2010/main" val="424300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rushing defense, we can see too possible k values, both of which are 1 away from our target value of  clusters. It would seem more likely that the clusters would be less than the manually generated amount of qualities I created, so that will be analyzed instead. While I actually analyzed both k values and both turned out decent results, k = 4 appeared better so that is what I will present today.</a:t>
            </a:r>
          </a:p>
        </p:txBody>
      </p:sp>
      <p:sp>
        <p:nvSpPr>
          <p:cNvPr id="4" name="Slide Number Placeholder 3"/>
          <p:cNvSpPr>
            <a:spLocks noGrp="1"/>
          </p:cNvSpPr>
          <p:nvPr>
            <p:ph type="sldNum" sz="quarter" idx="5"/>
          </p:nvPr>
        </p:nvSpPr>
        <p:spPr/>
        <p:txBody>
          <a:bodyPr/>
          <a:lstStyle/>
          <a:p>
            <a:fld id="{483AFAFF-8CBC-4A5C-BA63-D9B0CACDDACD}" type="slidenum">
              <a:rPr lang="en-US" smtClean="0"/>
              <a:t>19</a:t>
            </a:fld>
            <a:endParaRPr lang="en-US"/>
          </a:p>
        </p:txBody>
      </p:sp>
    </p:spTree>
    <p:extLst>
      <p:ext uri="{BB962C8B-B14F-4D97-AF65-F5344CB8AC3E}">
        <p14:creationId xmlns:p14="http://schemas.microsoft.com/office/powerpoint/2010/main" val="1654104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rightmost graph depicts cluster 1 as kind of all over the place, the leftmost graph gives us our first graph where the clusters are well defined. The silhouettes provided by </a:t>
            </a:r>
            <a:r>
              <a:rPr lang="en-US" dirty="0" err="1"/>
              <a:t>clara</a:t>
            </a:r>
            <a:r>
              <a:rPr lang="en-US" dirty="0"/>
              <a:t> also appear to be the cleanest yet. </a:t>
            </a:r>
          </a:p>
        </p:txBody>
      </p:sp>
      <p:sp>
        <p:nvSpPr>
          <p:cNvPr id="4" name="Slide Number Placeholder 3"/>
          <p:cNvSpPr>
            <a:spLocks noGrp="1"/>
          </p:cNvSpPr>
          <p:nvPr>
            <p:ph type="sldNum" sz="quarter" idx="5"/>
          </p:nvPr>
        </p:nvSpPr>
        <p:spPr/>
        <p:txBody>
          <a:bodyPr/>
          <a:lstStyle/>
          <a:p>
            <a:fld id="{483AFAFF-8CBC-4A5C-BA63-D9B0CACDDACD}" type="slidenum">
              <a:rPr lang="en-US" smtClean="0"/>
              <a:t>20</a:t>
            </a:fld>
            <a:endParaRPr lang="en-US"/>
          </a:p>
        </p:txBody>
      </p:sp>
    </p:spTree>
    <p:extLst>
      <p:ext uri="{BB962C8B-B14F-4D97-AF65-F5344CB8AC3E}">
        <p14:creationId xmlns:p14="http://schemas.microsoft.com/office/powerpoint/2010/main" val="70200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NFL data</a:t>
            </a:r>
            <a:endParaRPr lang="en-US" dirty="0"/>
          </a:p>
          <a:p>
            <a:endParaRPr lang="en-US" dirty="0"/>
          </a:p>
          <a:p>
            <a:r>
              <a:rPr lang="en-US" dirty="0"/>
              <a:t>A significant portion of the observation reduction was using only plays ran by the Jaguars.</a:t>
            </a:r>
          </a:p>
          <a:p>
            <a:endParaRPr lang="en-US" dirty="0"/>
          </a:p>
          <a:p>
            <a:r>
              <a:rPr lang="en-US" dirty="0"/>
              <a:t>NAs only occurred where the attribute did not align with the play (</a:t>
            </a:r>
            <a:r>
              <a:rPr lang="en-US" dirty="0" err="1"/>
              <a:t>pass_location</a:t>
            </a:r>
            <a:r>
              <a:rPr lang="en-US" dirty="0"/>
              <a:t> vs </a:t>
            </a:r>
            <a:r>
              <a:rPr lang="en-US" dirty="0" err="1"/>
              <a:t>run_location</a:t>
            </a:r>
            <a:r>
              <a:rPr lang="en-US" dirty="0"/>
              <a:t>). </a:t>
            </a:r>
          </a:p>
          <a:p>
            <a:endParaRPr lang="en-US" dirty="0"/>
          </a:p>
          <a:p>
            <a:r>
              <a:rPr lang="en-US" dirty="0"/>
              <a:t>The Y variable I created was based on the quality of the play which took yards gained, first downs, and scores into account which was unique depending on certain situations. An example of this is the quality of a play was hit harder when giving up scores further from the end than when a defense has their backs to the endzone.</a:t>
            </a:r>
          </a:p>
          <a:p>
            <a:endParaRPr lang="en-US" dirty="0"/>
          </a:p>
          <a:p>
            <a:r>
              <a:rPr lang="en-US" dirty="0"/>
              <a:t>All data was normalized before each analysis and for the Bayesian models, the data was also sectioned into 4 intervals and 4 quartiles.</a:t>
            </a:r>
          </a:p>
        </p:txBody>
      </p:sp>
      <p:sp>
        <p:nvSpPr>
          <p:cNvPr id="4" name="Slide Number Placeholder 3"/>
          <p:cNvSpPr>
            <a:spLocks noGrp="1"/>
          </p:cNvSpPr>
          <p:nvPr>
            <p:ph type="sldNum" sz="quarter" idx="5"/>
          </p:nvPr>
        </p:nvSpPr>
        <p:spPr/>
        <p:txBody>
          <a:bodyPr/>
          <a:lstStyle/>
          <a:p>
            <a:fld id="{483AFAFF-8CBC-4A5C-BA63-D9B0CACDDACD}" type="slidenum">
              <a:rPr lang="en-US" smtClean="0"/>
              <a:t>3</a:t>
            </a:fld>
            <a:endParaRPr lang="en-US"/>
          </a:p>
        </p:txBody>
      </p:sp>
    </p:spTree>
    <p:extLst>
      <p:ext uri="{BB962C8B-B14F-4D97-AF65-F5344CB8AC3E}">
        <p14:creationId xmlns:p14="http://schemas.microsoft.com/office/powerpoint/2010/main" val="338817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sizes are more widespread than ideal again.</a:t>
            </a:r>
          </a:p>
          <a:p>
            <a:r>
              <a:rPr lang="en-US" dirty="0"/>
              <a:t>All clusters appear to be based on the gaps.</a:t>
            </a:r>
          </a:p>
          <a:p>
            <a:r>
              <a:rPr lang="en-US" dirty="0"/>
              <a:t>Cluster 1 is runs to edge. The most first downs and touchdowns are given up when running to the edge. More runs to edge are also to the left side of the defense, indicating the left outside linebacker or defensive lineman may not be fast enough to seal the edge.</a:t>
            </a:r>
          </a:p>
          <a:p>
            <a:r>
              <a:rPr lang="en-US" dirty="0"/>
              <a:t>Cluster 2 shows that when teams do run to the tackle gap against the Jags, they tend to run more to the right, likely because the outside defensive line is weaker there. </a:t>
            </a:r>
          </a:p>
          <a:p>
            <a:r>
              <a:rPr lang="en-US" dirty="0"/>
              <a:t>Cluster 3 </a:t>
            </a:r>
            <a:r>
              <a:rPr lang="en-US" dirty="0" err="1"/>
              <a:t>isruns</a:t>
            </a:r>
            <a:r>
              <a:rPr lang="en-US" dirty="0"/>
              <a:t> up the middle, which is where the second most TDs and first downs against the team occur. Runs up the middle also appear to occur more earlier in the game than later but has the least yards gained. This shows that teams are more likely to run the ball up the middle in short yardage situations and are decently successful at it relative to the other runs. Middle runs are also more likely when the Jags are home.</a:t>
            </a:r>
          </a:p>
          <a:p>
            <a:r>
              <a:rPr lang="en-US" dirty="0"/>
              <a:t>Cluster 4 The guard gap appears to be the most solid for the defense on both the left and right side. Although they give up the most yards (slightly), they give up the least first downs and second least touchdowns. The combination of cluster 2 and cluster 3 is a bit confusing because they both focus on the interior of the defense. What I would take out of this is the defense likely has strong linebackers in the middle to plug up the gaps, but maybe weaker interior linemen to prevent successful runs right up the middle.</a:t>
            </a:r>
          </a:p>
        </p:txBody>
      </p:sp>
      <p:sp>
        <p:nvSpPr>
          <p:cNvPr id="4" name="Slide Number Placeholder 3"/>
          <p:cNvSpPr>
            <a:spLocks noGrp="1"/>
          </p:cNvSpPr>
          <p:nvPr>
            <p:ph type="sldNum" sz="quarter" idx="5"/>
          </p:nvPr>
        </p:nvSpPr>
        <p:spPr/>
        <p:txBody>
          <a:bodyPr/>
          <a:lstStyle/>
          <a:p>
            <a:fld id="{483AFAFF-8CBC-4A5C-BA63-D9B0CACDDACD}" type="slidenum">
              <a:rPr lang="en-US" smtClean="0"/>
              <a:t>21</a:t>
            </a:fld>
            <a:endParaRPr lang="en-US"/>
          </a:p>
        </p:txBody>
      </p:sp>
    </p:spTree>
    <p:extLst>
      <p:ext uri="{BB962C8B-B14F-4D97-AF65-F5344CB8AC3E}">
        <p14:creationId xmlns:p14="http://schemas.microsoft.com/office/powerpoint/2010/main" val="2376646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coach is likely able to better interpret this information as they understand the assignments of each player.</a:t>
            </a:r>
          </a:p>
        </p:txBody>
      </p:sp>
      <p:sp>
        <p:nvSpPr>
          <p:cNvPr id="4" name="Slide Number Placeholder 3"/>
          <p:cNvSpPr>
            <a:spLocks noGrp="1"/>
          </p:cNvSpPr>
          <p:nvPr>
            <p:ph type="sldNum" sz="quarter" idx="5"/>
          </p:nvPr>
        </p:nvSpPr>
        <p:spPr/>
        <p:txBody>
          <a:bodyPr/>
          <a:lstStyle/>
          <a:p>
            <a:fld id="{483AFAFF-8CBC-4A5C-BA63-D9B0CACDDACD}" type="slidenum">
              <a:rPr lang="en-US" smtClean="0"/>
              <a:t>22</a:t>
            </a:fld>
            <a:endParaRPr lang="en-US"/>
          </a:p>
        </p:txBody>
      </p:sp>
    </p:spTree>
    <p:extLst>
      <p:ext uri="{BB962C8B-B14F-4D97-AF65-F5344CB8AC3E}">
        <p14:creationId xmlns:p14="http://schemas.microsoft.com/office/powerpoint/2010/main" val="3252435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Place more emphasis on the players involved in each play – who made the catch, the tackle and where and in what game situation.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track of injuries on the team – These likely have a decent impact on the result of plays. During the year, Jacksonville changed their starting QB at least 3 times between Nick Foles and Gardener Minshew.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Analyze the data based on 1</a:t>
            </a:r>
            <a:r>
              <a:rPr lang="en-US" baseline="30000" dirty="0"/>
              <a:t>st</a:t>
            </a:r>
            <a:r>
              <a:rPr lang="en-US" dirty="0"/>
              <a:t> string personnel – There is so much variability between every play in the NFL that could also make it more difficult to predict plays. If we are more concerned with drafting starting caliber players, we should only make comparisons with the first string personnel.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Adding in model based clustering could provide more insights.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using supervised clustering models like </a:t>
            </a:r>
            <a:r>
              <a:rPr lang="en-US" dirty="0" err="1"/>
              <a:t>knn</a:t>
            </a:r>
            <a:r>
              <a:rPr lang="en-US" dirty="0"/>
              <a:t> appears like it could really add more insight.</a:t>
            </a:r>
          </a:p>
        </p:txBody>
      </p:sp>
      <p:sp>
        <p:nvSpPr>
          <p:cNvPr id="4" name="Slide Number Placeholder 3"/>
          <p:cNvSpPr>
            <a:spLocks noGrp="1"/>
          </p:cNvSpPr>
          <p:nvPr>
            <p:ph type="sldNum" sz="quarter" idx="5"/>
          </p:nvPr>
        </p:nvSpPr>
        <p:spPr/>
        <p:txBody>
          <a:bodyPr/>
          <a:lstStyle/>
          <a:p>
            <a:fld id="{483AFAFF-8CBC-4A5C-BA63-D9B0CACDDACD}" type="slidenum">
              <a:rPr lang="en-US" smtClean="0"/>
              <a:t>23</a:t>
            </a:fld>
            <a:endParaRPr lang="en-US"/>
          </a:p>
        </p:txBody>
      </p:sp>
    </p:spTree>
    <p:extLst>
      <p:ext uri="{BB962C8B-B14F-4D97-AF65-F5344CB8AC3E}">
        <p14:creationId xmlns:p14="http://schemas.microsoft.com/office/powerpoint/2010/main" val="1266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graphs above are after most of the reduction already occurred. Safeties were eliminated in both of the above datasets while fourth downs were removed for the defense.  Also, at this point in the analysis, the first dummy variable was eliminated as it was represented through the lack of the other categorical variables of the same type. </a:t>
            </a:r>
          </a:p>
          <a:p>
            <a:r>
              <a:rPr lang="en-US" dirty="0"/>
              <a:t>An immediate realization seen in this data is the first two PCA dimensions already show a tendency to explain obvious data instead of discovering harder to recognize pattens. It is obvious down_2 and down_3 will never be the same, however here we can see there is also a slight opposite contribution between </a:t>
            </a:r>
            <a:r>
              <a:rPr lang="en-US" dirty="0" err="1"/>
              <a:t>pass_length_short</a:t>
            </a:r>
            <a:r>
              <a:rPr lang="en-US" dirty="0"/>
              <a:t> and </a:t>
            </a:r>
            <a:r>
              <a:rPr lang="en-US" dirty="0" err="1"/>
              <a:t>pass_location_right</a:t>
            </a:r>
            <a:r>
              <a:rPr lang="en-US" dirty="0"/>
              <a:t>, meaning it is more likely when passing right the Jaguars threw a long pass in the second primary component of the offense.</a:t>
            </a:r>
          </a:p>
          <a:p>
            <a:r>
              <a:rPr lang="en-US" dirty="0"/>
              <a:t>For the defense, again many of the relationships were weak but you can see a slight positive relationship between teams passing to the right against the Jags as the game continued on in the first principal component.</a:t>
            </a:r>
          </a:p>
          <a:p>
            <a:endParaRPr lang="en-US" dirty="0"/>
          </a:p>
        </p:txBody>
      </p:sp>
      <p:sp>
        <p:nvSpPr>
          <p:cNvPr id="4" name="Slide Number Placeholder 3"/>
          <p:cNvSpPr>
            <a:spLocks noGrp="1"/>
          </p:cNvSpPr>
          <p:nvPr>
            <p:ph type="sldNum" sz="quarter" idx="5"/>
          </p:nvPr>
        </p:nvSpPr>
        <p:spPr/>
        <p:txBody>
          <a:bodyPr/>
          <a:lstStyle/>
          <a:p>
            <a:fld id="{483AFAFF-8CBC-4A5C-BA63-D9B0CACDDACD}" type="slidenum">
              <a:rPr lang="en-US" smtClean="0"/>
              <a:t>4</a:t>
            </a:fld>
            <a:endParaRPr lang="en-US"/>
          </a:p>
        </p:txBody>
      </p:sp>
    </p:spTree>
    <p:extLst>
      <p:ext uri="{BB962C8B-B14F-4D97-AF65-F5344CB8AC3E}">
        <p14:creationId xmlns:p14="http://schemas.microsoft.com/office/powerpoint/2010/main" val="189372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two graphs are not as significant so don’t worry about not being able to read those. The top left graph was the first initial run. The top right graph was after removing obvious relationships like between the downs and pass locations. The final graph is the result of the top right graph having some of the arcs switched since the quality of a play is the result of all the other data. There is no way the quality of the play leads to a result.</a:t>
            </a:r>
          </a:p>
          <a:p>
            <a:r>
              <a:rPr lang="en-US" dirty="0"/>
              <a:t>In the bottom graph, we can see that many of the relationships to the qualities do not provide great insight. On offense, 0 is the strongest quality while 4 is the weakest. The relationship between deep pass and a quality of 4 makes since when deep passes connect they are going to be for a big gain. Even some of the weak relationships may be useful though.</a:t>
            </a:r>
          </a:p>
          <a:p>
            <a:r>
              <a:rPr lang="en-US" dirty="0"/>
              <a:t>Unfortunately, when using the above model to predict anything outside of the extremes, it is very poor at predicting an outcome. For qualities 1 – 3, all the predictions will be that the quality is not 1 – 3, which unfortunately has a decent accuracy because of only ~1/5</a:t>
            </a:r>
            <a:r>
              <a:rPr lang="en-US" baseline="30000" dirty="0"/>
              <a:t>th</a:t>
            </a:r>
            <a:r>
              <a:rPr lang="en-US" dirty="0"/>
              <a:t> of the data belonging to a single quantity at a time. </a:t>
            </a:r>
          </a:p>
        </p:txBody>
      </p:sp>
      <p:sp>
        <p:nvSpPr>
          <p:cNvPr id="4" name="Slide Number Placeholder 3"/>
          <p:cNvSpPr>
            <a:spLocks noGrp="1"/>
          </p:cNvSpPr>
          <p:nvPr>
            <p:ph type="sldNum" sz="quarter" idx="5"/>
          </p:nvPr>
        </p:nvSpPr>
        <p:spPr/>
        <p:txBody>
          <a:bodyPr/>
          <a:lstStyle/>
          <a:p>
            <a:fld id="{483AFAFF-8CBC-4A5C-BA63-D9B0CACDDACD}" type="slidenum">
              <a:rPr lang="en-US" smtClean="0"/>
              <a:t>5</a:t>
            </a:fld>
            <a:endParaRPr lang="en-US"/>
          </a:p>
        </p:txBody>
      </p:sp>
    </p:spTree>
    <p:extLst>
      <p:ext uri="{BB962C8B-B14F-4D97-AF65-F5344CB8AC3E}">
        <p14:creationId xmlns:p14="http://schemas.microsoft.com/office/powerpoint/2010/main" val="71655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defense, we used a similar blacklist as the offense except for a few variables that were either only present in the defense or just not as important. For defense, 0 is a very poor play while 4 is a great play. The right graph is after the arc direction changes to account for quality.</a:t>
            </a:r>
          </a:p>
          <a:p>
            <a:r>
              <a:rPr lang="en-US" dirty="0"/>
              <a:t>Again, this analysis did not provide great prediction values outside of the extreme values.</a:t>
            </a:r>
          </a:p>
        </p:txBody>
      </p:sp>
      <p:sp>
        <p:nvSpPr>
          <p:cNvPr id="4" name="Slide Number Placeholder 3"/>
          <p:cNvSpPr>
            <a:spLocks noGrp="1"/>
          </p:cNvSpPr>
          <p:nvPr>
            <p:ph type="sldNum" sz="quarter" idx="5"/>
          </p:nvPr>
        </p:nvSpPr>
        <p:spPr/>
        <p:txBody>
          <a:bodyPr/>
          <a:lstStyle/>
          <a:p>
            <a:fld id="{483AFAFF-8CBC-4A5C-BA63-D9B0CACDDACD}" type="slidenum">
              <a:rPr lang="en-US" smtClean="0"/>
              <a:t>6</a:t>
            </a:fld>
            <a:endParaRPr lang="en-US"/>
          </a:p>
        </p:txBody>
      </p:sp>
    </p:spTree>
    <p:extLst>
      <p:ext uri="{BB962C8B-B14F-4D97-AF65-F5344CB8AC3E}">
        <p14:creationId xmlns:p14="http://schemas.microsoft.com/office/powerpoint/2010/main" val="1814068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dimension reduction was again already done here, but the first two PCA components appear to be more telling for rushing than for passing. While in passing it only seemed to provide obvious relationships, </a:t>
            </a:r>
            <a:r>
              <a:rPr lang="en-US" dirty="0" err="1"/>
              <a:t>riushing</a:t>
            </a:r>
            <a:r>
              <a:rPr lang="en-US" dirty="0"/>
              <a:t> is already giving some interesting insights outside of the run locations and run gaps being similar (run location middle will not be as common as left or right for the tackles and ends).</a:t>
            </a:r>
          </a:p>
          <a:p>
            <a:r>
              <a:rPr lang="en-US" dirty="0"/>
              <a:t>For the Jaguars offense, the first PC appears to state that the Jaguars rarely call a designed running play out of shotgun, but instead scramble with the QB. In the second component, there appears to be a relationship between running not at home (away) and running to the guard gap, the end gap, and running to the right.</a:t>
            </a:r>
          </a:p>
          <a:p>
            <a:r>
              <a:rPr lang="en-US" dirty="0"/>
              <a:t>For the second primary component, we can see similar relationship exists with the defense when not defending the run at home. They end up having more outside right runs to defend.</a:t>
            </a:r>
          </a:p>
        </p:txBody>
      </p:sp>
      <p:sp>
        <p:nvSpPr>
          <p:cNvPr id="4" name="Slide Number Placeholder 3"/>
          <p:cNvSpPr>
            <a:spLocks noGrp="1"/>
          </p:cNvSpPr>
          <p:nvPr>
            <p:ph type="sldNum" sz="quarter" idx="5"/>
          </p:nvPr>
        </p:nvSpPr>
        <p:spPr/>
        <p:txBody>
          <a:bodyPr/>
          <a:lstStyle/>
          <a:p>
            <a:fld id="{483AFAFF-8CBC-4A5C-BA63-D9B0CACDDACD}" type="slidenum">
              <a:rPr lang="en-US" smtClean="0"/>
              <a:t>7</a:t>
            </a:fld>
            <a:endParaRPr lang="en-US"/>
          </a:p>
        </p:txBody>
      </p:sp>
    </p:spTree>
    <p:extLst>
      <p:ext uri="{BB962C8B-B14F-4D97-AF65-F5344CB8AC3E}">
        <p14:creationId xmlns:p14="http://schemas.microsoft.com/office/powerpoint/2010/main" val="32627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bottom graph was the initial offensive run graph. Then it was ran with the blacklist to prevent obvious relationships which already kept the qualities as the lowest nodes so no arcs needed to be adjusted.</a:t>
            </a:r>
          </a:p>
          <a:p>
            <a:r>
              <a:rPr lang="en-US" dirty="0"/>
              <a:t>The top graph shows some of the relationships mentioned from the initial PCA analysis witnessed during dimension reduction and shows that when the offense did scramble out of shotgun, it did not amount to a high-quality play. The Quarterback is Gardener Minshew, not Lamar Jackson. </a:t>
            </a:r>
          </a:p>
          <a:p>
            <a:r>
              <a:rPr lang="en-US" dirty="0"/>
              <a:t>The run gap association with the home team can also be seen.</a:t>
            </a:r>
          </a:p>
          <a:p>
            <a:r>
              <a:rPr lang="en-US" dirty="0"/>
              <a:t>Unfortunately, the model still suffers the same fate as passing where it is great at predicting extremes, but poor at predicting the mid qualities. </a:t>
            </a:r>
          </a:p>
        </p:txBody>
      </p:sp>
      <p:sp>
        <p:nvSpPr>
          <p:cNvPr id="4" name="Slide Number Placeholder 3"/>
          <p:cNvSpPr>
            <a:spLocks noGrp="1"/>
          </p:cNvSpPr>
          <p:nvPr>
            <p:ph type="sldNum" sz="quarter" idx="5"/>
          </p:nvPr>
        </p:nvSpPr>
        <p:spPr/>
        <p:txBody>
          <a:bodyPr/>
          <a:lstStyle/>
          <a:p>
            <a:fld id="{483AFAFF-8CBC-4A5C-BA63-D9B0CACDDACD}" type="slidenum">
              <a:rPr lang="en-US" smtClean="0"/>
              <a:t>8</a:t>
            </a:fld>
            <a:endParaRPr lang="en-US"/>
          </a:p>
        </p:txBody>
      </p:sp>
    </p:spTree>
    <p:extLst>
      <p:ext uri="{BB962C8B-B14F-4D97-AF65-F5344CB8AC3E}">
        <p14:creationId xmlns:p14="http://schemas.microsoft.com/office/powerpoint/2010/main" val="71548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run defense was initialized using a blacklist, but required some arc swaps to ensure the quality did not lead to another variable. Most of these relationships are weak and do not provide too much insight. </a:t>
            </a:r>
          </a:p>
          <a:p>
            <a:r>
              <a:rPr lang="en-US" dirty="0"/>
              <a:t>Once again, the model did well predicting extremes but not middle mid-quality plays.</a:t>
            </a:r>
          </a:p>
          <a:p>
            <a:r>
              <a:rPr lang="en-US" dirty="0"/>
              <a:t>The reason all four models were great at predicting extremes is that we already have the result of the play as a touchdown or turnover, which heavily influence the quality of the play. </a:t>
            </a:r>
          </a:p>
        </p:txBody>
      </p:sp>
      <p:sp>
        <p:nvSpPr>
          <p:cNvPr id="4" name="Slide Number Placeholder 3"/>
          <p:cNvSpPr>
            <a:spLocks noGrp="1"/>
          </p:cNvSpPr>
          <p:nvPr>
            <p:ph type="sldNum" sz="quarter" idx="5"/>
          </p:nvPr>
        </p:nvSpPr>
        <p:spPr/>
        <p:txBody>
          <a:bodyPr/>
          <a:lstStyle/>
          <a:p>
            <a:fld id="{483AFAFF-8CBC-4A5C-BA63-D9B0CACDDACD}" type="slidenum">
              <a:rPr lang="en-US" smtClean="0"/>
              <a:t>9</a:t>
            </a:fld>
            <a:endParaRPr lang="en-US"/>
          </a:p>
        </p:txBody>
      </p:sp>
    </p:spTree>
    <p:extLst>
      <p:ext uri="{BB962C8B-B14F-4D97-AF65-F5344CB8AC3E}">
        <p14:creationId xmlns:p14="http://schemas.microsoft.com/office/powerpoint/2010/main" val="3562881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Bayesian models did not work as well as we hoped, so we moved onto cluster analysis.</a:t>
            </a:r>
          </a:p>
          <a:p>
            <a:r>
              <a:rPr lang="en-US" dirty="0"/>
              <a:t>Ideally, we would like to see 5 marked as the optimal number of clusters since we have 5 categories for the quality of play, but with 4 marked, it’s possible the quality of play could be reduced to four options. It’s also possible the clusters are not related to the quality whatsoever. To determine if the quality of play is found with this optimal k value, k means clustering was used on the principle component analysis. </a:t>
            </a:r>
          </a:p>
        </p:txBody>
      </p:sp>
      <p:sp>
        <p:nvSpPr>
          <p:cNvPr id="4" name="Slide Number Placeholder 3"/>
          <p:cNvSpPr>
            <a:spLocks noGrp="1"/>
          </p:cNvSpPr>
          <p:nvPr>
            <p:ph type="sldNum" sz="quarter" idx="5"/>
          </p:nvPr>
        </p:nvSpPr>
        <p:spPr/>
        <p:txBody>
          <a:bodyPr/>
          <a:lstStyle/>
          <a:p>
            <a:fld id="{483AFAFF-8CBC-4A5C-BA63-D9B0CACDDACD}" type="slidenum">
              <a:rPr lang="en-US" smtClean="0"/>
              <a:t>10</a:t>
            </a:fld>
            <a:endParaRPr lang="en-US"/>
          </a:p>
        </p:txBody>
      </p:sp>
    </p:spTree>
    <p:extLst>
      <p:ext uri="{BB962C8B-B14F-4D97-AF65-F5344CB8AC3E}">
        <p14:creationId xmlns:p14="http://schemas.microsoft.com/office/powerpoint/2010/main" val="48121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253465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FF6E2-CB85-45FC-AB6F-645CD42329DB}"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421850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961654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501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857229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326234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2375008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90499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13664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67349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84859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BFF6E2-CB85-45FC-AB6F-645CD42329DB}"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12639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BFF6E2-CB85-45FC-AB6F-645CD42329DB}" type="datetimeFigureOut">
              <a:rPr lang="en-US" smtClean="0"/>
              <a:t>7/11/2020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05673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BFF6E2-CB85-45FC-AB6F-645CD42329DB}" type="datetimeFigureOut">
              <a:rPr lang="en-US" smtClean="0"/>
              <a:t>7/11/2020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94275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FF6E2-CB85-45FC-AB6F-645CD42329DB}" type="datetimeFigureOut">
              <a:rPr lang="en-US" smtClean="0"/>
              <a:t>7/11/2020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34884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FF6E2-CB85-45FC-AB6F-645CD42329DB}" type="datetimeFigureOut">
              <a:rPr lang="en-US" smtClean="0"/>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802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AEBFF6E2-CB85-45FC-AB6F-645CD42329DB}" type="datetimeFigureOut">
              <a:rPr lang="en-US" smtClean="0"/>
              <a:t>7/11/2020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421724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EBFF6E2-CB85-45FC-AB6F-645CD42329DB}" type="datetimeFigureOut">
              <a:rPr lang="en-US" smtClean="0"/>
              <a:t>7/11/2020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61AA9C4-098F-4D0A-8CCB-EF85CDADD01F}" type="slidenum">
              <a:rPr lang="en-US" smtClean="0"/>
              <a:t>‹#›</a:t>
            </a:fld>
            <a:endParaRPr lang="en-US"/>
          </a:p>
        </p:txBody>
      </p:sp>
    </p:spTree>
    <p:extLst>
      <p:ext uri="{BB962C8B-B14F-4D97-AF65-F5344CB8AC3E}">
        <p14:creationId xmlns:p14="http://schemas.microsoft.com/office/powerpoint/2010/main" val="37063867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ryurko/nflscrapR-data/tree/master/play_by_play_data/regular_season"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24E7-8DE4-43D4-8068-A13133B30CAD}"/>
              </a:ext>
            </a:extLst>
          </p:cNvPr>
          <p:cNvSpPr>
            <a:spLocks noGrp="1"/>
          </p:cNvSpPr>
          <p:nvPr>
            <p:ph type="ctrTitle"/>
          </p:nvPr>
        </p:nvSpPr>
        <p:spPr>
          <a:xfrm>
            <a:off x="1114424" y="1415539"/>
            <a:ext cx="6150510" cy="1905000"/>
          </a:xfrm>
        </p:spPr>
        <p:txBody>
          <a:bodyPr>
            <a:normAutofit/>
          </a:bodyPr>
          <a:lstStyle/>
          <a:p>
            <a:r>
              <a:rPr lang="en-US" dirty="0"/>
              <a:t>2019 Jacksonville Jaguars</a:t>
            </a:r>
          </a:p>
        </p:txBody>
      </p:sp>
      <p:sp>
        <p:nvSpPr>
          <p:cNvPr id="3" name="Subtitle 2">
            <a:extLst>
              <a:ext uri="{FF2B5EF4-FFF2-40B4-BE49-F238E27FC236}">
                <a16:creationId xmlns:a16="http://schemas.microsoft.com/office/drawing/2014/main" id="{F8629050-944C-48B5-8B4A-DE5CDFE274CF}"/>
              </a:ext>
            </a:extLst>
          </p:cNvPr>
          <p:cNvSpPr>
            <a:spLocks noGrp="1"/>
          </p:cNvSpPr>
          <p:nvPr>
            <p:ph type="subTitle" idx="1"/>
          </p:nvPr>
        </p:nvSpPr>
        <p:spPr>
          <a:xfrm>
            <a:off x="1114424" y="4124325"/>
            <a:ext cx="6150510" cy="1905000"/>
          </a:xfrm>
        </p:spPr>
        <p:txBody>
          <a:bodyPr>
            <a:normAutofit/>
          </a:bodyPr>
          <a:lstStyle/>
          <a:p>
            <a:r>
              <a:rPr lang="en-US" dirty="0"/>
              <a:t>Analytical Review</a:t>
            </a:r>
          </a:p>
          <a:p>
            <a:r>
              <a:rPr lang="en-US" dirty="0"/>
              <a:t>Josh Harkness</a:t>
            </a:r>
          </a:p>
        </p:txBody>
      </p:sp>
      <p:pic>
        <p:nvPicPr>
          <p:cNvPr id="2060" name="Picture 12" descr="Jacksonville Jaguars - Home | Facebook">
            <a:extLst>
              <a:ext uri="{FF2B5EF4-FFF2-40B4-BE49-F238E27FC236}">
                <a16:creationId xmlns:a16="http://schemas.microsoft.com/office/drawing/2014/main" id="{B63F837C-100D-46C1-90C5-7C8E0475B55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60775" y="2016126"/>
            <a:ext cx="2825748" cy="28257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9366"/>
      </p:ext>
    </p:extLst>
  </p:cSld>
  <p:clrMapOvr>
    <a:masterClrMapping/>
  </p:clrMapOvr>
  <mc:AlternateContent xmlns:mc="http://schemas.openxmlformats.org/markup-compatibility/2006" xmlns:p14="http://schemas.microsoft.com/office/powerpoint/2010/main">
    <mc:Choice Requires="p14">
      <p:transition spd="slow" p14:dur="2000" advTm="28274"/>
    </mc:Choice>
    <mc:Fallback xmlns="">
      <p:transition spd="slow" advTm="2827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70BFF-B82D-4D9D-B5F0-004AC26FF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005CF-6B6B-4AE1-85D8-60E79923F07D}"/>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lnSpc>
                <a:spcPct val="90000"/>
              </a:lnSpc>
            </a:pP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Passing Offense </a:t>
            </a: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Optimal K</a:t>
            </a:r>
          </a:p>
        </p:txBody>
      </p:sp>
      <p:sp>
        <p:nvSpPr>
          <p:cNvPr id="21" name="Rectangle 20">
            <a:extLst>
              <a:ext uri="{FF2B5EF4-FFF2-40B4-BE49-F238E27FC236}">
                <a16:creationId xmlns:a16="http://schemas.microsoft.com/office/drawing/2014/main" id="{F018DD30-4459-4EF1-A5AB-32FAAEBDF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5502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4BEF6053-4D84-47BD-A1FC-5D6F9C19A6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5" y="915045"/>
            <a:ext cx="2942953" cy="1875012"/>
          </a:xfrm>
          <a:prstGeom prst="rect">
            <a:avLst/>
          </a:prstGeom>
        </p:spPr>
      </p:pic>
      <p:pic>
        <p:nvPicPr>
          <p:cNvPr id="11" name="Picture 10" descr="A close up of a map&#10;&#10;Description automatically generated">
            <a:extLst>
              <a:ext uri="{FF2B5EF4-FFF2-40B4-BE49-F238E27FC236}">
                <a16:creationId xmlns:a16="http://schemas.microsoft.com/office/drawing/2014/main" id="{775CE54A-540B-44F0-912D-6DD4D8A0E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3243" y="915045"/>
            <a:ext cx="2942953" cy="187501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7D8EB6B-FF4F-4C23-AFC5-83B5C7E18B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919969"/>
            <a:ext cx="3049658" cy="1942995"/>
          </a:xfrm>
          <a:prstGeom prst="rect">
            <a:avLst/>
          </a:prstGeom>
        </p:spPr>
      </p:pic>
      <p:pic>
        <p:nvPicPr>
          <p:cNvPr id="5" name="Picture 4" descr="A close up of a map&#10;&#10;Description automatically generated">
            <a:extLst>
              <a:ext uri="{FF2B5EF4-FFF2-40B4-BE49-F238E27FC236}">
                <a16:creationId xmlns:a16="http://schemas.microsoft.com/office/drawing/2014/main" id="{C76A0802-930F-4ACE-9478-A21E54B170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6540" y="3919969"/>
            <a:ext cx="3049657" cy="1942995"/>
          </a:xfrm>
          <a:prstGeom prst="rect">
            <a:avLst/>
          </a:prstGeom>
        </p:spPr>
      </p:pic>
    </p:spTree>
    <p:extLst>
      <p:ext uri="{BB962C8B-B14F-4D97-AF65-F5344CB8AC3E}">
        <p14:creationId xmlns:p14="http://schemas.microsoft.com/office/powerpoint/2010/main" val="4277939627"/>
      </p:ext>
    </p:extLst>
  </p:cSld>
  <p:clrMapOvr>
    <a:masterClrMapping/>
  </p:clrMapOvr>
  <mc:AlternateContent xmlns:mc="http://schemas.openxmlformats.org/markup-compatibility/2006" xmlns:p14="http://schemas.microsoft.com/office/powerpoint/2010/main">
    <mc:Choice Requires="p14">
      <p:transition spd="slow" p14:dur="2000" advTm="85847"/>
    </mc:Choice>
    <mc:Fallback xmlns="">
      <p:transition spd="slow" advTm="85847"/>
    </mc:Fallback>
  </mc:AlternateContent>
  <p:extLst>
    <p:ext uri="{3A86A75C-4F4B-4683-9AE1-C65F6400EC91}">
      <p14:laserTraceLst xmlns:p14="http://schemas.microsoft.com/office/powerpoint/2010/main">
        <p14:tracePtLst>
          <p14:tracePt t="29773" x="1470025" y="1643063"/>
          <p14:tracePt t="29854" x="1463675" y="1638300"/>
          <p14:tracePt t="29862" x="1463675" y="1631950"/>
          <p14:tracePt t="29870" x="1454150" y="1617663"/>
          <p14:tracePt t="29878" x="1444625" y="1608138"/>
          <p14:tracePt t="29884" x="1439863" y="1592263"/>
          <p14:tracePt t="29893" x="1423988" y="1587500"/>
          <p14:tracePt t="29900" x="1419225" y="1573213"/>
          <p14:tracePt t="29908" x="1404938" y="1558925"/>
          <p14:tracePt t="29916" x="1400175" y="1543050"/>
          <p14:tracePt t="29925" x="1390650" y="1533525"/>
          <p14:tracePt t="29932" x="1384300" y="1519238"/>
          <p14:tracePt t="29940" x="1379538" y="1503363"/>
          <p14:tracePt t="29946" x="1365250" y="1489075"/>
          <p14:tracePt t="29956" x="1355725" y="1479550"/>
          <p14:tracePt t="29962" x="1350963" y="1463675"/>
          <p14:tracePt t="29972" x="1350963" y="1458913"/>
          <p14:tracePt t="29978" x="1344613" y="1458913"/>
          <p14:tracePt t="29987" x="1344613" y="1454150"/>
          <p14:tracePt t="29994" x="1339850" y="1444625"/>
          <p14:tracePt t="30004" x="1335088" y="1439863"/>
          <p14:tracePt t="30012" x="1335088" y="1433513"/>
          <p14:tracePt t="30020" x="1330325" y="1428750"/>
          <p14:tracePt t="30028" x="1316038" y="1414463"/>
          <p14:tracePt t="30036" x="1311275" y="1409700"/>
          <p14:tracePt t="30044" x="1304925" y="1404938"/>
          <p14:tracePt t="30050" x="1304925" y="1400175"/>
          <p14:tracePt t="30062" x="1300163" y="1400175"/>
          <p14:tracePt t="30071" x="1300163" y="1393825"/>
          <p14:tracePt t="30109" x="1290638" y="1393825"/>
          <p14:tracePt t="30120" x="1285875" y="1393825"/>
          <p14:tracePt t="30128" x="1281113" y="1400175"/>
          <p14:tracePt t="30137" x="1271588" y="1404938"/>
          <p14:tracePt t="30144" x="1255713" y="1419225"/>
          <p14:tracePt t="30152" x="1241425" y="1433513"/>
          <p14:tracePt t="30159" x="1225550" y="1449388"/>
          <p14:tracePt t="30166" x="1211263" y="1463675"/>
          <p14:tracePt t="30174" x="1206500" y="1479550"/>
          <p14:tracePt t="30182" x="1190625" y="1489075"/>
          <p14:tracePt t="30191" x="1176338" y="1512888"/>
          <p14:tracePt t="30198" x="1162050" y="1533525"/>
          <p14:tracePt t="30207" x="1146175" y="1547813"/>
          <p14:tracePt t="30212" x="1131888" y="1582738"/>
          <p14:tracePt t="30220" x="1117600" y="1603375"/>
          <p14:tracePt t="30228" x="1111250" y="1622425"/>
          <p14:tracePt t="30236" x="1092200" y="1657350"/>
          <p14:tracePt t="30244" x="1077913" y="1677988"/>
          <p14:tracePt t="30252" x="1062038" y="1711325"/>
          <p14:tracePt t="30260" x="1057275" y="1722438"/>
          <p14:tracePt t="30266" x="1042988" y="1746250"/>
          <p14:tracePt t="30274" x="1038225" y="1762125"/>
          <p14:tracePt t="30282" x="1027113" y="1781175"/>
          <p14:tracePt t="30291" x="1022350" y="1801813"/>
          <p14:tracePt t="30298" x="1008063" y="1825625"/>
          <p14:tracePt t="30307" x="1008063" y="1846263"/>
          <p14:tracePt t="30314" x="992188" y="1870075"/>
          <p14:tracePt t="30323" x="992188" y="1900238"/>
          <p14:tracePt t="30328" x="973138" y="1939925"/>
          <p14:tracePt t="30338" x="973138" y="1995488"/>
          <p14:tracePt t="30344" x="963613" y="2049463"/>
          <p14:tracePt t="30352" x="942975" y="2133600"/>
          <p14:tracePt t="30361" x="933450" y="2212975"/>
          <p14:tracePt t="30368" x="912813" y="2282825"/>
          <p14:tracePt t="30376" x="893763" y="2352675"/>
          <p14:tracePt t="30382" x="884238" y="2406650"/>
          <p14:tracePt t="30391" x="863600" y="2466975"/>
          <p14:tracePt t="30398" x="849313" y="2520950"/>
          <p14:tracePt t="30407" x="828675" y="2579688"/>
          <p14:tracePt t="30414" x="819150" y="2635250"/>
          <p14:tracePt t="30423" x="798513" y="2679700"/>
          <p14:tracePt t="30430" x="793750" y="2724150"/>
          <p14:tracePt t="30438" x="784225" y="2779713"/>
          <p14:tracePt t="30444" x="774700" y="2833688"/>
          <p14:tracePt t="30453" x="754063" y="2878138"/>
          <p14:tracePt t="30460" x="754063" y="2932113"/>
          <p14:tracePt t="30468" x="735013" y="2992438"/>
          <p14:tracePt t="30476" x="730250" y="3011488"/>
          <p14:tracePt t="30484" x="719138" y="3036888"/>
          <p14:tracePt t="30491" x="714375" y="3046413"/>
          <p14:tracePt t="30498" x="700088" y="3062288"/>
          <p14:tracePt t="30507" x="695325" y="3076575"/>
          <p14:tracePt t="30514" x="685800" y="3090863"/>
          <p14:tracePt t="30523" x="679450" y="3097213"/>
          <p14:tracePt t="30530" x="674688" y="3106738"/>
          <p14:tracePt t="30540" x="669925" y="3111500"/>
          <p14:tracePt t="30544" x="665163" y="3125788"/>
          <p14:tracePt t="30554" x="650875" y="3130550"/>
          <p14:tracePt t="30560" x="646113" y="3136900"/>
          <p14:tracePt t="30580" x="646113" y="3146425"/>
          <p14:tracePt t="30668" x="639763" y="3146425"/>
          <p14:tracePt t="30684" x="635000" y="3151188"/>
          <p14:tracePt t="30692" x="620713" y="3176588"/>
          <p14:tracePt t="30700" x="600075" y="3221038"/>
          <p14:tracePt t="30707" x="585788" y="3265488"/>
          <p14:tracePt t="30714" x="565150" y="3300413"/>
          <p14:tracePt t="30722" x="550863" y="3319463"/>
          <p14:tracePt t="30730" x="536575" y="3335338"/>
          <p14:tracePt t="30739" x="531813" y="3349625"/>
          <p14:tracePt t="30746" x="531813" y="3363913"/>
          <p14:tracePt t="30754" x="525463" y="3375025"/>
          <p14:tracePt t="30760" x="525463" y="3389313"/>
          <p14:tracePt t="30767" x="525463" y="3398838"/>
          <p14:tracePt t="30776" x="525463" y="3414713"/>
          <p14:tracePt t="30784" x="525463" y="3433763"/>
          <p14:tracePt t="30794" x="525463" y="3454400"/>
          <p14:tracePt t="30800" x="525463" y="3482975"/>
          <p14:tracePt t="30808" x="525463" y="3513138"/>
          <p14:tracePt t="30814" x="515938" y="3557588"/>
          <p14:tracePt t="30822" x="515938" y="3597275"/>
          <p14:tracePt t="30830" x="515938" y="3617913"/>
          <p14:tracePt t="30839" x="520700" y="3657600"/>
          <p14:tracePt t="30846" x="525463" y="3681413"/>
          <p14:tracePt t="30855" x="536575" y="3711575"/>
          <p14:tracePt t="30862" x="541338" y="3741738"/>
          <p14:tracePt t="30868" x="541338" y="3771900"/>
          <p14:tracePt t="30876" x="550863" y="3811588"/>
          <p14:tracePt t="30884" x="555625" y="3846513"/>
          <p14:tracePt t="30893" x="576263" y="3900488"/>
          <p14:tracePt t="30900" x="585788" y="3944938"/>
          <p14:tracePt t="30909" x="595313" y="3998913"/>
          <p14:tracePt t="30916" x="595313" y="4038600"/>
          <p14:tracePt t="30924" x="595313" y="4068763"/>
          <p14:tracePt t="30930" x="600075" y="4108450"/>
          <p14:tracePt t="30939" x="600075" y="4124325"/>
          <p14:tracePt t="30946" x="600075" y="4138613"/>
          <p14:tracePt t="30955" x="600075" y="4148138"/>
          <p14:tracePt t="30962" x="600075" y="4164013"/>
          <p14:tracePt t="30971" x="600075" y="4173538"/>
          <p14:tracePt t="30978" x="600075" y="4198938"/>
          <p14:tracePt t="30983" x="595313" y="4208463"/>
          <p14:tracePt t="30993" x="581025" y="4222750"/>
          <p14:tracePt t="31000" x="576263" y="4238625"/>
          <p14:tracePt t="31008" x="560388" y="4252913"/>
          <p14:tracePt t="31016" x="546100" y="4267200"/>
          <p14:tracePt t="31025" x="531813" y="4278313"/>
          <p14:tracePt t="31032" x="515938" y="4302125"/>
          <p14:tracePt t="31039" x="511175" y="4322763"/>
          <p14:tracePt t="31046" x="496888" y="4346575"/>
          <p14:tracePt t="31054" x="481013" y="4367213"/>
          <p14:tracePt t="31063" x="466725" y="4391025"/>
          <p14:tracePt t="31071" x="452438" y="4411663"/>
          <p14:tracePt t="31078" x="436563" y="4437063"/>
          <p14:tracePt t="31087" x="417513" y="4465638"/>
          <p14:tracePt t="31093" x="401638" y="4491038"/>
          <p14:tracePt t="31100" x="387350" y="4510088"/>
          <p14:tracePt t="31109" x="377825" y="4525963"/>
          <p14:tracePt t="31116" x="361950" y="4549775"/>
          <p14:tracePt t="31125" x="347663" y="4570413"/>
          <p14:tracePt t="31132" x="333375" y="4589463"/>
          <p14:tracePt t="31141" x="317500" y="4614863"/>
          <p14:tracePt t="31146" x="298450" y="4645025"/>
          <p14:tracePt t="31154" x="282575" y="4679950"/>
          <p14:tracePt t="31162" x="282575" y="4708525"/>
          <p14:tracePt t="31170" x="273050" y="4748213"/>
          <p14:tracePt t="31178" x="273050" y="4778375"/>
          <p14:tracePt t="31187" x="273050" y="4818063"/>
          <p14:tracePt t="31194" x="273050" y="4848225"/>
          <p14:tracePt t="31200" x="268288" y="4878388"/>
          <p14:tracePt t="31208" x="258763" y="4902200"/>
          <p14:tracePt t="31216" x="252413" y="4932363"/>
          <p14:tracePt t="31225" x="238125" y="4962525"/>
          <p14:tracePt t="31232" x="223838" y="4987925"/>
          <p14:tracePt t="31241" x="203200" y="5016500"/>
          <p14:tracePt t="31248" x="198438" y="5041900"/>
          <p14:tracePt t="31253" x="188913" y="5072063"/>
          <p14:tracePt t="31262" x="184150" y="5111750"/>
          <p14:tracePt t="31270" x="173038" y="5146675"/>
          <p14:tracePt t="31278" x="168275" y="5175250"/>
          <p14:tracePt t="31287" x="158750" y="5205413"/>
          <p14:tracePt t="31294" x="153988" y="5226050"/>
          <p14:tracePt t="31300" x="139700" y="5249863"/>
          <p14:tracePt t="31308" x="139700" y="5270500"/>
          <p14:tracePt t="31316" x="128588" y="5289550"/>
          <p14:tracePt t="31324" x="128588" y="5319713"/>
          <p14:tracePt t="31332" x="123825" y="5345113"/>
          <p14:tracePt t="31340" x="123825" y="5373688"/>
          <p14:tracePt t="31348" x="114300" y="5424488"/>
          <p14:tracePt t="31356" x="104775" y="5468938"/>
          <p14:tracePt t="31362" x="104775" y="5508625"/>
          <p14:tracePt t="31370" x="104775" y="5562600"/>
          <p14:tracePt t="31378" x="104775" y="5618163"/>
          <p14:tracePt t="31387" x="104775" y="5672138"/>
          <p14:tracePt t="31394" x="109538" y="5711825"/>
          <p14:tracePt t="31404" x="128588" y="5756275"/>
          <p14:tracePt t="31410" x="144463" y="5791200"/>
          <p14:tracePt t="31416" x="158750" y="5826125"/>
          <p14:tracePt t="31425" x="173038" y="5856288"/>
          <p14:tracePt t="31432" x="203200" y="5889625"/>
          <p14:tracePt t="31441" x="219075" y="5905500"/>
          <p14:tracePt t="31448" x="228600" y="5919788"/>
          <p14:tracePt t="31457" x="252413" y="5935663"/>
          <p14:tracePt t="31464" x="268288" y="5940425"/>
          <p14:tracePt t="31470" x="277813" y="5954713"/>
          <p14:tracePt t="31478" x="292100" y="5959475"/>
          <p14:tracePt t="31487" x="317500" y="5969000"/>
          <p14:tracePt t="31494" x="338138" y="5984875"/>
          <p14:tracePt t="31502" x="352425" y="5989638"/>
          <p14:tracePt t="31510" x="373063" y="6003925"/>
          <p14:tracePt t="31518" x="396875" y="6015038"/>
          <p14:tracePt t="31525" x="417513" y="6019800"/>
          <p14:tracePt t="31532" x="457200" y="6019800"/>
          <p14:tracePt t="31541" x="485775" y="6019800"/>
          <p14:tracePt t="31548" x="525463" y="6019800"/>
          <p14:tracePt t="31558" x="565150" y="6019800"/>
          <p14:tracePt t="31564" x="625475" y="6003925"/>
          <p14:tracePt t="31573" x="669925" y="5989638"/>
          <p14:tracePt t="31578" x="730250" y="5959475"/>
          <p14:tracePt t="31586" x="774700" y="5910263"/>
          <p14:tracePt t="31594" x="814388" y="5861050"/>
          <p14:tracePt t="31602" x="844550" y="5805488"/>
          <p14:tracePt t="31610" x="863600" y="5761038"/>
          <p14:tracePt t="31618" x="877888" y="5702300"/>
          <p14:tracePt t="31626" x="898525" y="5641975"/>
          <p14:tracePt t="31632" x="919163" y="5562600"/>
          <p14:tracePt t="31641" x="942975" y="5478463"/>
          <p14:tracePt t="31649" x="963613" y="5399088"/>
          <p14:tracePt t="31657" x="973138" y="5265738"/>
          <p14:tracePt t="31664" x="998538" y="5095875"/>
          <p14:tracePt t="31673" x="1022350" y="4892675"/>
          <p14:tracePt t="31680" x="1066800" y="4659313"/>
          <p14:tracePt t="31687" x="1127125" y="4416425"/>
          <p14:tracePt t="31694" x="1185863" y="4178300"/>
          <p14:tracePt t="31702" x="1231900" y="3970338"/>
          <p14:tracePt t="31710" x="1276350" y="3825875"/>
          <p14:tracePt t="31718" x="1311275" y="3692525"/>
          <p14:tracePt t="31726" x="1330325" y="3587750"/>
          <p14:tracePt t="31734" x="1355725" y="3478213"/>
          <p14:tracePt t="31740" x="1384300" y="3394075"/>
          <p14:tracePt t="31748" x="1404938" y="3314700"/>
          <p14:tracePt t="31758" x="1423988" y="3244850"/>
          <p14:tracePt t="31764" x="1444625" y="3160713"/>
          <p14:tracePt t="31773" x="1463675" y="3076575"/>
          <p14:tracePt t="31780" x="1463675" y="2997200"/>
          <p14:tracePt t="31791" x="1463675" y="2917825"/>
          <p14:tracePt t="31796" x="1463675" y="2838450"/>
          <p14:tracePt t="31804" x="1458913" y="2759075"/>
          <p14:tracePt t="31810" x="1458913" y="2693988"/>
          <p14:tracePt t="31818" x="1458913" y="2640013"/>
          <p14:tracePt t="31826" x="1458913" y="2586038"/>
          <p14:tracePt t="31834" x="1474788" y="2525713"/>
          <p14:tracePt t="31842" x="1484313" y="2471738"/>
          <p14:tracePt t="31850" x="1503363" y="2416175"/>
          <p14:tracePt t="31856" x="1514475" y="2357438"/>
          <p14:tracePt t="31864" x="1524000" y="2317750"/>
          <p14:tracePt t="31873" x="1528763" y="2257425"/>
          <p14:tracePt t="31880" x="1538288" y="2217738"/>
          <p14:tracePt t="31888" x="1549400" y="2163763"/>
          <p14:tracePt t="31896" x="1558925" y="2119313"/>
          <p14:tracePt t="31909" x="1573213" y="2044700"/>
          <p14:tracePt t="31918" x="1589088" y="2009775"/>
          <p14:tracePt t="31926" x="1603375" y="1989138"/>
          <p14:tracePt t="31933" x="1617663" y="1965325"/>
          <p14:tracePt t="31942" x="1628775" y="1955800"/>
          <p14:tracePt t="31950" x="1628775" y="1939925"/>
          <p14:tracePt t="31957" x="1633538" y="1920875"/>
          <p14:tracePt t="31964" x="1633538" y="1900238"/>
          <p14:tracePt t="31973" x="1643063" y="1876425"/>
          <p14:tracePt t="31980" x="1643063" y="1865313"/>
          <p14:tracePt t="31988" x="1647825" y="1841500"/>
          <p14:tracePt t="31996" x="1652588" y="1825625"/>
          <p14:tracePt t="32004" x="1663700" y="1806575"/>
          <p14:tracePt t="32010" x="1677988" y="1790700"/>
          <p14:tracePt t="32018" x="1682750" y="1771650"/>
          <p14:tracePt t="32026" x="1692275" y="1757363"/>
          <p14:tracePt t="32034" x="1692275" y="1746250"/>
          <p14:tracePt t="32042" x="1692275" y="1731963"/>
          <p14:tracePt t="32050" x="1692275" y="1727200"/>
          <p14:tracePt t="32193" x="0" y="0"/>
        </p14:tracePtLst>
        <p14:tracePtLst>
          <p14:tracePt t="34664" x="4303713" y="4729163"/>
          <p14:tracePt t="34922" x="4298950" y="4729163"/>
          <p14:tracePt t="34928" x="4284663" y="4733925"/>
          <p14:tracePt t="34936" x="4279900" y="4733925"/>
          <p14:tracePt t="34944" x="4264025" y="4738688"/>
          <p14:tracePt t="34953" x="4259263" y="4738688"/>
          <p14:tracePt t="34971" x="4249738" y="4738688"/>
          <p14:tracePt t="34976" x="4244975" y="4738688"/>
          <p14:tracePt t="34982" x="4238625" y="4748213"/>
          <p14:tracePt t="34992" x="4229100" y="4748213"/>
          <p14:tracePt t="34998" x="4219575" y="4748213"/>
          <p14:tracePt t="35007" x="4205288" y="4754563"/>
          <p14:tracePt t="35014" x="4194175" y="4754563"/>
          <p14:tracePt t="35023" x="4179888" y="4754563"/>
          <p14:tracePt t="35030" x="4165600" y="4759325"/>
          <p14:tracePt t="35037" x="4154488" y="4759325"/>
          <p14:tracePt t="35044" x="4149725" y="4759325"/>
          <p14:tracePt t="35052" x="4144963" y="4764088"/>
          <p14:tracePt t="35060" x="4130675" y="4764088"/>
          <p14:tracePt t="35069" x="4119563" y="4764088"/>
          <p14:tracePt t="35076" x="4105275" y="4764088"/>
          <p14:tracePt t="35084" x="4100513" y="4764088"/>
          <p14:tracePt t="35091" x="4090988" y="4764088"/>
          <p14:tracePt t="35098" x="4079875" y="4764088"/>
          <p14:tracePt t="35107" x="4075113" y="4773613"/>
          <p14:tracePt t="35114" x="4070350" y="4773613"/>
          <p14:tracePt t="35123" x="4065588" y="4773613"/>
          <p14:tracePt t="35130" x="4060825" y="4773613"/>
          <p14:tracePt t="35141" x="4060825" y="4778375"/>
          <p14:tracePt t="35152" x="4056063" y="4778375"/>
          <p14:tracePt t="35246" x="4051300" y="4783138"/>
          <p14:tracePt t="35257" x="4040188" y="4787900"/>
          <p14:tracePt t="35264" x="4035425" y="4808538"/>
          <p14:tracePt t="35273" x="4021138" y="4822825"/>
          <p14:tracePt t="35280" x="4006850" y="4838700"/>
          <p14:tracePt t="35289" x="4000500" y="4848225"/>
          <p14:tracePt t="35296" x="3995738" y="4862513"/>
          <p14:tracePt t="35304" x="3986213" y="4878388"/>
          <p14:tracePt t="35310" x="3981450" y="4883150"/>
          <p14:tracePt t="35318" x="3981450" y="4892675"/>
          <p14:tracePt t="35326" x="3976688" y="4908550"/>
          <p14:tracePt t="35334" x="3976688" y="4913313"/>
          <p14:tracePt t="35343" x="3971925" y="4927600"/>
          <p14:tracePt t="35350" x="3971925" y="4932363"/>
          <p14:tracePt t="35404" x="3971925" y="4937125"/>
          <p14:tracePt t="35430" x="3971925" y="4941888"/>
          <p14:tracePt t="35443" x="3971925" y="4948238"/>
          <p14:tracePt t="35450" x="3971925" y="4953000"/>
          <p14:tracePt t="35458" x="3971925" y="4967288"/>
          <p14:tracePt t="35466" x="3971925" y="4972050"/>
          <p14:tracePt t="35473" x="3971925" y="4976813"/>
          <p14:tracePt t="35492" x="3971925" y="4981575"/>
          <p14:tracePt t="35554" x="3976688" y="4987925"/>
          <p14:tracePt t="35570" x="3981450" y="4987925"/>
          <p14:tracePt t="35578" x="3981450" y="4997450"/>
          <p14:tracePt t="35646" x="3986213" y="5002213"/>
          <p14:tracePt t="35658" x="3990975" y="5006975"/>
          <p14:tracePt t="35666" x="3995738" y="5011738"/>
          <p14:tracePt t="35674" x="4006850" y="5016500"/>
          <p14:tracePt t="35754" x="4011613" y="5021263"/>
          <p14:tracePt t="35762" x="4021138" y="5037138"/>
          <p14:tracePt t="35770" x="4035425" y="5041900"/>
          <p14:tracePt t="35778" x="4051300" y="5041900"/>
          <p14:tracePt t="35786" x="4056063" y="5046663"/>
          <p14:tracePt t="35794" x="4060825" y="5051425"/>
          <p14:tracePt t="35800" x="4065588" y="5051425"/>
          <p14:tracePt t="35870" x="4065588" y="5060950"/>
          <p14:tracePt t="35878" x="4075113" y="5067300"/>
          <p14:tracePt t="35885" x="4090988" y="5072063"/>
          <p14:tracePt t="35893" x="4105275" y="5081588"/>
          <p14:tracePt t="35903" x="4110038" y="5081588"/>
          <p14:tracePt t="35910" x="4125913" y="5086350"/>
          <p14:tracePt t="35915" x="4130675" y="5086350"/>
          <p14:tracePt t="36018" x="4135438" y="5086350"/>
          <p14:tracePt t="36028" x="4140200" y="5086350"/>
          <p14:tracePt t="36068" x="4144963" y="5086350"/>
          <p14:tracePt t="36076" x="4149725" y="5086350"/>
          <p14:tracePt t="36081" x="4154488" y="5086350"/>
          <p14:tracePt t="36090" x="4170363" y="5091113"/>
          <p14:tracePt t="36098" x="4175125" y="5091113"/>
          <p14:tracePt t="36106" x="4184650" y="5091113"/>
          <p14:tracePt t="36114" x="4194175" y="5091113"/>
          <p14:tracePt t="36123" x="4198938" y="5091113"/>
          <p14:tracePt t="36132" x="4205288" y="5091113"/>
          <p14:tracePt t="36144" x="4210050" y="5091113"/>
          <p14:tracePt t="36164" x="4214813" y="5091113"/>
          <p14:tracePt t="36176" x="4219575" y="5091113"/>
          <p14:tracePt t="36184" x="4233863" y="5091113"/>
          <p14:tracePt t="36191" x="4238625" y="5091113"/>
          <p14:tracePt t="36198" x="4244975" y="5091113"/>
          <p14:tracePt t="36206" x="4249738" y="5091113"/>
          <p14:tracePt t="36226" x="4254500" y="5091113"/>
          <p14:tracePt t="36234" x="4259263" y="5091113"/>
          <p14:tracePt t="36244" x="4268788" y="5086350"/>
          <p14:tracePt t="36294" x="4273550" y="5086350"/>
          <p14:tracePt t="36307" x="4279900" y="5086350"/>
          <p14:tracePt t="36314" x="4284663" y="5086350"/>
          <p14:tracePt t="36323" x="4294188" y="5086350"/>
          <p14:tracePt t="36330" x="4308475" y="5086350"/>
          <p14:tracePt t="36338" x="4319588" y="5086350"/>
          <p14:tracePt t="36344" x="4333875" y="5086350"/>
          <p14:tracePt t="36353" x="4348163" y="5086350"/>
          <p14:tracePt t="36360" x="4364038" y="5095875"/>
          <p14:tracePt t="36369" x="4368800" y="5095875"/>
          <p14:tracePt t="36376" x="4378325" y="5100638"/>
          <p14:tracePt t="36384" x="4383088" y="5106988"/>
          <p14:tracePt t="36392" x="4387850" y="5106988"/>
          <p14:tracePt t="36400" x="4398963" y="5106988"/>
          <p14:tracePt t="36414" x="4403725" y="5106988"/>
          <p14:tracePt t="36480" x="4408488" y="5111750"/>
          <p14:tracePt t="36492" x="4413250" y="5116513"/>
          <p14:tracePt t="36500" x="4418013" y="5116513"/>
          <p14:tracePt t="36508" x="4432300" y="5116513"/>
          <p14:tracePt t="36514" x="4438650" y="5116513"/>
          <p14:tracePt t="36523" x="4443413" y="5116513"/>
          <p14:tracePt t="36530" x="4448175" y="5116513"/>
          <p14:tracePt t="36538" x="4452938" y="5116513"/>
          <p14:tracePt t="36546" x="4457700" y="5121275"/>
          <p14:tracePt t="36558" x="4462463" y="5121275"/>
          <p14:tracePt t="36634" x="4467225" y="5121275"/>
          <p14:tracePt t="36646" x="4478338" y="5121275"/>
          <p14:tracePt t="36656" x="4483100" y="5121275"/>
          <p14:tracePt t="36662" x="4487863" y="5121275"/>
          <p14:tracePt t="36669" x="4487863" y="5116513"/>
          <p14:tracePt t="36678" x="4492625" y="5116513"/>
          <p14:tracePt t="36750" x="4492625" y="5111750"/>
          <p14:tracePt t="36762" x="4497388" y="5106988"/>
          <p14:tracePt t="36770" x="4502150" y="5100638"/>
          <p14:tracePt t="36778" x="4511675" y="5086350"/>
          <p14:tracePt t="36786" x="4518025" y="5081588"/>
          <p14:tracePt t="36792" x="4522788" y="5076825"/>
          <p14:tracePt t="36800" x="4522788" y="5060950"/>
          <p14:tracePt t="36808" x="4527550" y="5056188"/>
          <p14:tracePt t="36816" x="4527550" y="5046663"/>
          <p14:tracePt t="36824" x="4527550" y="5041900"/>
          <p14:tracePt t="36832" x="4527550" y="5037138"/>
          <p14:tracePt t="36839" x="4527550" y="5027613"/>
          <p14:tracePt t="36846" x="4527550" y="5021263"/>
          <p14:tracePt t="36854" x="4527550" y="5016500"/>
          <p14:tracePt t="36862" x="4527550" y="5011738"/>
          <p14:tracePt t="36869" x="4527550" y="5006975"/>
          <p14:tracePt t="36878" x="4527550" y="4997450"/>
          <p14:tracePt t="36886" x="4527550" y="4987925"/>
          <p14:tracePt t="36892" x="4527550" y="4981575"/>
          <p14:tracePt t="36900" x="4527550" y="4972050"/>
          <p14:tracePt t="36909" x="4527550" y="4967288"/>
          <p14:tracePt t="36916" x="4527550" y="4962525"/>
          <p14:tracePt t="36925" x="4527550" y="4953000"/>
          <p14:tracePt t="36932" x="4527550" y="4948238"/>
          <p14:tracePt t="36940" x="4527550" y="4941888"/>
          <p14:tracePt t="36948" x="4527550" y="4937125"/>
          <p14:tracePt t="37319" x="0" y="0"/>
        </p14:tracePtLst>
        <p14:tracePtLst>
          <p14:tracePt t="42823" x="5778500" y="2749550"/>
          <p14:tracePt t="42906" x="5778500" y="2744788"/>
          <p14:tracePt t="42934" x="5778500" y="2733675"/>
          <p14:tracePt t="42948" x="5783263" y="2724150"/>
          <p14:tracePt t="42957" x="5792788" y="2684463"/>
          <p14:tracePt t="42964" x="5803900" y="2659063"/>
          <p14:tracePt t="42972" x="5808663" y="2630488"/>
          <p14:tracePt t="42980" x="5818188" y="2574925"/>
          <p14:tracePt t="42988" x="5822950" y="2546350"/>
          <p14:tracePt t="42994" x="5832475" y="2500313"/>
          <p14:tracePt t="43004" x="5843588" y="2455863"/>
          <p14:tracePt t="43010" x="5853113" y="2416175"/>
          <p14:tracePt t="43019" x="5867400" y="2381250"/>
          <p14:tracePt t="43026" x="5876925" y="2336800"/>
          <p14:tracePt t="43036" x="5892800" y="2308225"/>
          <p14:tracePt t="43042" x="5892800" y="2268538"/>
          <p14:tracePt t="43048" x="5902325" y="2233613"/>
          <p14:tracePt t="43057" x="5907088" y="2203450"/>
          <p14:tracePt t="43064" x="5907088" y="2182813"/>
          <p14:tracePt t="43072" x="5916613" y="2154238"/>
          <p14:tracePt t="43080" x="5916613" y="2138363"/>
          <p14:tracePt t="43089" x="5916613" y="2119313"/>
          <p14:tracePt t="43096" x="5916613" y="2098675"/>
          <p14:tracePt t="43103" x="5922963" y="2084388"/>
          <p14:tracePt t="43110" x="5922963" y="2070100"/>
          <p14:tracePt t="43119" x="5922963" y="2049463"/>
          <p14:tracePt t="43126" x="5922963" y="2039938"/>
          <p14:tracePt t="43137" x="5922963" y="2024063"/>
          <p14:tracePt t="43142" x="5922963" y="2009775"/>
          <p14:tracePt t="43150" x="5922963" y="2000250"/>
          <p14:tracePt t="43157" x="5922963" y="1984375"/>
          <p14:tracePt t="43164" x="5922963" y="1974850"/>
          <p14:tracePt t="43172" x="5922963" y="1960563"/>
          <p14:tracePt t="43180" x="5922963" y="1944688"/>
          <p14:tracePt t="43188" x="5922963" y="1925638"/>
          <p14:tracePt t="43196" x="5922963" y="1916113"/>
          <p14:tracePt t="43206" x="5922963" y="1890713"/>
          <p14:tracePt t="43210" x="5922963" y="1881188"/>
          <p14:tracePt t="43219" x="5922963" y="1865313"/>
          <p14:tracePt t="43226" x="5922963" y="1855788"/>
          <p14:tracePt t="43235" x="5922963" y="1841500"/>
          <p14:tracePt t="43242" x="5922963" y="1830388"/>
          <p14:tracePt t="43250" x="5922963" y="1816100"/>
          <p14:tracePt t="43258" x="5922963" y="1811338"/>
          <p14:tracePt t="43462" x="5922963" y="1806575"/>
          <p14:tracePt t="43488" x="5911850" y="1790700"/>
          <p14:tracePt t="43496" x="5897563" y="1741488"/>
          <p14:tracePt t="43505" x="5876925" y="1682750"/>
          <p14:tracePt t="43512" x="5867400" y="1627188"/>
          <p14:tracePt t="43520" x="5848350" y="1568450"/>
          <p14:tracePt t="43528" x="5848350" y="1538288"/>
          <p14:tracePt t="43537" x="5832475" y="1508125"/>
          <p14:tracePt t="43542" x="5827713" y="1489075"/>
          <p14:tracePt t="43550" x="5827713" y="1463675"/>
          <p14:tracePt t="43558" x="5818188" y="1433513"/>
          <p14:tracePt t="43566" x="5813425" y="1423988"/>
          <p14:tracePt t="43574" x="5813425" y="1409700"/>
          <p14:tracePt t="43582" x="5813425" y="1393825"/>
          <p14:tracePt t="43590" x="5813425" y="1384300"/>
          <p14:tracePt t="43596" x="5803900" y="1370013"/>
          <p14:tracePt t="43605" x="5797550" y="1354138"/>
          <p14:tracePt t="43612" x="5797550" y="1344613"/>
          <p14:tracePt t="43620" x="5797550" y="1330325"/>
          <p14:tracePt t="43628" x="5797550" y="1319213"/>
          <p14:tracePt t="43637" x="5792788" y="1304925"/>
          <p14:tracePt t="43644" x="5792788" y="1290638"/>
          <p14:tracePt t="43650" x="5792788" y="1279525"/>
          <p14:tracePt t="43658" x="5792788" y="1265238"/>
          <p14:tracePt t="43668" x="5792788" y="1255713"/>
          <p14:tracePt t="43674" x="5792788" y="1250950"/>
          <p14:tracePt t="43682" x="5792788" y="1235075"/>
          <p14:tracePt t="43690" x="5792788" y="1225550"/>
          <p14:tracePt t="43696" x="5792788" y="1211263"/>
          <p14:tracePt t="43705" x="5792788" y="1200150"/>
          <p14:tracePt t="43712" x="5792788" y="1185863"/>
          <p14:tracePt t="43720" x="5792788" y="1171575"/>
          <p14:tracePt t="43728" x="5792788" y="1160463"/>
          <p14:tracePt t="43737" x="5792788" y="1146175"/>
          <p14:tracePt t="43744" x="5792788" y="1136650"/>
          <p14:tracePt t="43751" x="5792788" y="1120775"/>
          <p14:tracePt t="43758" x="5792788" y="1106488"/>
          <p14:tracePt t="43767" x="5797550" y="1096963"/>
          <p14:tracePt t="43774" x="5797550" y="1081088"/>
          <p14:tracePt t="43782" x="5808663" y="1066800"/>
          <p14:tracePt t="43790" x="5808663" y="1057275"/>
          <p14:tracePt t="43798" x="5813425" y="1041400"/>
          <p14:tracePt t="43807" x="5822950" y="1027113"/>
          <p14:tracePt t="43812" x="5822950" y="1017588"/>
          <p14:tracePt t="43821" x="5827713" y="1001713"/>
          <p14:tracePt t="43828" x="5827713" y="992188"/>
          <p14:tracePt t="43836" x="5827713" y="977900"/>
          <p14:tracePt t="43844" x="5827713" y="962025"/>
          <p14:tracePt t="43857" x="5827713" y="957263"/>
          <p14:tracePt t="43907" x="5827713" y="952500"/>
          <p14:tracePt t="44010" x="5818188" y="952500"/>
          <p14:tracePt t="44017" x="5808663" y="952500"/>
          <p14:tracePt t="44026" x="5792788" y="952500"/>
          <p14:tracePt t="44032" x="5788025" y="952500"/>
          <p14:tracePt t="44041" x="5778500" y="952500"/>
          <p14:tracePt t="44048" x="5762625" y="952500"/>
          <p14:tracePt t="44056" x="5753100" y="952500"/>
          <p14:tracePt t="44064" x="5748338" y="952500"/>
          <p14:tracePt t="44073" x="5738813" y="952500"/>
          <p14:tracePt t="44144" x="5738813" y="957263"/>
          <p14:tracePt t="44160" x="5734050" y="968375"/>
          <p14:tracePt t="44168" x="5722938" y="973138"/>
          <p14:tracePt t="44176" x="5718175" y="977900"/>
          <p14:tracePt t="44184" x="5708650" y="982663"/>
          <p14:tracePt t="44195" x="5703888" y="987425"/>
          <p14:tracePt t="44201" x="5699125" y="987425"/>
          <p14:tracePt t="44210" x="5699125" y="992188"/>
          <p14:tracePt t="44218" x="5694363" y="1008063"/>
          <p14:tracePt t="44229" x="5694363" y="1012825"/>
          <p14:tracePt t="44238" x="5689600" y="1022350"/>
          <p14:tracePt t="44244" x="5689600" y="1031875"/>
          <p14:tracePt t="44252" x="5678488" y="1041400"/>
          <p14:tracePt t="44261" x="5673725" y="1057275"/>
          <p14:tracePt t="44268" x="5668963" y="1071563"/>
          <p14:tracePt t="44276" x="5659438" y="1081088"/>
          <p14:tracePt t="44284" x="5654675" y="1096963"/>
          <p14:tracePt t="44293" x="5638800" y="1111250"/>
          <p14:tracePt t="44298" x="5634038" y="1127125"/>
          <p14:tracePt t="44307" x="5624513" y="1136650"/>
          <p14:tracePt t="44314" x="5624513" y="1150938"/>
          <p14:tracePt t="44322" x="5619750" y="1166813"/>
          <p14:tracePt t="44330" x="5614988" y="1176338"/>
          <p14:tracePt t="44339" x="5614988" y="1190625"/>
          <p14:tracePt t="44346" x="5614988" y="1206500"/>
          <p14:tracePt t="44355" x="5614988" y="1216025"/>
          <p14:tracePt t="44359" x="5603875" y="1230313"/>
          <p14:tracePt t="44369" x="5603875" y="1250950"/>
          <p14:tracePt t="44376" x="5603875" y="1265238"/>
          <p14:tracePt t="44384" x="5603875" y="1285875"/>
          <p14:tracePt t="44392" x="5603875" y="1304925"/>
          <p14:tracePt t="44400" x="5610225" y="1319213"/>
          <p14:tracePt t="44407" x="5610225" y="1349375"/>
          <p14:tracePt t="44414" x="5614988" y="1370013"/>
          <p14:tracePt t="44422" x="5624513" y="1400175"/>
          <p14:tracePt t="44430" x="5629275" y="1423988"/>
          <p14:tracePt t="44439" x="5638800" y="1444625"/>
          <p14:tracePt t="44446" x="5643563" y="1458913"/>
          <p14:tracePt t="44454" x="5649913" y="1479550"/>
          <p14:tracePt t="44460" x="5649913" y="1503363"/>
          <p14:tracePt t="44469" x="5659438" y="1512888"/>
          <p14:tracePt t="44476" x="5664200" y="1538288"/>
          <p14:tracePt t="44484" x="5673725" y="1547813"/>
          <p14:tracePt t="44492" x="5678488" y="1573213"/>
          <p14:tracePt t="44500" x="5689600" y="1603375"/>
          <p14:tracePt t="44508" x="5694363" y="1622425"/>
          <p14:tracePt t="44516" x="5703888" y="1647825"/>
          <p14:tracePt t="44522" x="5718175" y="1666875"/>
          <p14:tracePt t="44530" x="5722938" y="1682750"/>
          <p14:tracePt t="44539" x="5729288" y="1701800"/>
          <p14:tracePt t="44546" x="5738813" y="1717675"/>
          <p14:tracePt t="44555" x="5743575" y="1741488"/>
          <p14:tracePt t="44562" x="5753100" y="1762125"/>
          <p14:tracePt t="44572" x="5768975" y="1781175"/>
          <p14:tracePt t="44576" x="5773738" y="1816100"/>
          <p14:tracePt t="44584" x="5783263" y="1836738"/>
          <p14:tracePt t="44592" x="5783263" y="1855788"/>
          <p14:tracePt t="44601" x="5783263" y="1876425"/>
          <p14:tracePt t="44608" x="5788025" y="1890713"/>
          <p14:tracePt t="44616" x="5788025" y="1909763"/>
          <p14:tracePt t="44624" x="5797550" y="1935163"/>
          <p14:tracePt t="44630" x="5797550" y="1944688"/>
          <p14:tracePt t="44638" x="5797550" y="1970088"/>
          <p14:tracePt t="44646" x="5797550" y="1989138"/>
          <p14:tracePt t="44654" x="5797550" y="2009775"/>
          <p14:tracePt t="44662" x="5797550" y="2035175"/>
          <p14:tracePt t="44671" x="5797550" y="2054225"/>
          <p14:tracePt t="44676" x="5797550" y="2074863"/>
          <p14:tracePt t="44686" x="5792788" y="2093913"/>
          <p14:tracePt t="44692" x="5788025" y="2109788"/>
          <p14:tracePt t="44700" x="5778500" y="2133600"/>
          <p14:tracePt t="44709" x="5778500" y="2143125"/>
          <p14:tracePt t="44716" x="5773738" y="2168525"/>
          <p14:tracePt t="44724" x="5762625" y="2178050"/>
          <p14:tracePt t="44729" x="5757863" y="2203450"/>
          <p14:tracePt t="44739" x="5753100" y="2212975"/>
          <p14:tracePt t="44746" x="5753100" y="2228850"/>
          <p14:tracePt t="44756" x="5743575" y="2243138"/>
          <p14:tracePt t="44762" x="5738813" y="2252663"/>
          <p14:tracePt t="44771" x="5729288" y="2268538"/>
          <p14:tracePt t="44777" x="5729288" y="2282825"/>
          <p14:tracePt t="44784" x="5722938" y="2292350"/>
          <p14:tracePt t="44792" x="5718175" y="2308225"/>
          <p14:tracePt t="44802" x="5718175" y="2322513"/>
          <p14:tracePt t="44808" x="5708650" y="2332038"/>
          <p14:tracePt t="44816" x="5703888" y="2347913"/>
          <p14:tracePt t="44824" x="5699125" y="2362200"/>
          <p14:tracePt t="44832" x="5689600" y="2376488"/>
          <p14:tracePt t="44839" x="5683250" y="2387600"/>
          <p14:tracePt t="44846" x="5673725" y="2411413"/>
          <p14:tracePt t="44856" x="5668963" y="2427288"/>
          <p14:tracePt t="44862" x="5664200" y="2436813"/>
          <p14:tracePt t="44870" x="5649913" y="2460625"/>
          <p14:tracePt t="44878" x="5638800" y="2471738"/>
          <p14:tracePt t="44887" x="5634038" y="2486025"/>
          <p14:tracePt t="44894" x="5634038" y="2500313"/>
          <p14:tracePt t="44900" x="5629275" y="2516188"/>
          <p14:tracePt t="44909" x="5619750" y="2525713"/>
          <p14:tracePt t="44916" x="5619750" y="2540000"/>
          <p14:tracePt t="44924" x="5619750" y="2551113"/>
          <p14:tracePt t="44932" x="5614988" y="2565400"/>
          <p14:tracePt t="44941" x="5614988" y="2579688"/>
          <p14:tracePt t="44946" x="5603875" y="2590800"/>
          <p14:tracePt t="44955" x="5603875" y="2605088"/>
          <p14:tracePt t="44962" x="5599113" y="2619375"/>
          <p14:tracePt t="44970" x="5599113" y="2630488"/>
          <p14:tracePt t="44978" x="5594350" y="2644775"/>
          <p14:tracePt t="44987" x="5594350" y="2659063"/>
          <p14:tracePt t="44994" x="5584825" y="2670175"/>
          <p14:tracePt t="45000" x="5584825" y="2684463"/>
          <p14:tracePt t="45008" x="5584825" y="2693988"/>
          <p14:tracePt t="45016" x="5584825" y="2709863"/>
          <p14:tracePt t="45024" x="5584825" y="2724150"/>
          <p14:tracePt t="45032" x="5584825" y="2728913"/>
          <p14:tracePt t="45041" x="5584825" y="2733675"/>
          <p14:tracePt t="45052" x="5584825" y="2744788"/>
          <p14:tracePt t="45057" x="5584825" y="2749550"/>
          <p14:tracePt t="45062" x="5584825" y="2763838"/>
          <p14:tracePt t="45070" x="5584825" y="2773363"/>
          <p14:tracePt t="45078" x="5584825" y="2789238"/>
          <p14:tracePt t="45086" x="5589588" y="2803525"/>
          <p14:tracePt t="45094" x="5594350" y="2813050"/>
          <p14:tracePt t="45102" x="5594350" y="2828925"/>
          <p14:tracePt t="45110" x="5594350" y="2838450"/>
          <p14:tracePt t="45116" x="5599113" y="2847975"/>
          <p14:tracePt t="45345" x="0" y="0"/>
        </p14:tracePtLst>
        <p14:tracePtLst>
          <p14:tracePt t="54776" x="5024438" y="2868613"/>
          <p14:tracePt t="54816" x="5029200" y="2873375"/>
          <p14:tracePt t="54824" x="5029200" y="2878138"/>
          <p14:tracePt t="54832" x="5033963" y="2878138"/>
          <p14:tracePt t="54840" x="5048250" y="2882900"/>
          <p14:tracePt t="54847" x="5064125" y="2892425"/>
          <p14:tracePt t="54856" x="5092700" y="2908300"/>
          <p14:tracePt t="54862" x="5132388" y="2908300"/>
          <p14:tracePt t="54870" x="5192713" y="2917825"/>
          <p14:tracePt t="54878" x="5241925" y="2917825"/>
          <p14:tracePt t="54887" x="5302250" y="2927350"/>
          <p14:tracePt t="54894" x="5351463" y="2927350"/>
          <p14:tracePt t="54903" x="5405438" y="2927350"/>
          <p14:tracePt t="54910" x="5465763" y="2938463"/>
          <p14:tracePt t="54918" x="5514975" y="2938463"/>
          <p14:tracePt t="54924" x="5575300" y="2943225"/>
          <p14:tracePt t="54934" x="5624513" y="2943225"/>
          <p14:tracePt t="54940" x="5678488" y="2943225"/>
          <p14:tracePt t="54948" x="5734050" y="2943225"/>
          <p14:tracePt t="54967" x="5832475" y="2943225"/>
          <p14:tracePt t="54971" x="5862638" y="2932113"/>
          <p14:tracePt t="54978" x="5883275" y="2927350"/>
          <p14:tracePt t="54987" x="5897563" y="2917825"/>
          <p14:tracePt t="54994" x="5907088" y="2917825"/>
          <p14:tracePt t="55002" x="5922963" y="2913063"/>
          <p14:tracePt t="55010" x="5937250" y="2903538"/>
          <p14:tracePt t="55019" x="5942013" y="2898775"/>
          <p14:tracePt t="55024" x="5956300" y="2892425"/>
          <p14:tracePt t="55033" x="5962650" y="2878138"/>
          <p14:tracePt t="55040" x="5976938" y="2873375"/>
          <p14:tracePt t="55048" x="5986463" y="2868613"/>
          <p14:tracePt t="55056" x="5995988" y="2859088"/>
          <p14:tracePt t="55064" x="6002338" y="2852738"/>
          <p14:tracePt t="55072" x="6002338" y="2847975"/>
          <p14:tracePt t="55114" x="6007100" y="2847975"/>
          <p14:tracePt t="55126" x="6011863" y="2847975"/>
          <p14:tracePt t="55180" x="6016625" y="2847975"/>
          <p14:tracePt t="55189" x="6021388" y="2847975"/>
          <p14:tracePt t="55198" x="6065838" y="2847975"/>
          <p14:tracePt t="55207" x="6135688" y="2863850"/>
          <p14:tracePt t="55214" x="6189663" y="2873375"/>
          <p14:tracePt t="55223" x="6224588" y="2887663"/>
          <p14:tracePt t="55230" x="6235700" y="2887663"/>
          <p14:tracePt t="55237" x="6245225" y="2887663"/>
          <p14:tracePt t="55338" x="6249988" y="2887663"/>
          <p14:tracePt t="55346" x="6249988" y="2878138"/>
          <p14:tracePt t="55353" x="6254750" y="2863850"/>
          <p14:tracePt t="55360" x="6254750" y="2847975"/>
          <p14:tracePt t="55369" x="6254750" y="2824163"/>
          <p14:tracePt t="55376" x="6254750" y="2784475"/>
          <p14:tracePt t="55384" x="6254750" y="2728913"/>
          <p14:tracePt t="55392" x="6254750" y="2674938"/>
          <p14:tracePt t="55401" x="6264275" y="2619375"/>
          <p14:tracePt t="55406" x="6264275" y="2565400"/>
          <p14:tracePt t="55414" x="6259513" y="2511425"/>
          <p14:tracePt t="55423" x="6249988" y="2441575"/>
          <p14:tracePt t="55430" x="6240463" y="2387600"/>
          <p14:tracePt t="55439" x="6229350" y="2327275"/>
          <p14:tracePt t="55446" x="6219825" y="2262188"/>
          <p14:tracePt t="55456" x="6219825" y="2208213"/>
          <p14:tracePt t="55460" x="6219825" y="2154238"/>
          <p14:tracePt t="55468" x="6215063" y="2098675"/>
          <p14:tracePt t="55476" x="6215063" y="2054225"/>
          <p14:tracePt t="55485" x="6196013" y="2024063"/>
          <p14:tracePt t="55491" x="6175375" y="1965325"/>
          <p14:tracePt t="55500" x="6170613" y="1909763"/>
          <p14:tracePt t="55508" x="6161088" y="1855788"/>
          <p14:tracePt t="55514" x="6140450" y="1797050"/>
          <p14:tracePt t="55523" x="6130925" y="1757363"/>
          <p14:tracePt t="55530" x="6121400" y="1711325"/>
          <p14:tracePt t="55539" x="6116638" y="1666875"/>
          <p14:tracePt t="55546" x="6105525" y="1627188"/>
          <p14:tracePt t="55555" x="6096000" y="1603375"/>
          <p14:tracePt t="55562" x="6091238" y="1582738"/>
          <p14:tracePt t="55569" x="6086475" y="1558925"/>
          <p14:tracePt t="55576" x="6086475" y="1538288"/>
          <p14:tracePt t="55583" x="6070600" y="1519238"/>
          <p14:tracePt t="55592" x="6070600" y="1493838"/>
          <p14:tracePt t="55600" x="6061075" y="1484313"/>
          <p14:tracePt t="55608" x="6056313" y="1454150"/>
          <p14:tracePt t="55618" x="6042025" y="1439863"/>
          <p14:tracePt t="55622" x="6030913" y="1414463"/>
          <p14:tracePt t="55629" x="6026150" y="1393825"/>
          <p14:tracePt t="55639" x="6016625" y="1374775"/>
          <p14:tracePt t="55646" x="6011863" y="1358900"/>
          <p14:tracePt t="55655" x="6007100" y="1344613"/>
          <p14:tracePt t="55662" x="5995988" y="1330325"/>
          <p14:tracePt t="55670" x="5991225" y="1319213"/>
          <p14:tracePt t="55678" x="5986463" y="1304925"/>
          <p14:tracePt t="55684" x="5976938" y="1290638"/>
          <p14:tracePt t="55692" x="5976938" y="1279525"/>
          <p14:tracePt t="55700" x="5972175" y="1255713"/>
          <p14:tracePt t="55708" x="5962650" y="1235075"/>
          <p14:tracePt t="55717" x="5946775" y="1220788"/>
          <p14:tracePt t="55724" x="5942013" y="1200150"/>
          <p14:tracePt t="55730" x="5932488" y="1166813"/>
          <p14:tracePt t="55738" x="5927725" y="1146175"/>
          <p14:tracePt t="55746" x="5916613" y="1127125"/>
          <p14:tracePt t="55755" x="5911850" y="1111250"/>
          <p14:tracePt t="55762" x="5907088" y="1096963"/>
          <p14:tracePt t="55770" x="5907088" y="1092200"/>
          <p14:tracePt t="55778" x="5897563" y="1081088"/>
          <p14:tracePt t="55858" x="5897563" y="1071563"/>
          <p14:tracePt t="55866" x="5892800" y="1062038"/>
          <p14:tracePt t="55874" x="5892800" y="1047750"/>
          <p14:tracePt t="55882" x="5888038" y="1036638"/>
          <p14:tracePt t="55890" x="5888038" y="1022350"/>
          <p14:tracePt t="55896" x="5883275" y="1017588"/>
          <p14:tracePt t="55908" x="5883275" y="1012825"/>
          <p14:tracePt t="55917" x="5872163" y="996950"/>
          <p14:tracePt t="55924" x="5867400" y="992188"/>
          <p14:tracePt t="55933" x="5862638" y="987425"/>
          <p14:tracePt t="55940" x="5857875" y="973138"/>
          <p14:tracePt t="55948" x="5843588" y="962025"/>
          <p14:tracePt t="55955" x="5843588" y="952500"/>
          <p14:tracePt t="55962" x="5832475" y="947738"/>
          <p14:tracePt t="55971" x="5822950" y="942975"/>
          <p14:tracePt t="55978" x="5822950" y="938213"/>
          <p14:tracePt t="55986" x="5818188" y="938213"/>
          <p14:tracePt t="55994" x="5813425" y="938213"/>
          <p14:tracePt t="56003" x="5808663" y="933450"/>
          <p14:tracePt t="56008" x="5792788" y="917575"/>
          <p14:tracePt t="56016" x="5783263" y="917575"/>
          <p14:tracePt t="56024" x="5768975" y="912813"/>
          <p14:tracePt t="56033" x="5753100" y="908050"/>
          <p14:tracePt t="56053" x="5729288" y="893763"/>
          <p14:tracePt t="56055" x="5713413" y="893763"/>
          <p14:tracePt t="56070" x="5708650" y="893763"/>
          <p14:tracePt t="56116" x="5703888" y="893763"/>
          <p14:tracePt t="56132" x="5699125" y="893763"/>
          <p14:tracePt t="56141" x="5694363" y="893763"/>
          <p14:tracePt t="56148" x="5678488" y="893763"/>
          <p14:tracePt t="56164" x="5673725" y="893763"/>
          <p14:tracePt t="56174" x="5668963" y="893763"/>
          <p14:tracePt t="56194" x="5664200" y="893763"/>
          <p14:tracePt t="56203" x="5664200" y="898525"/>
          <p14:tracePt t="56210" x="5659438" y="898525"/>
          <p14:tracePt t="56218" x="5654675" y="903288"/>
          <p14:tracePt t="56227" x="5649913" y="903288"/>
          <p14:tracePt t="56236" x="5643563" y="908050"/>
          <p14:tracePt t="56244" x="5634038" y="908050"/>
          <p14:tracePt t="56252" x="5634038" y="912813"/>
          <p14:tracePt t="56260" x="5629275" y="922338"/>
          <p14:tracePt t="56268" x="5624513" y="922338"/>
          <p14:tracePt t="56278" x="5624513" y="928688"/>
          <p14:tracePt t="56286" x="5619750" y="928688"/>
          <p14:tracePt t="56294" x="5614988" y="938213"/>
          <p14:tracePt t="56303" x="5610225" y="938213"/>
          <p14:tracePt t="56310" x="5599113" y="952500"/>
          <p14:tracePt t="56319" x="5594350" y="962025"/>
          <p14:tracePt t="56326" x="5580063" y="977900"/>
          <p14:tracePt t="56333" x="5575300" y="992188"/>
          <p14:tracePt t="56340" x="5564188" y="1008063"/>
          <p14:tracePt t="56348" x="5559425" y="1022350"/>
          <p14:tracePt t="56356" x="5559425" y="1031875"/>
          <p14:tracePt t="56364" x="5554663" y="1047750"/>
          <p14:tracePt t="56372" x="5554663" y="1057275"/>
          <p14:tracePt t="56380" x="5554663" y="1071563"/>
          <p14:tracePt t="56386" x="5554663" y="1081088"/>
          <p14:tracePt t="56394" x="5545138" y="1096963"/>
          <p14:tracePt t="56403" x="5545138" y="1111250"/>
          <p14:tracePt t="56411" x="5545138" y="1120775"/>
          <p14:tracePt t="56419" x="5545138" y="1136650"/>
          <p14:tracePt t="56425" x="5545138" y="1146175"/>
          <p14:tracePt t="56433" x="5540375" y="1160463"/>
          <p14:tracePt t="56440" x="5540375" y="1176338"/>
          <p14:tracePt t="56448" x="5540375" y="1185863"/>
          <p14:tracePt t="56456" x="5540375" y="1200150"/>
          <p14:tracePt t="56464" x="5540375" y="1211263"/>
          <p14:tracePt t="56472" x="5540375" y="1225550"/>
          <p14:tracePt t="56484" x="5535613" y="1225550"/>
          <p14:tracePt t="56492" x="5535613" y="1230313"/>
          <p14:tracePt t="56643" x="0" y="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C809178-18EC-4F14-82C0-293EC9D14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CC368-61EA-40F2-8064-06B02AC64320}"/>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lnSpc>
                <a:spcPct val="90000"/>
              </a:lnSpc>
            </a:pPr>
            <a:r>
              <a:rPr lang="en-US" sz="230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2300">
                <a:effectLst>
                  <a:glow rad="38100">
                    <a:schemeClr val="bg1">
                      <a:lumMod val="65000"/>
                      <a:lumOff val="35000"/>
                      <a:alpha val="50000"/>
                    </a:schemeClr>
                  </a:glow>
                  <a:outerShdw blurRad="28575" dist="31750" dir="13200000" algn="tl" rotWithShape="0">
                    <a:srgbClr val="000000">
                      <a:alpha val="25000"/>
                    </a:srgbClr>
                  </a:outerShdw>
                </a:effectLst>
              </a:rPr>
            </a:br>
            <a:r>
              <a:rPr lang="en-US" sz="2300">
                <a:effectLst>
                  <a:glow rad="38100">
                    <a:schemeClr val="bg1">
                      <a:lumMod val="65000"/>
                      <a:lumOff val="35000"/>
                      <a:alpha val="50000"/>
                    </a:schemeClr>
                  </a:glow>
                  <a:outerShdw blurRad="28575" dist="31750" dir="13200000" algn="tl" rotWithShape="0">
                    <a:srgbClr val="000000">
                      <a:alpha val="25000"/>
                    </a:srgbClr>
                  </a:outerShdw>
                </a:effectLst>
              </a:rPr>
              <a:t>K = 4 Clusters</a:t>
            </a:r>
            <a:br>
              <a:rPr lang="en-US" sz="2300">
                <a:effectLst>
                  <a:glow rad="38100">
                    <a:schemeClr val="bg1">
                      <a:lumMod val="65000"/>
                      <a:lumOff val="35000"/>
                      <a:alpha val="50000"/>
                    </a:schemeClr>
                  </a:glow>
                  <a:outerShdw blurRad="28575" dist="31750" dir="13200000" algn="tl" rotWithShape="0">
                    <a:srgbClr val="000000">
                      <a:alpha val="25000"/>
                    </a:srgbClr>
                  </a:outerShdw>
                </a:effectLst>
              </a:rPr>
            </a:br>
            <a:r>
              <a:rPr lang="en-US" sz="2300">
                <a:effectLst>
                  <a:glow rad="38100">
                    <a:schemeClr val="bg1">
                      <a:lumMod val="65000"/>
                      <a:lumOff val="35000"/>
                      <a:alpha val="50000"/>
                    </a:schemeClr>
                  </a:glow>
                  <a:outerShdw blurRad="28575" dist="31750" dir="13200000" algn="tl" rotWithShape="0">
                    <a:srgbClr val="000000">
                      <a:alpha val="25000"/>
                    </a:srgbClr>
                  </a:outerShdw>
                </a:effectLst>
              </a:rPr>
              <a:t>Passing Offense</a:t>
            </a:r>
          </a:p>
        </p:txBody>
      </p:sp>
      <p:pic>
        <p:nvPicPr>
          <p:cNvPr id="7" name="Picture 6" descr="A picture containing traffic, air&#10;&#10;Description automatically generated">
            <a:extLst>
              <a:ext uri="{FF2B5EF4-FFF2-40B4-BE49-F238E27FC236}">
                <a16:creationId xmlns:a16="http://schemas.microsoft.com/office/drawing/2014/main" id="{E9DB6840-0BB5-4D1B-A98A-781324CC87C6}"/>
              </a:ext>
            </a:extLst>
          </p:cNvPr>
          <p:cNvPicPr>
            <a:picLocks noChangeAspect="1"/>
          </p:cNvPicPr>
          <p:nvPr/>
        </p:nvPicPr>
        <p:blipFill rotWithShape="1">
          <a:blip r:embed="rId4">
            <a:extLst>
              <a:ext uri="{28A0092B-C50C-407E-A947-70E740481C1C}">
                <a14:useLocalDpi xmlns:a14="http://schemas.microsoft.com/office/drawing/2010/main" val="0"/>
              </a:ext>
            </a:extLst>
          </a:blip>
          <a:srcRect l="10682" r="28758"/>
          <a:stretch/>
        </p:blipFill>
        <p:spPr>
          <a:xfrm>
            <a:off x="20" y="10"/>
            <a:ext cx="4059916" cy="427381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FBD64C7-3FFF-4205-B07A-B89E3095348F}"/>
              </a:ext>
            </a:extLst>
          </p:cNvPr>
          <p:cNvPicPr>
            <a:picLocks noChangeAspect="1"/>
          </p:cNvPicPr>
          <p:nvPr/>
        </p:nvPicPr>
        <p:blipFill rotWithShape="1">
          <a:blip r:embed="rId5">
            <a:extLst>
              <a:ext uri="{28A0092B-C50C-407E-A947-70E740481C1C}">
                <a14:useLocalDpi xmlns:a14="http://schemas.microsoft.com/office/drawing/2010/main" val="0"/>
              </a:ext>
            </a:extLst>
          </a:blip>
          <a:srcRect l="18749" r="20546" b="1"/>
          <a:stretch/>
        </p:blipFill>
        <p:spPr>
          <a:xfrm>
            <a:off x="4059936" y="10"/>
            <a:ext cx="4072128" cy="4273816"/>
          </a:xfrm>
          <a:prstGeom prst="rect">
            <a:avLst/>
          </a:prstGeom>
        </p:spPr>
      </p:pic>
      <p:pic>
        <p:nvPicPr>
          <p:cNvPr id="5" name="Picture 4">
            <a:extLst>
              <a:ext uri="{FF2B5EF4-FFF2-40B4-BE49-F238E27FC236}">
                <a16:creationId xmlns:a16="http://schemas.microsoft.com/office/drawing/2014/main" id="{F78F6466-CDD4-465D-BB11-F61CCB99A280}"/>
              </a:ext>
            </a:extLst>
          </p:cNvPr>
          <p:cNvPicPr>
            <a:picLocks noChangeAspect="1"/>
          </p:cNvPicPr>
          <p:nvPr/>
        </p:nvPicPr>
        <p:blipFill rotWithShape="1">
          <a:blip r:embed="rId6">
            <a:extLst>
              <a:ext uri="{28A0092B-C50C-407E-A947-70E740481C1C}">
                <a14:useLocalDpi xmlns:a14="http://schemas.microsoft.com/office/drawing/2010/main" val="0"/>
              </a:ext>
            </a:extLst>
          </a:blip>
          <a:srcRect l="22179" r="17298" b="1"/>
          <a:stretch/>
        </p:blipFill>
        <p:spPr>
          <a:xfrm>
            <a:off x="8132064" y="10"/>
            <a:ext cx="4059936" cy="4273816"/>
          </a:xfrm>
          <a:prstGeom prst="rect">
            <a:avLst/>
          </a:prstGeom>
        </p:spPr>
      </p:pic>
    </p:spTree>
    <p:extLst>
      <p:ext uri="{BB962C8B-B14F-4D97-AF65-F5344CB8AC3E}">
        <p14:creationId xmlns:p14="http://schemas.microsoft.com/office/powerpoint/2010/main" val="227802490"/>
      </p:ext>
    </p:extLst>
  </p:cSld>
  <p:clrMapOvr>
    <a:masterClrMapping/>
  </p:clrMapOvr>
  <mc:AlternateContent xmlns:mc="http://schemas.openxmlformats.org/markup-compatibility/2006" xmlns:p14="http://schemas.microsoft.com/office/powerpoint/2010/main">
    <mc:Choice Requires="p14">
      <p:transition spd="slow" p14:dur="2000" advTm="93497"/>
    </mc:Choice>
    <mc:Fallback xmlns="">
      <p:transition spd="slow" advTm="93497"/>
    </mc:Fallback>
  </mc:AlternateContent>
  <p:extLst>
    <p:ext uri="{3A86A75C-4F4B-4683-9AE1-C65F6400EC91}">
      <p14:laserTraceLst xmlns:p14="http://schemas.microsoft.com/office/powerpoint/2010/main">
        <p14:tracePtLst>
          <p14:tracePt t="9663" x="2432050" y="1731963"/>
          <p14:tracePt t="9770" x="2432050" y="1736725"/>
          <p14:tracePt t="9778" x="2447925" y="1757363"/>
          <p14:tracePt t="9786" x="2462213" y="1781175"/>
          <p14:tracePt t="9794" x="2476500" y="1811338"/>
          <p14:tracePt t="9802" x="2492375" y="1825625"/>
          <p14:tracePt t="9808" x="2506663" y="1846263"/>
          <p14:tracePt t="9817" x="2522538" y="1860550"/>
          <p14:tracePt t="9824" x="2532063" y="1876425"/>
          <p14:tracePt t="9832" x="2546350" y="1890713"/>
          <p14:tracePt t="9840" x="2562225" y="1905000"/>
          <p14:tracePt t="9850" x="2576513" y="1920875"/>
          <p14:tracePt t="9854" x="2590800" y="1930400"/>
          <p14:tracePt t="9863" x="2606675" y="1944688"/>
          <p14:tracePt t="9870" x="2616200" y="1955800"/>
          <p14:tracePt t="9878" x="2630488" y="1960563"/>
          <p14:tracePt t="9885" x="2651125" y="1960563"/>
          <p14:tracePt t="9894" x="2674938" y="1965325"/>
          <p14:tracePt t="9903" x="2695575" y="1965325"/>
          <p14:tracePt t="9908" x="2714625" y="1965325"/>
          <p14:tracePt t="9917" x="2730500" y="1974850"/>
          <p14:tracePt t="9924" x="2744788" y="1979613"/>
          <p14:tracePt t="9932" x="2749550" y="1979613"/>
          <p14:tracePt t="9940" x="2760663" y="1979613"/>
          <p14:tracePt t="9949" x="2774950" y="1989138"/>
          <p14:tracePt t="9956" x="2789238" y="1995488"/>
          <p14:tracePt t="9963" x="2800350" y="1995488"/>
          <p14:tracePt t="9970" x="2824163" y="1995488"/>
          <p14:tracePt t="9978" x="2844800" y="2000250"/>
          <p14:tracePt t="9986" x="2863850" y="2000250"/>
          <p14:tracePt t="9994" x="2889250" y="2000250"/>
          <p14:tracePt t="10004" x="2908300" y="2000250"/>
          <p14:tracePt t="10010" x="2928938" y="2000250"/>
          <p14:tracePt t="10017" x="2943225" y="2000250"/>
          <p14:tracePt t="10023" x="2954338" y="2000250"/>
          <p14:tracePt t="10032" x="2968625" y="2000250"/>
          <p14:tracePt t="10040" x="2978150" y="2000250"/>
          <p14:tracePt t="10049" x="2994025" y="2000250"/>
          <p14:tracePt t="10056" x="3008313" y="2000250"/>
          <p14:tracePt t="10065" x="3017838" y="2000250"/>
          <p14:tracePt t="10072" x="3033713" y="2000250"/>
          <p14:tracePt t="10078" x="3043238" y="2000250"/>
          <p14:tracePt t="10086" x="3068638" y="2000250"/>
          <p14:tracePt t="10095" x="3087688" y="1995488"/>
          <p14:tracePt t="10102" x="3101975" y="1984375"/>
          <p14:tracePt t="10110" x="3122613" y="1984375"/>
          <p14:tracePt t="10118" x="3141663" y="1979613"/>
          <p14:tracePt t="10126" x="3176588" y="1970088"/>
          <p14:tracePt t="10133" x="3197225" y="1965325"/>
          <p14:tracePt t="10141" x="3227388" y="1955800"/>
          <p14:tracePt t="10149" x="3246438" y="1949450"/>
          <p14:tracePt t="10156" x="3271838" y="1939925"/>
          <p14:tracePt t="10165" x="3290888" y="1935163"/>
          <p14:tracePt t="10173" x="3316288" y="1925638"/>
          <p14:tracePt t="10180" x="3335338" y="1920875"/>
          <p14:tracePt t="10186" x="3355975" y="1909763"/>
          <p14:tracePt t="10194" x="3381375" y="1905000"/>
          <p14:tracePt t="10204" x="3395663" y="1900238"/>
          <p14:tracePt t="10210" x="3414713" y="1890713"/>
          <p14:tracePt t="10218" x="3444875" y="1885950"/>
          <p14:tracePt t="10225" x="3460750" y="1876425"/>
          <p14:tracePt t="10234" x="3479800" y="1860550"/>
          <p14:tracePt t="10240" x="3505200" y="1846263"/>
          <p14:tracePt t="10249" x="3519488" y="1841500"/>
          <p14:tracePt t="10256" x="3540125" y="1825625"/>
          <p14:tracePt t="10264" x="3563938" y="1811338"/>
          <p14:tracePt t="10272" x="3594100" y="1797050"/>
          <p14:tracePt t="10279" x="3613150" y="1781175"/>
          <p14:tracePt t="10288" x="3629025" y="1766888"/>
          <p14:tracePt t="10294" x="3643313" y="1751013"/>
          <p14:tracePt t="10302" x="3668713" y="1736725"/>
          <p14:tracePt t="10310" x="3683000" y="1711325"/>
          <p14:tracePt t="10318" x="3694113" y="1701800"/>
          <p14:tracePt t="10326" x="3708400" y="1687513"/>
          <p14:tracePt t="10335" x="3733800" y="1652588"/>
          <p14:tracePt t="10342" x="3748088" y="1631950"/>
          <p14:tracePt t="10349" x="3762375" y="1608138"/>
          <p14:tracePt t="10356" x="3778250" y="1577975"/>
          <p14:tracePt t="10365" x="3797300" y="1543050"/>
          <p14:tracePt t="10372" x="3813175" y="1512888"/>
          <p14:tracePt t="10381" x="3827463" y="1489075"/>
          <p14:tracePt t="10388" x="3841750" y="1468438"/>
          <p14:tracePt t="10397" x="3857625" y="1454150"/>
          <p14:tracePt t="10402" x="3871913" y="1428750"/>
          <p14:tracePt t="10410" x="3886200" y="1409700"/>
          <p14:tracePt t="10418" x="3902075" y="1393825"/>
          <p14:tracePt t="10426" x="3916363" y="1374775"/>
          <p14:tracePt t="10434" x="3932238" y="1349375"/>
          <p14:tracePt t="10442" x="3946525" y="1319213"/>
          <p14:tracePt t="10449" x="3960813" y="1295400"/>
          <p14:tracePt t="10456" x="3967163" y="1274763"/>
          <p14:tracePt t="10465" x="3976688" y="1250950"/>
          <p14:tracePt t="10472" x="3990975" y="1230313"/>
          <p14:tracePt t="10479" x="3995738" y="1216025"/>
          <p14:tracePt t="10488" x="4000500" y="1200150"/>
          <p14:tracePt t="10498" x="4011613" y="1190625"/>
          <p14:tracePt t="10505" x="4011613" y="1176338"/>
          <p14:tracePt t="10510" x="4011613" y="1166813"/>
          <p14:tracePt t="10518" x="4011613" y="1155700"/>
          <p14:tracePt t="10526" x="4016375" y="1146175"/>
          <p14:tracePt t="10534" x="4016375" y="1141413"/>
          <p14:tracePt t="10542" x="4016375" y="1127125"/>
          <p14:tracePt t="10550" x="4016375" y="1116013"/>
          <p14:tracePt t="10558" x="4016375" y="1101725"/>
          <p14:tracePt t="10565" x="4016375" y="1092200"/>
          <p14:tracePt t="10574" x="4016375" y="1076325"/>
          <p14:tracePt t="10580" x="4016375" y="1066800"/>
          <p14:tracePt t="10588" x="4016375" y="1052513"/>
          <p14:tracePt t="10598" x="4016375" y="1036638"/>
          <p14:tracePt t="10606" x="4016375" y="1027113"/>
          <p14:tracePt t="10613" x="4006850" y="1012825"/>
          <p14:tracePt t="10619" x="4000500" y="996950"/>
          <p14:tracePt t="10625" x="3995738" y="987425"/>
          <p14:tracePt t="10634" x="3981450" y="973138"/>
          <p14:tracePt t="10642" x="3971925" y="957263"/>
          <p14:tracePt t="10651" x="3960813" y="942975"/>
          <p14:tracePt t="10658" x="3946525" y="928688"/>
          <p14:tracePt t="10666" x="3932238" y="912813"/>
          <p14:tracePt t="10674" x="3916363" y="903288"/>
          <p14:tracePt t="10680" x="3902075" y="889000"/>
          <p14:tracePt t="10688" x="3886200" y="873125"/>
          <p14:tracePt t="10696" x="3871913" y="858838"/>
          <p14:tracePt t="10705" x="3862388" y="842963"/>
          <p14:tracePt t="10713" x="3846513" y="838200"/>
          <p14:tracePt t="10720" x="3832225" y="828675"/>
          <p14:tracePt t="10726" x="3817938" y="819150"/>
          <p14:tracePt t="10735" x="3806825" y="809625"/>
          <p14:tracePt t="10741" x="3792538" y="803275"/>
          <p14:tracePt t="10750" x="3778250" y="788988"/>
          <p14:tracePt t="10758" x="3762375" y="784225"/>
          <p14:tracePt t="10766" x="3748088" y="769938"/>
          <p14:tracePt t="10775" x="3738563" y="758825"/>
          <p14:tracePt t="10781" x="3722688" y="754063"/>
          <p14:tracePt t="10788" x="3708400" y="754063"/>
          <p14:tracePt t="10799" x="3698875" y="749300"/>
          <p14:tracePt t="10806" x="3683000" y="749300"/>
          <p14:tracePt t="10813" x="3673475" y="749300"/>
          <p14:tracePt t="10820" x="3659188" y="749300"/>
          <p14:tracePt t="10829" x="3638550" y="749300"/>
          <p14:tracePt t="10834" x="3624263" y="749300"/>
          <p14:tracePt t="10842" x="3603625" y="749300"/>
          <p14:tracePt t="10851" x="3579813" y="758825"/>
          <p14:tracePt t="10858" x="3559175" y="758825"/>
          <p14:tracePt t="10866" x="3540125" y="763588"/>
          <p14:tracePt t="10875" x="3514725" y="774700"/>
          <p14:tracePt t="10896" x="3475038" y="793750"/>
          <p14:tracePt t="10906" x="3460750" y="798513"/>
          <p14:tracePt t="10914" x="3440113" y="814388"/>
          <p14:tracePt t="10920" x="3414713" y="828675"/>
          <p14:tracePt t="10929" x="3405188" y="833438"/>
          <p14:tracePt t="10938" x="3390900" y="849313"/>
          <p14:tracePt t="10944" x="3355975" y="863600"/>
          <p14:tracePt t="10952" x="3335338" y="877888"/>
          <p14:tracePt t="10957" x="3306763" y="898525"/>
          <p14:tracePt t="10966" x="3281363" y="912813"/>
          <p14:tracePt t="10974" x="3241675" y="928688"/>
          <p14:tracePt t="10983" x="3197225" y="947738"/>
          <p14:tracePt t="10990" x="3162300" y="962025"/>
          <p14:tracePt t="10998" x="3132138" y="968375"/>
          <p14:tracePt t="11005" x="3117850" y="982663"/>
          <p14:tracePt t="11012" x="3092450" y="996950"/>
          <p14:tracePt t="11020" x="3073400" y="1012825"/>
          <p14:tracePt t="11031" x="3057525" y="1036638"/>
          <p14:tracePt t="11036" x="3043238" y="1052513"/>
          <p14:tracePt t="11044" x="3027363" y="1062038"/>
          <p14:tracePt t="11051" x="2998788" y="1087438"/>
          <p14:tracePt t="11058" x="2963863" y="1116013"/>
          <p14:tracePt t="11066" x="2928938" y="1131888"/>
          <p14:tracePt t="11075" x="2894013" y="1155700"/>
          <p14:tracePt t="11083" x="2849563" y="1176338"/>
          <p14:tracePt t="11090" x="2828925" y="1190625"/>
          <p14:tracePt t="11098" x="2814638" y="1206500"/>
          <p14:tracePt t="11104" x="2800350" y="1216025"/>
          <p14:tracePt t="11121" x="2770188" y="1255713"/>
          <p14:tracePt t="11128" x="2755900" y="1274763"/>
          <p14:tracePt t="11136" x="2740025" y="1290638"/>
          <p14:tracePt t="11144" x="2735263" y="1304925"/>
          <p14:tracePt t="11152" x="2730500" y="1319213"/>
          <p14:tracePt t="11160" x="2720975" y="1330325"/>
          <p14:tracePt t="11167" x="2720975" y="1335088"/>
          <p14:tracePt t="11174" x="2720975" y="1344613"/>
          <p14:tracePt t="11295" x="0" y="0"/>
        </p14:tracePtLst>
        <p14:tracePtLst>
          <p14:tracePt t="12163" x="3713163" y="1400175"/>
          <p14:tracePt t="12262" x="3713163" y="1393825"/>
          <p14:tracePt t="12286" x="3713163" y="1384300"/>
          <p14:tracePt t="12302" x="3708400" y="1379538"/>
          <p14:tracePt t="12310" x="3694113" y="1374775"/>
          <p14:tracePt t="12316" x="3678238" y="1370013"/>
          <p14:tracePt t="12325" x="3668713" y="1370013"/>
          <p14:tracePt t="12332" x="3663950" y="1358900"/>
          <p14:tracePt t="12340" x="3652838" y="1358900"/>
          <p14:tracePt t="12348" x="3648075" y="1358900"/>
          <p14:tracePt t="12355" x="3643313" y="1358900"/>
          <p14:tracePt t="12364" x="3638550" y="1358900"/>
          <p14:tracePt t="12370" x="3633788" y="1358900"/>
          <p14:tracePt t="12379" x="3629025" y="1358900"/>
          <p14:tracePt t="12386" x="3613150" y="1358900"/>
          <p14:tracePt t="12394" x="3608388" y="1358900"/>
          <p14:tracePt t="12402" x="3598863" y="1358900"/>
          <p14:tracePt t="12410" x="3584575" y="1358900"/>
          <p14:tracePt t="12418" x="3573463" y="1358900"/>
          <p14:tracePt t="12423" x="3549650" y="1358900"/>
          <p14:tracePt t="12432" x="3540125" y="1358900"/>
          <p14:tracePt t="12440" x="3524250" y="1358900"/>
          <p14:tracePt t="12448" x="3514725" y="1358900"/>
          <p14:tracePt t="12456" x="3500438" y="1365250"/>
          <p14:tracePt t="12464" x="3484563" y="1365250"/>
          <p14:tracePt t="12472" x="3475038" y="1365250"/>
          <p14:tracePt t="12479" x="3460750" y="1365250"/>
          <p14:tracePt t="12486" x="3449638" y="1370013"/>
          <p14:tracePt t="12494" x="3435350" y="1370013"/>
          <p14:tracePt t="12502" x="3421063" y="1370013"/>
          <p14:tracePt t="12510" x="3409950" y="1379538"/>
          <p14:tracePt t="12518" x="3395663" y="1379538"/>
          <p14:tracePt t="12526" x="3390900" y="1379538"/>
          <p14:tracePt t="12532" x="3386138" y="1384300"/>
          <p14:tracePt t="12540" x="3381375" y="1384300"/>
          <p14:tracePt t="12548" x="3375025" y="1384300"/>
          <p14:tracePt t="12556" x="3360738" y="1389063"/>
          <p14:tracePt t="12565" x="3355975" y="1389063"/>
          <p14:tracePt t="12572" x="3351213" y="1389063"/>
          <p14:tracePt t="12581" x="3335338" y="1389063"/>
          <p14:tracePt t="12587" x="3325813" y="1393825"/>
          <p14:tracePt t="12595" x="3311525" y="1393825"/>
          <p14:tracePt t="12602" x="3295650" y="1404938"/>
          <p14:tracePt t="12611" x="3286125" y="1409700"/>
          <p14:tracePt t="12618" x="3271838" y="1409700"/>
          <p14:tracePt t="12626" x="3260725" y="1409700"/>
          <p14:tracePt t="12634" x="3246438" y="1414463"/>
          <p14:tracePt t="12642" x="3232150" y="1414463"/>
          <p14:tracePt t="12648" x="3227388" y="1414463"/>
          <p14:tracePt t="12665" x="3221038" y="1414463"/>
          <p14:tracePt t="12672" x="3221038" y="1423988"/>
          <p14:tracePt t="12703" x="3216275" y="1428750"/>
          <p14:tracePt t="12711" x="3211513" y="1428750"/>
          <p14:tracePt t="12718" x="3211513" y="1433513"/>
          <p14:tracePt t="12730" x="3206750" y="1433513"/>
          <p14:tracePt t="12738" x="3206750" y="1439863"/>
          <p14:tracePt t="12746" x="3197225" y="1439863"/>
          <p14:tracePt t="12752" x="3197225" y="1444625"/>
          <p14:tracePt t="12760" x="3192463" y="1449388"/>
          <p14:tracePt t="12768" x="3187700" y="1454150"/>
          <p14:tracePt t="12776" x="3181350" y="1463675"/>
          <p14:tracePt t="12784" x="3176588" y="1473200"/>
          <p14:tracePt t="12792" x="3171825" y="1479550"/>
          <p14:tracePt t="12801" x="3171825" y="1493838"/>
          <p14:tracePt t="12806" x="3162300" y="1503363"/>
          <p14:tracePt t="12815" x="3162300" y="1519238"/>
          <p14:tracePt t="12822" x="3162300" y="1528763"/>
          <p14:tracePt t="12830" x="3162300" y="1543050"/>
          <p14:tracePt t="12838" x="3162300" y="1558925"/>
          <p14:tracePt t="12846" x="3162300" y="1563688"/>
          <p14:tracePt t="12854" x="3162300" y="1568450"/>
          <p14:tracePt t="12860" x="3162300" y="1577975"/>
          <p14:tracePt t="12868" x="3162300" y="1582738"/>
          <p14:tracePt t="12880" x="3162300" y="1592263"/>
          <p14:tracePt t="12898" x="3162300" y="1603375"/>
          <p14:tracePt t="12904" x="3162300" y="1608138"/>
          <p14:tracePt t="12913" x="3162300" y="1617663"/>
          <p14:tracePt t="12918" x="3157538" y="1631950"/>
          <p14:tracePt t="12926" x="3157538" y="1638300"/>
          <p14:tracePt t="12935" x="3157538" y="1652588"/>
          <p14:tracePt t="12942" x="3157538" y="1662113"/>
          <p14:tracePt t="12950" x="3157538" y="1677988"/>
          <p14:tracePt t="12958" x="3157538" y="1682750"/>
          <p14:tracePt t="12967" x="3157538" y="1692275"/>
          <p14:tracePt t="12972" x="3157538" y="1706563"/>
          <p14:tracePt t="12981" x="3157538" y="1717675"/>
          <p14:tracePt t="12988" x="3157538" y="1731963"/>
          <p14:tracePt t="12996" x="3157538" y="1736725"/>
          <p14:tracePt t="13004" x="3167063" y="1751013"/>
          <p14:tracePt t="13012" x="3171825" y="1766888"/>
          <p14:tracePt t="13020" x="3171825" y="1776413"/>
          <p14:tracePt t="13025" x="3176588" y="1790700"/>
          <p14:tracePt t="13035" x="3187700" y="1806575"/>
          <p14:tracePt t="13042" x="3192463" y="1816100"/>
          <p14:tracePt t="13051" x="3197225" y="1830388"/>
          <p14:tracePt t="13058" x="3206750" y="1846263"/>
          <p14:tracePt t="13066" x="3221038" y="1860550"/>
          <p14:tracePt t="13074" x="3227388" y="1870075"/>
          <p14:tracePt t="13080" x="3241675" y="1881188"/>
          <p14:tracePt t="13088" x="3246438" y="1890713"/>
          <p14:tracePt t="13095" x="3251200" y="1900238"/>
          <p14:tracePt t="13104" x="3267075" y="1909763"/>
          <p14:tracePt t="13112" x="3281363" y="1925638"/>
          <p14:tracePt t="13119" x="3290888" y="1930400"/>
          <p14:tracePt t="13129" x="3306763" y="1944688"/>
          <p14:tracePt t="13134" x="3321050" y="1955800"/>
          <p14:tracePt t="13142" x="3335338" y="1965325"/>
          <p14:tracePt t="13151" x="3346450" y="1974850"/>
          <p14:tracePt t="13158" x="3355975" y="1979613"/>
          <p14:tracePt t="13167" x="3360738" y="1979613"/>
          <p14:tracePt t="13174" x="3370263" y="1984375"/>
          <p14:tracePt t="13183" x="3386138" y="1995488"/>
          <p14:tracePt t="13188" x="3400425" y="1995488"/>
          <p14:tracePt t="13196" x="3409950" y="2000250"/>
          <p14:tracePt t="13204" x="3425825" y="2000250"/>
          <p14:tracePt t="13212" x="3435350" y="2000250"/>
          <p14:tracePt t="13220" x="3449638" y="2000250"/>
          <p14:tracePt t="13228" x="3470275" y="2000250"/>
          <p14:tracePt t="13236" x="3484563" y="2000250"/>
          <p14:tracePt t="13244" x="3494088" y="2000250"/>
          <p14:tracePt t="13250" x="3509963" y="2000250"/>
          <p14:tracePt t="13258" x="3514725" y="2000250"/>
          <p14:tracePt t="13267" x="3519488" y="2000250"/>
          <p14:tracePt t="13274" x="3533775" y="2000250"/>
          <p14:tracePt t="13283" x="3540125" y="2000250"/>
          <p14:tracePt t="13290" x="3549650" y="2000250"/>
          <p14:tracePt t="13296" x="3563938" y="2000250"/>
          <p14:tracePt t="13304" x="3579813" y="1989138"/>
          <p14:tracePt t="13313" x="3589338" y="1984375"/>
          <p14:tracePt t="13320" x="3603625" y="1979613"/>
          <p14:tracePt t="13328" x="3619500" y="1970088"/>
          <p14:tracePt t="13336" x="3633788" y="1955800"/>
          <p14:tracePt t="13344" x="3638550" y="1949450"/>
          <p14:tracePt t="13350" x="3643313" y="1944688"/>
          <p14:tracePt t="13358" x="3652838" y="1939925"/>
          <p14:tracePt t="13366" x="3668713" y="1925638"/>
          <p14:tracePt t="13374" x="3683000" y="1920875"/>
          <p14:tracePt t="13383" x="3698875" y="1905000"/>
          <p14:tracePt t="13390" x="3713163" y="1890713"/>
          <p14:tracePt t="13398" x="3722688" y="1876425"/>
          <p14:tracePt t="13406" x="3738563" y="1870075"/>
          <p14:tracePt t="13413" x="3748088" y="1855788"/>
          <p14:tracePt t="13420" x="3757613" y="1851025"/>
          <p14:tracePt t="13429" x="3762375" y="1841500"/>
          <p14:tracePt t="13436" x="3773488" y="1830388"/>
          <p14:tracePt t="13444" x="3778250" y="1825625"/>
          <p14:tracePt t="13452" x="3787775" y="1820863"/>
          <p14:tracePt t="13458" x="3787775" y="1811338"/>
          <p14:tracePt t="13466" x="3792538" y="1806575"/>
          <p14:tracePt t="13474" x="3806825" y="1801813"/>
          <p14:tracePt t="13483" x="3813175" y="1797050"/>
          <p14:tracePt t="13490" x="3817938" y="1781175"/>
          <p14:tracePt t="13498" x="3827463" y="1776413"/>
          <p14:tracePt t="13506" x="3832225" y="1766888"/>
          <p14:tracePt t="13513" x="3841750" y="1757363"/>
          <p14:tracePt t="13519" x="3852863" y="1746250"/>
          <p14:tracePt t="13529" x="3857625" y="1731963"/>
          <p14:tracePt t="13536" x="3867150" y="1717675"/>
          <p14:tracePt t="13546" x="3867150" y="1706563"/>
          <p14:tracePt t="13552" x="3871913" y="1701800"/>
          <p14:tracePt t="13560" x="3871913" y="1687513"/>
          <p14:tracePt t="13568" x="3871913" y="1677988"/>
          <p14:tracePt t="13574" x="3871913" y="1662113"/>
          <p14:tracePt t="13583" x="3871913" y="1647825"/>
          <p14:tracePt t="13590" x="3876675" y="1643063"/>
          <p14:tracePt t="13598" x="3876675" y="1638300"/>
          <p14:tracePt t="13606" x="3876675" y="1627188"/>
          <p14:tracePt t="13618" x="3876675" y="1622425"/>
          <p14:tracePt t="13626" x="3876675" y="1612900"/>
          <p14:tracePt t="13632" x="3876675" y="1603375"/>
          <p14:tracePt t="13640" x="3876675" y="1587500"/>
          <p14:tracePt t="13649" x="3876675" y="1582738"/>
          <p14:tracePt t="13656" x="3881438" y="1577975"/>
          <p14:tracePt t="13664" x="3881438" y="1568450"/>
          <p14:tracePt t="13672" x="3881438" y="1563688"/>
          <p14:tracePt t="13681" x="3881438" y="1558925"/>
          <p14:tracePt t="13686" x="3881438" y="1543050"/>
          <p14:tracePt t="13694" x="3881438" y="1538288"/>
          <p14:tracePt t="13702" x="3881438" y="1533525"/>
          <p14:tracePt t="13712" x="3881438" y="1528763"/>
          <p14:tracePt t="13726" x="3881438" y="1524000"/>
          <p14:tracePt t="13736" x="3881438" y="1512888"/>
          <p14:tracePt t="13745" x="3881438" y="1508125"/>
          <p14:tracePt t="13752" x="3881438" y="1498600"/>
          <p14:tracePt t="13760" x="3881438" y="1493838"/>
          <p14:tracePt t="13768" x="3881438" y="1479550"/>
          <p14:tracePt t="13776" x="3881438" y="1468438"/>
          <p14:tracePt t="13785" x="3881438" y="1458913"/>
          <p14:tracePt t="13792" x="3867150" y="1449388"/>
          <p14:tracePt t="13798" x="3867150" y="1444625"/>
          <p14:tracePt t="13806" x="3862388" y="1439863"/>
          <p14:tracePt t="13815" x="3862388" y="1428750"/>
          <p14:tracePt t="13822" x="3862388" y="1419225"/>
          <p14:tracePt t="13830" x="3862388" y="1414463"/>
          <p14:tracePt t="13838" x="3857625" y="1409700"/>
          <p14:tracePt t="13855" x="3852863" y="1404938"/>
          <p14:tracePt t="13865" x="3852863" y="1393825"/>
          <p14:tracePt t="13872" x="3836988" y="1389063"/>
          <p14:tracePt t="13881" x="3832225" y="1384300"/>
          <p14:tracePt t="13897" x="3806825" y="1365250"/>
          <p14:tracePt t="13902" x="3792538" y="1358900"/>
          <p14:tracePt t="13910" x="3778250" y="1349375"/>
          <p14:tracePt t="13919" x="3767138" y="1349375"/>
          <p14:tracePt t="13925" x="3752850" y="1344613"/>
          <p14:tracePt t="13934" x="3738563" y="1339850"/>
          <p14:tracePt t="13942" x="3733800" y="1339850"/>
          <p14:tracePt t="13952" x="3727450" y="1339850"/>
          <p14:tracePt t="13964" x="3722688" y="1339850"/>
          <p14:tracePt t="13972" x="3717925" y="1330325"/>
          <p14:tracePt t="13981" x="3703638" y="1330325"/>
          <p14:tracePt t="13988" x="3694113" y="1330325"/>
          <p14:tracePt t="13996" x="3678238" y="1330325"/>
          <p14:tracePt t="14004" x="3648075" y="1330325"/>
          <p14:tracePt t="14012" x="3629025" y="1330325"/>
          <p14:tracePt t="14018" x="3608388" y="1330325"/>
          <p14:tracePt t="14026" x="3594100" y="1330325"/>
          <p14:tracePt t="14034" x="3579813" y="1330325"/>
          <p14:tracePt t="14042" x="3568700" y="1330325"/>
          <p14:tracePt t="14051" x="3554413" y="1330325"/>
          <p14:tracePt t="14058" x="3549650" y="1330325"/>
          <p14:tracePt t="14065" x="3544888" y="1330325"/>
          <p14:tracePt t="14072" x="3533775" y="1330325"/>
          <p14:tracePt t="14080" x="3529013" y="1330325"/>
          <p14:tracePt t="14087" x="3514725" y="1330325"/>
          <p14:tracePt t="14096" x="3505200" y="1330325"/>
          <p14:tracePt t="14104" x="3489325" y="1330325"/>
          <p14:tracePt t="14112" x="3475038" y="1335088"/>
          <p14:tracePt t="14120" x="3465513" y="1335088"/>
          <p14:tracePt t="14126" x="3449638" y="1339850"/>
          <p14:tracePt t="14134" x="3435350" y="1339850"/>
          <p14:tracePt t="14142" x="3425825" y="1339850"/>
          <p14:tracePt t="14150" x="3409950" y="1344613"/>
          <p14:tracePt t="14158" x="3405188" y="1344613"/>
          <p14:tracePt t="14166" x="3390900" y="1354138"/>
          <p14:tracePt t="14173" x="3386138" y="1354138"/>
          <p14:tracePt t="14188" x="3381375" y="1354138"/>
          <p14:tracePt t="14196" x="3381375" y="1358900"/>
          <p14:tracePt t="14208" x="3375025" y="1358900"/>
          <p14:tracePt t="14217" x="3375025" y="1365250"/>
          <p14:tracePt t="14224" x="3370263" y="1370013"/>
          <p14:tracePt t="14234" x="3365500" y="1374775"/>
          <p14:tracePt t="14242" x="3360738" y="1379538"/>
          <p14:tracePt t="14251" x="3351213" y="1393825"/>
          <p14:tracePt t="14258" x="3346450" y="1409700"/>
          <p14:tracePt t="14266" x="3340100" y="1419225"/>
          <p14:tracePt t="14274" x="3330575" y="1428750"/>
          <p14:tracePt t="14283" x="3325813" y="1439863"/>
          <p14:tracePt t="14287" x="3325813" y="1454150"/>
          <p14:tracePt t="14296" x="3321050" y="1463675"/>
          <p14:tracePt t="14304" x="3316288" y="1479550"/>
          <p14:tracePt t="14312" x="3306763" y="1493838"/>
          <p14:tracePt t="14320" x="3300413" y="1498600"/>
          <p14:tracePt t="14328" x="3300413" y="1508125"/>
          <p14:tracePt t="14336" x="3295650" y="1512888"/>
          <p14:tracePt t="14342" x="3295650" y="1528763"/>
          <p14:tracePt t="14351" x="3290888" y="1528763"/>
          <p14:tracePt t="14358" x="3290888" y="1533525"/>
          <p14:tracePt t="14386" x="3290888" y="1538288"/>
          <p14:tracePt t="14396" x="3290888" y="1543050"/>
          <p14:tracePt t="14408" x="3290888" y="1547813"/>
          <p14:tracePt t="14416" x="3290888" y="1558925"/>
          <p14:tracePt t="14424" x="3290888" y="1563688"/>
          <p14:tracePt t="14432" x="3290888" y="1568450"/>
          <p14:tracePt t="14440" x="3290888" y="1573213"/>
          <p14:tracePt t="14446" x="3290888" y="1582738"/>
          <p14:tracePt t="14454" x="3290888" y="1592263"/>
          <p14:tracePt t="14463" x="3290888" y="1598613"/>
          <p14:tracePt t="14470" x="3290888" y="1603375"/>
          <p14:tracePt t="14479" x="3290888" y="1608138"/>
          <p14:tracePt t="14486" x="3290888" y="1612900"/>
          <p14:tracePt t="14494" x="3290888" y="1617663"/>
          <p14:tracePt t="14633" x="0" y="0"/>
        </p14:tracePtLst>
        <p14:tracePtLst>
          <p14:tracePt t="25471" x="3946525" y="709613"/>
          <p14:tracePt t="25521" x="3946525" y="704850"/>
          <p14:tracePt t="25582" x="3932238" y="704850"/>
          <p14:tracePt t="25589" x="3921125" y="700088"/>
          <p14:tracePt t="25599" x="3906838" y="690563"/>
          <p14:tracePt t="25606" x="3886200" y="684213"/>
          <p14:tracePt t="25614" x="3862388" y="679450"/>
          <p14:tracePt t="25620" x="3841750" y="665163"/>
          <p14:tracePt t="25628" x="3813175" y="655638"/>
          <p14:tracePt t="25635" x="3783013" y="655638"/>
          <p14:tracePt t="25644" x="3748088" y="649288"/>
          <p14:tracePt t="25652" x="3727450" y="649288"/>
          <p14:tracePt t="25661" x="3687763" y="649288"/>
          <p14:tracePt t="25668" x="3659188" y="649288"/>
          <p14:tracePt t="25673" x="3629025" y="660400"/>
          <p14:tracePt t="25683" x="3598863" y="660400"/>
          <p14:tracePt t="25690" x="3563938" y="674688"/>
          <p14:tracePt t="25699" x="3544888" y="674688"/>
          <p14:tracePt t="25706" x="3529013" y="679450"/>
          <p14:tracePt t="25715" x="3519488" y="690563"/>
          <p14:tracePt t="25722" x="3494088" y="695325"/>
          <p14:tracePt t="25728" x="3484563" y="700088"/>
          <p14:tracePt t="25736" x="3460750" y="714375"/>
          <p14:tracePt t="25744" x="3421063" y="735013"/>
          <p14:tracePt t="25752" x="3386138" y="739775"/>
          <p14:tracePt t="25761" x="3330575" y="758825"/>
          <p14:tracePt t="25768" x="3286125" y="779463"/>
          <p14:tracePt t="25777" x="3227388" y="798513"/>
          <p14:tracePt t="25782" x="3171825" y="814388"/>
          <p14:tracePt t="25790" x="3136900" y="833438"/>
          <p14:tracePt t="25799" x="3117850" y="849313"/>
          <p14:tracePt t="25805" x="3092450" y="863600"/>
          <p14:tracePt t="25814" x="3082925" y="868363"/>
          <p14:tracePt t="25822" x="3068638" y="882650"/>
          <p14:tracePt t="25831" x="3052763" y="889000"/>
          <p14:tracePt t="25836" x="3027363" y="903288"/>
          <p14:tracePt t="25844" x="3008313" y="917575"/>
          <p14:tracePt t="25852" x="2978150" y="933450"/>
          <p14:tracePt t="25860" x="2954338" y="947738"/>
          <p14:tracePt t="25867" x="2924175" y="973138"/>
          <p14:tracePt t="25877" x="2889250" y="992188"/>
          <p14:tracePt t="25896" x="2844800" y="1022350"/>
          <p14:tracePt t="25898" x="2828925" y="1031875"/>
          <p14:tracePt t="25906" x="2814638" y="1047750"/>
          <p14:tracePt t="25914" x="2805113" y="1057275"/>
          <p14:tracePt t="25922" x="2789238" y="1062038"/>
          <p14:tracePt t="25931" x="2774950" y="1066800"/>
          <p14:tracePt t="25938" x="2770188" y="1081088"/>
          <p14:tracePt t="25946" x="2755900" y="1092200"/>
          <p14:tracePt t="25952" x="2740025" y="1096963"/>
          <p14:tracePt t="25960" x="2725738" y="1111250"/>
          <p14:tracePt t="25968" x="2714625" y="1127125"/>
          <p14:tracePt t="25977" x="2700338" y="1136650"/>
          <p14:tracePt t="25984" x="2686050" y="1150938"/>
          <p14:tracePt t="25991" x="2674938" y="1166813"/>
          <p14:tracePt t="25999" x="2665413" y="1181100"/>
          <p14:tracePt t="26005" x="2651125" y="1195388"/>
          <p14:tracePt t="26015" x="2635250" y="1211263"/>
          <p14:tracePt t="26022" x="2620963" y="1230313"/>
          <p14:tracePt t="26031" x="2606675" y="1246188"/>
          <p14:tracePt t="26038" x="2590800" y="1260475"/>
          <p14:tracePt t="26047" x="2576513" y="1279525"/>
          <p14:tracePt t="26052" x="2562225" y="1304925"/>
          <p14:tracePt t="26060" x="2546350" y="1325563"/>
          <p14:tracePt t="26068" x="2532063" y="1358900"/>
          <p14:tracePt t="26077" x="2516188" y="1389063"/>
          <p14:tracePt t="26084" x="2497138" y="1423988"/>
          <p14:tracePt t="26092" x="2482850" y="1454150"/>
          <p14:tracePt t="26100" x="2466975" y="1498600"/>
          <p14:tracePt t="26108" x="2457450" y="1543050"/>
          <p14:tracePt t="26115" x="2447925" y="1598613"/>
          <p14:tracePt t="26122" x="2436813" y="1631950"/>
          <p14:tracePt t="26131" x="2432050" y="1652588"/>
          <p14:tracePt t="26138" x="2432050" y="1662113"/>
          <p14:tracePt t="26147" x="2432050" y="1687513"/>
          <p14:tracePt t="26155" x="2432050" y="1697038"/>
          <p14:tracePt t="26162" x="2427288" y="1711325"/>
          <p14:tracePt t="26168" x="2427288" y="1731963"/>
          <p14:tracePt t="26177" x="2417763" y="1757363"/>
          <p14:tracePt t="26184" x="2417763" y="1766888"/>
          <p14:tracePt t="26192" x="2417763" y="1790700"/>
          <p14:tracePt t="26200" x="2422525" y="1811338"/>
          <p14:tracePt t="26208" x="2427288" y="1830388"/>
          <p14:tracePt t="26216" x="2436813" y="1860550"/>
          <p14:tracePt t="26222" x="2443163" y="1885950"/>
          <p14:tracePt t="26230" x="2457450" y="1900238"/>
          <p14:tracePt t="26238" x="2462213" y="1909763"/>
          <p14:tracePt t="26246" x="2471738" y="1925638"/>
          <p14:tracePt t="26254" x="2476500" y="1939925"/>
          <p14:tracePt t="26262" x="2482850" y="1944688"/>
          <p14:tracePt t="26270" x="2487613" y="1960563"/>
          <p14:tracePt t="26277" x="2497138" y="1965325"/>
          <p14:tracePt t="26284" x="2501900" y="1974850"/>
          <p14:tracePt t="26292" x="2506663" y="1989138"/>
          <p14:tracePt t="26300" x="2511425" y="1995488"/>
          <p14:tracePt t="26308" x="2527300" y="2009775"/>
          <p14:tracePt t="26316" x="2541588" y="2014538"/>
          <p14:tracePt t="26325" x="2546350" y="2028825"/>
          <p14:tracePt t="26330" x="2562225" y="2044700"/>
          <p14:tracePt t="26338" x="2576513" y="2049463"/>
          <p14:tracePt t="26346" x="2586038" y="2063750"/>
          <p14:tracePt t="26355" x="2595563" y="2070100"/>
          <p14:tracePt t="26362" x="2601913" y="2079625"/>
          <p14:tracePt t="26370" x="2616200" y="2093913"/>
          <p14:tracePt t="26378" x="2625725" y="2109788"/>
          <p14:tracePt t="26385" x="2641600" y="2124075"/>
          <p14:tracePt t="26392" x="2655888" y="2138363"/>
          <p14:tracePt t="26400" x="2670175" y="2154238"/>
          <p14:tracePt t="26408" x="2686050" y="2163763"/>
          <p14:tracePt t="26416" x="2705100" y="2178050"/>
          <p14:tracePt t="26424" x="2720975" y="2189163"/>
          <p14:tracePt t="26432" x="2735263" y="2193925"/>
          <p14:tracePt t="26438" x="2749550" y="2203450"/>
          <p14:tracePt t="26446" x="2770188" y="2203450"/>
          <p14:tracePt t="26454" x="2779713" y="2203450"/>
          <p14:tracePt t="26462" x="2795588" y="2203450"/>
          <p14:tracePt t="26470" x="2805113" y="2203450"/>
          <p14:tracePt t="26478" x="2819400" y="2203450"/>
          <p14:tracePt t="26486" x="2835275" y="2203450"/>
          <p14:tracePt t="26492" x="2844800" y="2203450"/>
          <p14:tracePt t="26500" x="2859088" y="2203450"/>
          <p14:tracePt t="26508" x="2868613" y="2198688"/>
          <p14:tracePt t="26516" x="2894013" y="2198688"/>
          <p14:tracePt t="26525" x="2903538" y="2193925"/>
          <p14:tracePt t="26533" x="2919413" y="2193925"/>
          <p14:tracePt t="26540" x="2938463" y="2182813"/>
          <p14:tracePt t="26546" x="2954338" y="2182813"/>
          <p14:tracePt t="26554" x="2968625" y="2178050"/>
          <p14:tracePt t="26562" x="2998788" y="2168525"/>
          <p14:tracePt t="26570" x="3017838" y="2163763"/>
          <p14:tracePt t="26577" x="3048000" y="2154238"/>
          <p14:tracePt t="26586" x="3082925" y="2149475"/>
          <p14:tracePt t="26594" x="3113088" y="2138363"/>
          <p14:tracePt t="26600" x="3141663" y="2133600"/>
          <p14:tracePt t="26608" x="3181350" y="2133600"/>
          <p14:tracePt t="26616" x="3211513" y="2124075"/>
          <p14:tracePt t="26624" x="3241675" y="2119313"/>
          <p14:tracePt t="26632" x="3276600" y="2109788"/>
          <p14:tracePt t="26640" x="3316288" y="2098675"/>
          <p14:tracePt t="26649" x="3340100" y="2093913"/>
          <p14:tracePt t="26654" x="3360738" y="2089150"/>
          <p14:tracePt t="26663" x="3400425" y="2079625"/>
          <p14:tracePt t="26669" x="3430588" y="2079625"/>
          <p14:tracePt t="26678" x="3475038" y="2070100"/>
          <p14:tracePt t="26686" x="3505200" y="2054225"/>
          <p14:tracePt t="26694" x="3533775" y="2044700"/>
          <p14:tracePt t="26702" x="3568700" y="2028825"/>
          <p14:tracePt t="26708" x="3589338" y="2024063"/>
          <p14:tracePt t="26717" x="3613150" y="2009775"/>
          <p14:tracePt t="26724" x="3633788" y="2000250"/>
          <p14:tracePt t="26733" x="3643313" y="1984375"/>
          <p14:tracePt t="26740" x="3648075" y="1984375"/>
          <p14:tracePt t="26749" x="3652838" y="1979613"/>
          <p14:tracePt t="26755" x="3659188" y="1974850"/>
          <p14:tracePt t="26762" x="3663950" y="1974850"/>
          <p14:tracePt t="26770" x="3668713" y="1970088"/>
          <p14:tracePt t="26778" x="3683000" y="1965325"/>
          <p14:tracePt t="26785" x="3698875" y="1955800"/>
          <p14:tracePt t="26793" x="3708400" y="1949450"/>
          <p14:tracePt t="26802" x="3722688" y="1935163"/>
          <p14:tracePt t="26810" x="3738563" y="1920875"/>
          <p14:tracePt t="26817" x="3752850" y="1909763"/>
          <p14:tracePt t="26824" x="3767138" y="1900238"/>
          <p14:tracePt t="26832" x="3778250" y="1885950"/>
          <p14:tracePt t="26839" x="3792538" y="1881188"/>
          <p14:tracePt t="26849" x="3806825" y="1876425"/>
          <p14:tracePt t="26855" x="3813175" y="1865313"/>
          <p14:tracePt t="26864" x="3817938" y="1855788"/>
          <p14:tracePt t="26870" x="3832225" y="1851025"/>
          <p14:tracePt t="26878" x="3836988" y="1836738"/>
          <p14:tracePt t="26886" x="3852863" y="1820863"/>
          <p14:tracePt t="26894" x="3857625" y="1816100"/>
          <p14:tracePt t="26902" x="3867150" y="1801813"/>
          <p14:tracePt t="26910" x="3871913" y="1790700"/>
          <p14:tracePt t="26917" x="3876675" y="1776413"/>
          <p14:tracePt t="26923" x="3886200" y="1762125"/>
          <p14:tracePt t="26932" x="3902075" y="1746250"/>
          <p14:tracePt t="26940" x="3902075" y="1736725"/>
          <p14:tracePt t="26949" x="3906838" y="1722438"/>
          <p14:tracePt t="26956" x="3911600" y="1706563"/>
          <p14:tracePt t="26964" x="3921125" y="1697038"/>
          <p14:tracePt t="26972" x="3925888" y="1682750"/>
          <p14:tracePt t="26982" x="3925888" y="1666875"/>
          <p14:tracePt t="26986" x="3932238" y="1657350"/>
          <p14:tracePt t="26996" x="3941763" y="1643063"/>
          <p14:tracePt t="27002" x="3941763" y="1638300"/>
          <p14:tracePt t="27010" x="3946525" y="1631950"/>
          <p14:tracePt t="27017" x="3946525" y="1622425"/>
          <p14:tracePt t="27031" x="3946525" y="1617663"/>
          <p14:tracePt t="27040" x="3946525" y="1612900"/>
          <p14:tracePt t="27169" x="0" y="0"/>
        </p14:tracePtLst>
        <p14:tracePtLst>
          <p14:tracePt t="28011" x="2849563" y="2024063"/>
          <p14:tracePt t="28127" x="2835275" y="2019300"/>
          <p14:tracePt t="28132" x="2819400" y="2005013"/>
          <p14:tracePt t="28140" x="2805113" y="1989138"/>
          <p14:tracePt t="28148" x="2784475" y="1970088"/>
          <p14:tracePt t="28157" x="2760663" y="1955800"/>
          <p14:tracePt t="28165" x="2730500" y="1935163"/>
          <p14:tracePt t="28171" x="2695575" y="1920875"/>
          <p14:tracePt t="28180" x="2665413" y="1905000"/>
          <p14:tracePt t="28186" x="2641600" y="1890713"/>
          <p14:tracePt t="28194" x="2620963" y="1876425"/>
          <p14:tracePt t="28202" x="2606675" y="1865313"/>
          <p14:tracePt t="28210" x="2590800" y="1860550"/>
          <p14:tracePt t="28218" x="2586038" y="1855788"/>
          <p14:tracePt t="28226" x="2581275" y="1851025"/>
          <p14:tracePt t="28235" x="2576513" y="1851025"/>
          <p14:tracePt t="28239" x="2571750" y="1846263"/>
          <p14:tracePt t="28248" x="2566988" y="1841500"/>
          <p14:tracePt t="28256" x="2551113" y="1830388"/>
          <p14:tracePt t="28265" x="2536825" y="1825625"/>
          <p14:tracePt t="28272" x="2516188" y="1811338"/>
          <p14:tracePt t="28280" x="2501900" y="1797050"/>
          <p14:tracePt t="28288" x="2487613" y="1790700"/>
          <p14:tracePt t="28293" x="2476500" y="1781175"/>
          <p14:tracePt t="28302" x="2462213" y="1776413"/>
          <p14:tracePt t="28310" x="2447925" y="1771650"/>
          <p14:tracePt t="28318" x="2443163" y="1766888"/>
          <p14:tracePt t="28326" x="2436813" y="1757363"/>
          <p14:tracePt t="28334" x="2432050" y="1757363"/>
          <p14:tracePt t="28376" x="2422525" y="1757363"/>
          <p14:tracePt t="28396" x="2417763" y="1757363"/>
          <p14:tracePt t="28409" x="2413000" y="1762125"/>
          <p14:tracePt t="28418" x="2408238" y="1766888"/>
          <p14:tracePt t="28426" x="2401888" y="1771650"/>
          <p14:tracePt t="28434" x="2387600" y="1781175"/>
          <p14:tracePt t="28442" x="2382838" y="1785938"/>
          <p14:tracePt t="28450" x="2373313" y="1801813"/>
          <p14:tracePt t="28456" x="2357438" y="1816100"/>
          <p14:tracePt t="28465" x="2343150" y="1830388"/>
          <p14:tracePt t="28472" x="2338388" y="1841500"/>
          <p14:tracePt t="28480" x="2328863" y="1865313"/>
          <p14:tracePt t="28488" x="2322513" y="1881188"/>
          <p14:tracePt t="28497" x="2312988" y="1890713"/>
          <p14:tracePt t="28503" x="2308225" y="1905000"/>
          <p14:tracePt t="28510" x="2308225" y="1920875"/>
          <p14:tracePt t="28518" x="2308225" y="1930400"/>
          <p14:tracePt t="28527" x="2308225" y="1944688"/>
          <p14:tracePt t="28534" x="2308225" y="1955800"/>
          <p14:tracePt t="28542" x="2308225" y="1970088"/>
          <p14:tracePt t="28550" x="2308225" y="1984375"/>
          <p14:tracePt t="28558" x="2317750" y="1995488"/>
          <p14:tracePt t="28567" x="2322513" y="2009775"/>
          <p14:tracePt t="28572" x="2338388" y="2024063"/>
          <p14:tracePt t="28581" x="2338388" y="2035175"/>
          <p14:tracePt t="28588" x="2352675" y="2049463"/>
          <p14:tracePt t="28597" x="2357438" y="2063750"/>
          <p14:tracePt t="28603" x="2368550" y="2079625"/>
          <p14:tracePt t="28613" x="2373313" y="2093913"/>
          <p14:tracePt t="28620" x="2378075" y="2103438"/>
          <p14:tracePt t="28627" x="2392363" y="2119313"/>
          <p14:tracePt t="28634" x="2401888" y="2133600"/>
          <p14:tracePt t="28641" x="2408238" y="2149475"/>
          <p14:tracePt t="28650" x="2422525" y="2159000"/>
          <p14:tracePt t="28658" x="2436813" y="2173288"/>
          <p14:tracePt t="28667" x="2447925" y="2189163"/>
          <p14:tracePt t="28674" x="2462213" y="2203450"/>
          <p14:tracePt t="28680" x="2487613" y="2217738"/>
          <p14:tracePt t="28688" x="2516188" y="2222500"/>
          <p14:tracePt t="28697" x="2546350" y="2233613"/>
          <p14:tracePt t="28704" x="2576513" y="2243138"/>
          <p14:tracePt t="28713" x="2601913" y="2243138"/>
          <p14:tracePt t="28720" x="2611438" y="2243138"/>
          <p14:tracePt t="28727" x="2625725" y="2243138"/>
          <p14:tracePt t="28735" x="2635250" y="2243138"/>
          <p14:tracePt t="28742" x="2641600" y="2243138"/>
          <p14:tracePt t="28750" x="2646363" y="2238375"/>
          <p14:tracePt t="28801" x="2655888" y="2233613"/>
          <p14:tracePt t="28812" x="2660650" y="2228850"/>
          <p14:tracePt t="28820" x="2670175" y="2217738"/>
          <p14:tracePt t="28829" x="2686050" y="2208213"/>
          <p14:tracePt t="28836" x="2700338" y="2193925"/>
          <p14:tracePt t="28842" x="2714625" y="2182813"/>
          <p14:tracePt t="28850" x="2730500" y="2168525"/>
          <p14:tracePt t="28858" x="2735263" y="2163763"/>
          <p14:tracePt t="28867" x="2744788" y="2149475"/>
          <p14:tracePt t="28874" x="2749550" y="2149475"/>
          <p14:tracePt t="28882" x="2749550" y="2143125"/>
          <p14:tracePt t="28897" x="2760663" y="2143125"/>
          <p14:tracePt t="28901" x="2760663" y="2138363"/>
          <p14:tracePt t="28908" x="2760663" y="2124075"/>
          <p14:tracePt t="28916" x="2760663" y="2119313"/>
          <p14:tracePt t="28924" x="2765425" y="2109788"/>
          <p14:tracePt t="28932" x="2770188" y="2093913"/>
          <p14:tracePt t="28940" x="2770188" y="2079625"/>
          <p14:tracePt t="28948" x="2770188" y="2070100"/>
          <p14:tracePt t="28954" x="2770188" y="2054225"/>
          <p14:tracePt t="28962" x="2770188" y="2044700"/>
          <p14:tracePt t="28970" x="2770188" y="2028825"/>
          <p14:tracePt t="28979" x="2770188" y="2024063"/>
          <p14:tracePt t="28986" x="2770188" y="2019300"/>
          <p14:tracePt t="28995" x="2770188" y="2014538"/>
          <p14:tracePt t="29049" x="2765425" y="2005013"/>
          <p14:tracePt t="29063" x="2760663" y="2000250"/>
          <p14:tracePt t="29070" x="2744788" y="1989138"/>
          <p14:tracePt t="29078" x="2730500" y="1974850"/>
          <p14:tracePt t="29086" x="2714625" y="1970088"/>
          <p14:tracePt t="29093" x="2709863" y="1970088"/>
          <p14:tracePt t="29102" x="2705100" y="1960563"/>
          <p14:tracePt t="29329" x="0" y="0"/>
        </p14:tracePtLst>
        <p14:tracePtLst>
          <p14:tracePt t="61057" x="10598150" y="2178050"/>
          <p14:tracePt t="61147" x="10598150" y="2173288"/>
          <p14:tracePt t="61155" x="10583863" y="2143125"/>
          <p14:tracePt t="61164" x="10563225" y="2098675"/>
          <p14:tracePt t="61172" x="10548938" y="2054225"/>
          <p14:tracePt t="61180" x="10528300" y="2009775"/>
          <p14:tracePt t="61188" x="10509250" y="1955800"/>
          <p14:tracePt t="61194" x="10494963" y="1909763"/>
          <p14:tracePt t="61201" x="10474325" y="1865313"/>
          <p14:tracePt t="61211" x="10455275" y="1820863"/>
          <p14:tracePt t="61218" x="10439400" y="1776413"/>
          <p14:tracePt t="61226" x="10425113" y="1751013"/>
          <p14:tracePt t="61234" x="10409238" y="1736725"/>
          <p14:tracePt t="61242" x="10385425" y="1722438"/>
          <p14:tracePt t="61248" x="10375900" y="1706563"/>
          <p14:tracePt t="61255" x="10360025" y="1697038"/>
          <p14:tracePt t="61264" x="10345738" y="1682750"/>
          <p14:tracePt t="61273" x="10329863" y="1666875"/>
          <p14:tracePt t="61280" x="10325100" y="1652588"/>
          <p14:tracePt t="61288" x="10310813" y="1638300"/>
          <p14:tracePt t="61294" x="10294938" y="1622425"/>
          <p14:tracePt t="61302" x="10280650" y="1612900"/>
          <p14:tracePt t="61310" x="10261600" y="1598613"/>
          <p14:tracePt t="61318" x="10245725" y="1582738"/>
          <p14:tracePt t="61326" x="10231438" y="1568450"/>
          <p14:tracePt t="61334" x="10215563" y="1552575"/>
          <p14:tracePt t="61342" x="10201275" y="1533525"/>
          <p14:tracePt t="61348" x="10171113" y="1512888"/>
          <p14:tracePt t="61356" x="10147300" y="1498600"/>
          <p14:tracePt t="61364" x="10117138" y="1484313"/>
          <p14:tracePt t="61372" x="10072688" y="1468438"/>
          <p14:tracePt t="61380" x="10028238" y="1449388"/>
          <p14:tracePt t="61388" x="9982200" y="1428750"/>
          <p14:tracePt t="61396" x="9953625" y="1423988"/>
          <p14:tracePt t="61402" x="9918700" y="1404938"/>
          <p14:tracePt t="61411" x="9888538" y="1404938"/>
          <p14:tracePt t="61417" x="9869488" y="1400175"/>
          <p14:tracePt t="61427" x="9834563" y="1389063"/>
          <p14:tracePt t="61434" x="9813925" y="1389063"/>
          <p14:tracePt t="61443" x="9804400" y="1389063"/>
          <p14:tracePt t="61450" x="9779000" y="1389063"/>
          <p14:tracePt t="61458" x="9759950" y="1389063"/>
          <p14:tracePt t="61463" x="9744075" y="1384300"/>
          <p14:tracePt t="61472" x="9725025" y="1384300"/>
          <p14:tracePt t="61480" x="9704388" y="1379538"/>
          <p14:tracePt t="61488" x="9680575" y="1379538"/>
          <p14:tracePt t="61496" x="9659938" y="1370013"/>
          <p14:tracePt t="61504" x="9629775" y="1365250"/>
          <p14:tracePt t="61512" x="9590088" y="1365250"/>
          <p14:tracePt t="61518" x="9566275" y="1354138"/>
          <p14:tracePt t="61526" x="9556750" y="1354138"/>
          <p14:tracePt t="61534" x="9540875" y="1354138"/>
          <p14:tracePt t="61543" x="9531350" y="1354138"/>
          <p14:tracePt t="61549" x="9517063" y="1354138"/>
          <p14:tracePt t="61559" x="9510713" y="1354138"/>
          <p14:tracePt t="61566" x="9505950" y="1354138"/>
          <p14:tracePt t="61573" x="9501188" y="1354138"/>
          <p14:tracePt t="61600" x="9501188" y="1358900"/>
          <p14:tracePt t="61610" x="9501188" y="1379538"/>
          <p14:tracePt t="61616" x="9501188" y="1419225"/>
          <p14:tracePt t="61622" x="9501188" y="1473200"/>
          <p14:tracePt t="61630" x="9521825" y="1547813"/>
          <p14:tracePt t="61639" x="9545638" y="1627188"/>
          <p14:tracePt t="61646" x="9561513" y="1687513"/>
          <p14:tracePt t="61654" x="9571038" y="1741488"/>
          <p14:tracePt t="61661" x="9590088" y="1797050"/>
          <p14:tracePt t="61670" x="9601200" y="1855788"/>
          <p14:tracePt t="61677" x="9620250" y="1900238"/>
          <p14:tracePt t="61684" x="9636125" y="1944688"/>
          <p14:tracePt t="61693" x="9655175" y="1989138"/>
          <p14:tracePt t="61700" x="9669463" y="2035175"/>
          <p14:tracePt t="61709" x="9690100" y="2089150"/>
          <p14:tracePt t="61716" x="9709150" y="2149475"/>
          <p14:tracePt t="61725" x="9729788" y="2203450"/>
          <p14:tracePt t="61729" x="9748838" y="2247900"/>
          <p14:tracePt t="61739" x="9764713" y="2292350"/>
          <p14:tracePt t="61746" x="9794875" y="2352675"/>
          <p14:tracePt t="61754" x="9823450" y="2401888"/>
          <p14:tracePt t="61762" x="9844088" y="2420938"/>
          <p14:tracePt t="61770" x="9858375" y="2446338"/>
          <p14:tracePt t="61779" x="9874250" y="2460625"/>
          <p14:tracePt t="61783" x="9883775" y="2471738"/>
          <p14:tracePt t="61792" x="9888538" y="2486025"/>
          <p14:tracePt t="61799" x="9893300" y="2490788"/>
          <p14:tracePt t="61808" x="9898063" y="2506663"/>
          <p14:tracePt t="61816" x="9913938" y="2516188"/>
          <p14:tracePt t="61825" x="9923463" y="2530475"/>
          <p14:tracePt t="61832" x="9932988" y="2546350"/>
          <p14:tracePt t="61841" x="9948863" y="2570163"/>
          <p14:tracePt t="61846" x="9967913" y="2600325"/>
          <p14:tracePt t="61854" x="10002838" y="2635250"/>
          <p14:tracePt t="61862" x="10047288" y="2665413"/>
          <p14:tracePt t="61870" x="10082213" y="2689225"/>
          <p14:tracePt t="61879" x="10117138" y="2705100"/>
          <p14:tracePt t="61891" x="10147300" y="2724150"/>
          <p14:tracePt t="61893" x="10161588" y="2733675"/>
          <p14:tracePt t="61900" x="10175875" y="2749550"/>
          <p14:tracePt t="61908" x="10191750" y="2759075"/>
          <p14:tracePt t="61915" x="10201275" y="2763838"/>
          <p14:tracePt t="61925" x="10215563" y="2768600"/>
          <p14:tracePt t="61932" x="10236200" y="2768600"/>
          <p14:tracePt t="61941" x="10250488" y="2779713"/>
          <p14:tracePt t="61946" x="10266363" y="2784475"/>
          <p14:tracePt t="61953" x="10285413" y="2784475"/>
          <p14:tracePt t="61962" x="10310813" y="2794000"/>
          <p14:tracePt t="61970" x="10340975" y="2794000"/>
          <p14:tracePt t="61978" x="10380663" y="2794000"/>
          <p14:tracePt t="61986" x="10409238" y="2794000"/>
          <p14:tracePt t="61994" x="10429875" y="2789238"/>
          <p14:tracePt t="62002" x="10448925" y="2784475"/>
          <p14:tracePt t="62009" x="10474325" y="2768600"/>
          <p14:tracePt t="62016" x="10488613" y="2759075"/>
          <p14:tracePt t="62025" x="10499725" y="2744788"/>
          <p14:tracePt t="62032" x="10514013" y="2733675"/>
          <p14:tracePt t="62039" x="10528300" y="2719388"/>
          <p14:tracePt t="62048" x="10544175" y="2705100"/>
          <p14:tracePt t="62056" x="10558463" y="2689225"/>
          <p14:tracePt t="62062" x="10574338" y="2674938"/>
          <p14:tracePt t="62070" x="10583863" y="2659063"/>
          <p14:tracePt t="62079" x="10598150" y="2649538"/>
          <p14:tracePt t="62086" x="10614025" y="2635250"/>
          <p14:tracePt t="62094" x="10623550" y="2609850"/>
          <p14:tracePt t="62102" x="10637838" y="2579688"/>
          <p14:tracePt t="62111" x="10637838" y="2525713"/>
          <p14:tracePt t="62116" x="10647363" y="2471738"/>
          <p14:tracePt t="62125" x="10653713" y="2427288"/>
          <p14:tracePt t="62131" x="10653713" y="2387600"/>
          <p14:tracePt t="62142" x="10653713" y="2357438"/>
          <p14:tracePt t="62148" x="10653713" y="2317750"/>
          <p14:tracePt t="62155" x="10653713" y="2262188"/>
          <p14:tracePt t="62164" x="10633075" y="2203450"/>
          <p14:tracePt t="62171" x="10614025" y="2159000"/>
          <p14:tracePt t="62178" x="10593388" y="2114550"/>
          <p14:tracePt t="62186" x="10567988" y="2054225"/>
          <p14:tracePt t="62194" x="10539413" y="2009775"/>
          <p14:tracePt t="62202" x="10499725" y="1960563"/>
          <p14:tracePt t="62211" x="10448925" y="1900238"/>
          <p14:tracePt t="62218" x="10390188" y="1870075"/>
          <p14:tracePt t="62224" x="10345738" y="1836738"/>
          <p14:tracePt t="62231" x="10285413" y="1806575"/>
          <p14:tracePt t="62240" x="10250488" y="1776413"/>
          <p14:tracePt t="62249" x="10215563" y="1762125"/>
          <p14:tracePt t="62255" x="10201275" y="1746250"/>
          <p14:tracePt t="62263" x="10191750" y="1741488"/>
          <p14:tracePt t="62303" x="0" y="0"/>
        </p14:tracePtLst>
        <p14:tracePtLst>
          <p14:tracePt t="62922" x="10131425" y="2495550"/>
          <p14:tracePt t="62926" x="10117138" y="2481263"/>
          <p14:tracePt t="62933" x="10102850" y="2471738"/>
          <p14:tracePt t="62942" x="10086975" y="2455863"/>
          <p14:tracePt t="62950" x="10072688" y="2441575"/>
          <p14:tracePt t="62958" x="10063163" y="2427288"/>
          <p14:tracePt t="62966" x="10047288" y="2411413"/>
          <p14:tracePt t="62974" x="10033000" y="2397125"/>
          <p14:tracePt t="62980" x="10017125" y="2381250"/>
          <p14:tracePt t="62989" x="10002838" y="2371725"/>
          <p14:tracePt t="62995" x="9988550" y="2357438"/>
          <p14:tracePt t="63004" x="9967913" y="2341563"/>
          <p14:tracePt t="63012" x="9942513" y="2327275"/>
          <p14:tracePt t="63020" x="9928225" y="2312988"/>
          <p14:tracePt t="63028" x="9909175" y="2297113"/>
          <p14:tracePt t="63034" x="9883775" y="2282825"/>
          <p14:tracePt t="63042" x="9863138" y="2268538"/>
          <p14:tracePt t="63050" x="9844088" y="2252663"/>
          <p14:tracePt t="63060" x="9818688" y="2238375"/>
          <p14:tracePt t="63066" x="9804400" y="2233613"/>
          <p14:tracePt t="63075" x="9794875" y="2222500"/>
          <p14:tracePt t="63082" x="9769475" y="2217738"/>
          <p14:tracePt t="63088" x="9755188" y="2208213"/>
          <p14:tracePt t="63095" x="9744075" y="2208213"/>
          <p14:tracePt t="63104" x="9729788" y="2208213"/>
          <p14:tracePt t="63112" x="9720263" y="2208213"/>
          <p14:tracePt t="63120" x="9715500" y="2208213"/>
          <p14:tracePt t="63128" x="9699625" y="2208213"/>
          <p14:tracePt t="63140" x="9699625" y="2212975"/>
          <p14:tracePt t="63146" x="9694863" y="2212975"/>
          <p14:tracePt t="63153" x="9694863" y="2222500"/>
          <p14:tracePt t="63162" x="9694863" y="2252663"/>
          <p14:tracePt t="63170" x="9694863" y="2292350"/>
          <p14:tracePt t="63179" x="9699625" y="2347913"/>
          <p14:tracePt t="63185" x="9720263" y="2416175"/>
          <p14:tracePt t="63195" x="9729788" y="2486025"/>
          <p14:tracePt t="63199" x="9739313" y="2565400"/>
          <p14:tracePt t="63208" x="9748838" y="2649538"/>
          <p14:tracePt t="63216" x="9759950" y="2728913"/>
          <p14:tracePt t="63225" x="9769475" y="2784475"/>
          <p14:tracePt t="63231" x="9790113" y="2828925"/>
          <p14:tracePt t="63241" x="9794875" y="2859088"/>
          <p14:tracePt t="63248" x="9804400" y="2882900"/>
          <p14:tracePt t="63254" x="9809163" y="2903538"/>
          <p14:tracePt t="63262" x="9813925" y="2927350"/>
          <p14:tracePt t="63269" x="9829800" y="2947988"/>
          <p14:tracePt t="63279" x="9839325" y="2967038"/>
          <p14:tracePt t="63286" x="9853613" y="2992438"/>
          <p14:tracePt t="63295" x="9869488" y="3022600"/>
          <p14:tracePt t="63302" x="9898063" y="3071813"/>
          <p14:tracePt t="63308" x="9937750" y="3130550"/>
          <p14:tracePt t="63316" x="9977438" y="3190875"/>
          <p14:tracePt t="63327" x="10028238" y="3249613"/>
          <p14:tracePt t="63332" x="10077450" y="3300413"/>
          <p14:tracePt t="63341" x="10117138" y="3359150"/>
          <p14:tracePt t="63348" x="10152063" y="3394075"/>
          <p14:tracePt t="63356" x="10175875" y="3429000"/>
          <p14:tracePt t="63362" x="10201275" y="3454400"/>
          <p14:tracePt t="63370" x="10221913" y="3468688"/>
          <p14:tracePt t="63378" x="10255250" y="3482975"/>
          <p14:tracePt t="63386" x="10275888" y="3498850"/>
          <p14:tracePt t="63394" x="10310813" y="3513138"/>
          <p14:tracePt t="63402" x="10355263" y="3533775"/>
          <p14:tracePt t="63411" x="10409238" y="3562350"/>
          <p14:tracePt t="63416" x="10469563" y="3578225"/>
          <p14:tracePt t="63425" x="10539413" y="3597275"/>
          <p14:tracePt t="63432" x="10623550" y="3622675"/>
          <p14:tracePt t="63441" x="10693400" y="3641725"/>
          <p14:tracePt t="63448" x="10761663" y="3662363"/>
          <p14:tracePt t="63456" x="10817225" y="3662363"/>
          <p14:tracePt t="63464" x="10856913" y="3667125"/>
          <p14:tracePt t="63470" x="10896600" y="3667125"/>
          <p14:tracePt t="63478" x="10920413" y="3667125"/>
          <p14:tracePt t="63486" x="10931525" y="3667125"/>
          <p14:tracePt t="63494" x="10945813" y="3667125"/>
          <p14:tracePt t="63501" x="10955338" y="3667125"/>
          <p14:tracePt t="63510" x="10971213" y="3676650"/>
          <p14:tracePt t="63520" x="10985500" y="3676650"/>
          <p14:tracePt t="63525" x="10995025" y="3676650"/>
          <p14:tracePt t="63576" x="10995025" y="3681413"/>
          <p14:tracePt t="63586" x="10995025" y="3687763"/>
          <p14:tracePt t="63594" x="10995025" y="3692525"/>
          <p14:tracePt t="63596" x="0" y="0"/>
        </p14:tracePtLst>
        <p14:tracePtLst>
          <p14:tracePt t="83043" x="6145213" y="1106488"/>
          <p14:tracePt t="83063" x="6145213" y="1101725"/>
          <p14:tracePt t="83142" x="6145213" y="1096963"/>
          <p14:tracePt t="83150" x="6140450" y="1087438"/>
          <p14:tracePt t="83158" x="6126163" y="1071563"/>
          <p14:tracePt t="83166" x="6110288" y="1057275"/>
          <p14:tracePt t="83172" x="6096000" y="1041400"/>
          <p14:tracePt t="83180" x="6081713" y="1027113"/>
          <p14:tracePt t="83189" x="6070600" y="1012825"/>
          <p14:tracePt t="83196" x="6056313" y="996950"/>
          <p14:tracePt t="83204" x="6042025" y="987425"/>
          <p14:tracePt t="83212" x="6026150" y="973138"/>
          <p14:tracePt t="83220" x="6007100" y="962025"/>
          <p14:tracePt t="83226" x="5991225" y="957263"/>
          <p14:tracePt t="83234" x="5976938" y="942975"/>
          <p14:tracePt t="83242" x="5962650" y="938213"/>
          <p14:tracePt t="83250" x="5942013" y="922338"/>
          <p14:tracePt t="83258" x="5916613" y="908050"/>
          <p14:tracePt t="83265" x="5907088" y="893763"/>
          <p14:tracePt t="83274" x="5892800" y="877888"/>
          <p14:tracePt t="83280" x="5867400" y="863600"/>
          <p14:tracePt t="83290" x="5837238" y="858838"/>
          <p14:tracePt t="83296" x="5818188" y="842963"/>
          <p14:tracePt t="83304" x="5792788" y="828675"/>
          <p14:tracePt t="83312" x="5778500" y="819150"/>
          <p14:tracePt t="83321" x="5768975" y="803275"/>
          <p14:tracePt t="83328" x="5753100" y="798513"/>
          <p14:tracePt t="83334" x="5738813" y="784225"/>
          <p14:tracePt t="83343" x="5722938" y="779463"/>
          <p14:tracePt t="83350" x="5713413" y="779463"/>
          <p14:tracePt t="83358" x="5699125" y="763588"/>
          <p14:tracePt t="83366" x="5683250" y="758825"/>
          <p14:tracePt t="83374" x="5668963" y="749300"/>
          <p14:tracePt t="83381" x="5659438" y="744538"/>
          <p14:tracePt t="83389" x="5643563" y="730250"/>
          <p14:tracePt t="83396" x="5629275" y="730250"/>
          <p14:tracePt t="83405" x="5610225" y="723900"/>
          <p14:tracePt t="83411" x="5594350" y="714375"/>
          <p14:tracePt t="83423" x="5584825" y="714375"/>
          <p14:tracePt t="83428" x="5570538" y="709613"/>
          <p14:tracePt t="83436" x="5554663" y="700088"/>
          <p14:tracePt t="83442" x="5540375" y="695325"/>
          <p14:tracePt t="83450" x="5530850" y="695325"/>
          <p14:tracePt t="83458" x="5514975" y="690563"/>
          <p14:tracePt t="83465" x="5500688" y="679450"/>
          <p14:tracePt t="83474" x="5491163" y="674688"/>
          <p14:tracePt t="83483" x="5475288" y="669925"/>
          <p14:tracePt t="83491" x="5461000" y="660400"/>
          <p14:tracePt t="83496" x="5445125" y="655638"/>
          <p14:tracePt t="83506" x="5426075" y="644525"/>
          <p14:tracePt t="83512" x="5410200" y="639763"/>
          <p14:tracePt t="83523" x="5400675" y="635000"/>
          <p14:tracePt t="83528" x="5386388" y="635000"/>
          <p14:tracePt t="83537" x="5365750" y="625475"/>
          <p14:tracePt t="83543" x="5351463" y="625475"/>
          <p14:tracePt t="83553" x="5337175" y="620713"/>
          <p14:tracePt t="83558" x="5326063" y="620713"/>
          <p14:tracePt t="83565" x="5311775" y="620713"/>
          <p14:tracePt t="83576" x="5297488" y="609600"/>
          <p14:tracePt t="83584" x="5276850" y="604838"/>
          <p14:tracePt t="83591" x="5257800" y="604838"/>
          <p14:tracePt t="83598" x="5227638" y="595313"/>
          <p14:tracePt t="83605" x="5202238" y="595313"/>
          <p14:tracePt t="83612" x="5172075" y="590550"/>
          <p14:tracePt t="83623" x="5162550" y="590550"/>
          <p14:tracePt t="83628" x="5137150" y="590550"/>
          <p14:tracePt t="83636" x="5127625" y="590550"/>
          <p14:tracePt t="83644" x="5108575" y="590550"/>
          <p14:tracePt t="83654" x="5092700" y="585788"/>
          <p14:tracePt t="83659" x="5073650" y="585788"/>
          <p14:tracePt t="83666" x="5048250" y="585788"/>
          <p14:tracePt t="83674" x="5018088" y="585788"/>
          <p14:tracePt t="83683" x="4999038" y="585788"/>
          <p14:tracePt t="83691" x="4978400" y="585788"/>
          <p14:tracePt t="83698" x="4945063" y="595313"/>
          <p14:tracePt t="83706" x="4919663" y="595313"/>
          <p14:tracePt t="83712" x="4894263" y="600075"/>
          <p14:tracePt t="83721" x="4879975" y="604838"/>
          <p14:tracePt t="83728" x="4859338" y="604838"/>
          <p14:tracePt t="83737" x="4849813" y="604838"/>
          <p14:tracePt t="83744" x="4835525" y="604838"/>
          <p14:tracePt t="83754" x="4819650" y="604838"/>
          <p14:tracePt t="83760" x="4810125" y="615950"/>
          <p14:tracePt t="83765" x="4795838" y="615950"/>
          <p14:tracePt t="83774" x="4775200" y="620713"/>
          <p14:tracePt t="83783" x="4760913" y="620713"/>
          <p14:tracePt t="83791" x="4745038" y="630238"/>
          <p14:tracePt t="83798" x="4725988" y="630238"/>
          <p14:tracePt t="83806" x="4705350" y="635000"/>
          <p14:tracePt t="83815" x="4691063" y="639763"/>
          <p14:tracePt t="83821" x="4672013" y="649288"/>
          <p14:tracePt t="83828" x="4646613" y="649288"/>
          <p14:tracePt t="83836" x="4625975" y="655638"/>
          <p14:tracePt t="83844" x="4611688" y="655638"/>
          <p14:tracePt t="83855" x="4602163" y="665163"/>
          <p14:tracePt t="83860" x="4576763" y="669925"/>
          <p14:tracePt t="83868" x="4557713" y="669925"/>
          <p14:tracePt t="83874" x="4537075" y="679450"/>
          <p14:tracePt t="83892" x="4492625" y="684213"/>
          <p14:tracePt t="83898" x="4478338" y="690563"/>
          <p14:tracePt t="83907" x="4467225" y="700088"/>
          <p14:tracePt t="83915" x="4452938" y="700088"/>
          <p14:tracePt t="83924" x="4432300" y="704850"/>
          <p14:tracePt t="83928" x="4418013" y="704850"/>
          <p14:tracePt t="83936" x="4403725" y="714375"/>
          <p14:tracePt t="83944" x="4392613" y="714375"/>
          <p14:tracePt t="83954" x="4378325" y="714375"/>
          <p14:tracePt t="83960" x="4364038" y="719138"/>
          <p14:tracePt t="83968" x="4359275" y="719138"/>
          <p14:tracePt t="83975" x="4352925" y="719138"/>
          <p14:tracePt t="83988" x="4348163" y="719138"/>
          <p14:tracePt t="83994" x="4343400" y="719138"/>
          <p14:tracePt t="84002" x="4329113" y="719138"/>
          <p14:tracePt t="84009" x="4324350" y="723900"/>
          <p14:tracePt t="84019" x="4313238" y="723900"/>
          <p14:tracePt t="84026" x="4298950" y="735013"/>
          <p14:tracePt t="84034" x="4284663" y="739775"/>
          <p14:tracePt t="84040" x="4273550" y="744538"/>
          <p14:tracePt t="84048" x="4259263" y="754063"/>
          <p14:tracePt t="84058" x="4244975" y="758825"/>
          <p14:tracePt t="84064" x="4229100" y="763588"/>
          <p14:tracePt t="84072" x="4219575" y="774700"/>
          <p14:tracePt t="84080" x="4205288" y="779463"/>
          <p14:tracePt t="84088" x="4189413" y="784225"/>
          <p14:tracePt t="84095" x="4184650" y="793750"/>
          <p14:tracePt t="84103" x="4179888" y="798513"/>
          <p14:tracePt t="84110" x="4170363" y="803275"/>
          <p14:tracePt t="84118" x="4154488" y="809625"/>
          <p14:tracePt t="84126" x="4149725" y="819150"/>
          <p14:tracePt t="84133" x="4144963" y="823913"/>
          <p14:tracePt t="84140" x="4135438" y="823913"/>
          <p14:tracePt t="84147" x="4130675" y="833438"/>
          <p14:tracePt t="84157" x="4125913" y="838200"/>
          <p14:tracePt t="84164" x="4119563" y="854075"/>
          <p14:tracePt t="84172" x="4105275" y="868363"/>
          <p14:tracePt t="84180" x="4100513" y="877888"/>
          <p14:tracePt t="84188" x="4090988" y="893763"/>
          <p14:tracePt t="84196" x="4086225" y="908050"/>
          <p14:tracePt t="84203" x="4070350" y="922338"/>
          <p14:tracePt t="84211" x="4056063" y="938213"/>
          <p14:tracePt t="84221" x="4040188" y="947738"/>
          <p14:tracePt t="84227" x="4035425" y="973138"/>
          <p14:tracePt t="84233" x="4021138" y="992188"/>
          <p14:tracePt t="84242" x="4006850" y="1008063"/>
          <p14:tracePt t="84251" x="3990975" y="1031875"/>
          <p14:tracePt t="84258" x="3981450" y="1052513"/>
          <p14:tracePt t="84264" x="3976688" y="1066800"/>
          <p14:tracePt t="84273" x="3960813" y="1087438"/>
          <p14:tracePt t="84280" x="3946525" y="1111250"/>
          <p14:tracePt t="84288" x="3941763" y="1141413"/>
          <p14:tracePt t="84295" x="3925888" y="1160463"/>
          <p14:tracePt t="84304" x="3911600" y="1185863"/>
          <p14:tracePt t="84311" x="3897313" y="1200150"/>
          <p14:tracePt t="84321" x="3886200" y="1220788"/>
          <p14:tracePt t="84327" x="3871913" y="1235075"/>
          <p14:tracePt t="84334" x="3862388" y="1250950"/>
          <p14:tracePt t="84342" x="3846513" y="1265238"/>
          <p14:tracePt t="84351" x="3832225" y="1285875"/>
          <p14:tracePt t="84357" x="3822700" y="1304925"/>
          <p14:tracePt t="84364" x="3817938" y="1330325"/>
          <p14:tracePt t="84373" x="3802063" y="1358900"/>
          <p14:tracePt t="84379" x="3787775" y="1384300"/>
          <p14:tracePt t="84389" x="3778250" y="1414463"/>
          <p14:tracePt t="84395" x="3778250" y="1444625"/>
          <p14:tracePt t="84404" x="3773488" y="1473200"/>
          <p14:tracePt t="84412" x="3762375" y="1493838"/>
          <p14:tracePt t="84418" x="3762375" y="1508125"/>
          <p14:tracePt t="84426" x="3762375" y="1519238"/>
          <p14:tracePt t="84434" x="3762375" y="1533525"/>
          <p14:tracePt t="84443" x="3757613" y="1547813"/>
          <p14:tracePt t="84450" x="3757613" y="1558925"/>
          <p14:tracePt t="84460" x="3757613" y="1573213"/>
          <p14:tracePt t="84466" x="3748088" y="1587500"/>
          <p14:tracePt t="84473" x="3748088" y="1598613"/>
          <p14:tracePt t="84479" x="3748088" y="1612900"/>
          <p14:tracePt t="84488" x="3748088" y="1622425"/>
          <p14:tracePt t="84496" x="3752850" y="1638300"/>
          <p14:tracePt t="84505" x="3757613" y="1657350"/>
          <p14:tracePt t="84512" x="3767138" y="1682750"/>
          <p14:tracePt t="84522" x="3773488" y="1701800"/>
          <p14:tracePt t="84528" x="3783013" y="1727200"/>
          <p14:tracePt t="84533" x="3797300" y="1746250"/>
          <p14:tracePt t="84542" x="3806825" y="1762125"/>
          <p14:tracePt t="84551" x="3817938" y="1776413"/>
          <p14:tracePt t="84559" x="3817938" y="1785938"/>
          <p14:tracePt t="84566" x="3817938" y="1801813"/>
          <p14:tracePt t="84575" x="3822700" y="1816100"/>
          <p14:tracePt t="84580" x="3832225" y="1836738"/>
          <p14:tracePt t="84589" x="3836988" y="1851025"/>
          <p14:tracePt t="84596" x="3836988" y="1870075"/>
          <p14:tracePt t="84605" x="3852863" y="1885950"/>
          <p14:tracePt t="84611" x="3857625" y="1916113"/>
          <p14:tracePt t="84621" x="3876675" y="1960563"/>
          <p14:tracePt t="84629" x="3897313" y="2005013"/>
          <p14:tracePt t="84634" x="3911600" y="2049463"/>
          <p14:tracePt t="84642" x="3932238" y="2093913"/>
          <p14:tracePt t="84649" x="3946525" y="2128838"/>
          <p14:tracePt t="84661" x="3960813" y="2159000"/>
          <p14:tracePt t="84666" x="3981450" y="2193925"/>
          <p14:tracePt t="84675" x="3995738" y="2222500"/>
          <p14:tracePt t="84681" x="4011613" y="2247900"/>
          <p14:tracePt t="84688" x="4021138" y="2268538"/>
          <p14:tracePt t="84696" x="4035425" y="2301875"/>
          <p14:tracePt t="84706" x="4035425" y="2312988"/>
          <p14:tracePt t="84711" x="4051300" y="2336800"/>
          <p14:tracePt t="84722" x="4065588" y="2366963"/>
          <p14:tracePt t="84728" x="4070350" y="2381250"/>
          <p14:tracePt t="84736" x="4086225" y="2411413"/>
          <p14:tracePt t="84742" x="4105275" y="2446338"/>
          <p14:tracePt t="84751" x="4119563" y="2466975"/>
          <p14:tracePt t="84760" x="4135438" y="2511425"/>
          <p14:tracePt t="84765" x="4149725" y="2540000"/>
          <p14:tracePt t="84774" x="4170363" y="2574925"/>
          <p14:tracePt t="84783" x="4175125" y="2595563"/>
          <p14:tracePt t="84791" x="4189413" y="2609850"/>
          <p14:tracePt t="84796" x="4194175" y="2625725"/>
          <p14:tracePt t="84804" x="4205288" y="2640013"/>
          <p14:tracePt t="84811" x="4205288" y="2649538"/>
          <p14:tracePt t="84822" x="4210050" y="2665413"/>
          <p14:tracePt t="84828" x="4214813" y="2679700"/>
          <p14:tracePt t="84836" x="4224338" y="2689225"/>
          <p14:tracePt t="84843" x="4224338" y="2705100"/>
          <p14:tracePt t="84851" x="4229100" y="2719388"/>
          <p14:tracePt t="84860" x="4229100" y="2728913"/>
          <p14:tracePt t="84865" x="4229100" y="2754313"/>
          <p14:tracePt t="84875" x="4229100" y="2763838"/>
          <p14:tracePt t="84891" x="4229100" y="2789238"/>
          <p14:tracePt t="84897" x="4229100" y="2803525"/>
          <p14:tracePt t="84905" x="4229100" y="2813050"/>
          <p14:tracePt t="84912" x="4229100" y="2828925"/>
          <p14:tracePt t="84923" x="4229100" y="2843213"/>
          <p14:tracePt t="84928" x="4229100" y="2852738"/>
          <p14:tracePt t="84936" x="4229100" y="2868613"/>
          <p14:tracePt t="84943" x="4229100" y="2878138"/>
          <p14:tracePt t="84952" x="4224338" y="2882900"/>
          <p14:tracePt t="84962" x="4224338" y="2892425"/>
          <p14:tracePt t="84974" x="4224338" y="2898775"/>
          <p14:tracePt t="84983" x="4219575" y="2903538"/>
          <p14:tracePt t="84991" x="4210050" y="2913063"/>
          <p14:tracePt t="84998" x="4205288" y="2927350"/>
          <p14:tracePt t="85006" x="4198938" y="2943225"/>
          <p14:tracePt t="85011" x="4184650" y="2957513"/>
          <p14:tracePt t="85022" x="4175125" y="2967038"/>
          <p14:tracePt t="85028" x="4170363" y="2982913"/>
          <p14:tracePt t="85036" x="4165600" y="2997200"/>
          <p14:tracePt t="85043" x="4154488" y="3011488"/>
          <p14:tracePt t="85055" x="4149725" y="3022600"/>
          <p14:tracePt t="85061" x="4144963" y="3036888"/>
          <p14:tracePt t="85068" x="4135438" y="3051175"/>
          <p14:tracePt t="85074" x="4130675" y="3067050"/>
          <p14:tracePt t="85083" x="4130675" y="3076575"/>
          <p14:tracePt t="85092" x="4125913" y="3081338"/>
          <p14:tracePt t="85098" x="4125913" y="3097213"/>
          <p14:tracePt t="85107" x="4119563" y="3101975"/>
          <p14:tracePt t="85113" x="4119563" y="3106738"/>
          <p14:tracePt t="85122" x="4110038" y="3116263"/>
          <p14:tracePt t="85128" x="4105275" y="3130550"/>
          <p14:tracePt t="85136" x="4100513" y="3146425"/>
          <p14:tracePt t="85143" x="4100513" y="3160713"/>
          <p14:tracePt t="85156" x="4090988" y="3170238"/>
          <p14:tracePt t="85160" x="4086225" y="3186113"/>
          <p14:tracePt t="85168" x="4086225" y="3205163"/>
          <p14:tracePt t="85176" x="4075113" y="3221038"/>
          <p14:tracePt t="85183" x="4075113" y="3235325"/>
          <p14:tracePt t="85192" x="4075113" y="3244850"/>
          <p14:tracePt t="85198" x="4075113" y="3260725"/>
          <p14:tracePt t="85206" x="4075113" y="3270250"/>
          <p14:tracePt t="85213" x="4075113" y="3284538"/>
          <p14:tracePt t="85222" x="4075113" y="3295650"/>
          <p14:tracePt t="85228" x="4075113" y="3309938"/>
          <p14:tracePt t="85236" x="4079875" y="3314700"/>
          <p14:tracePt t="85243" x="4079875" y="3319463"/>
          <p14:tracePt t="85255" x="4079875" y="3324225"/>
          <p14:tracePt t="85261" x="4086225" y="3340100"/>
          <p14:tracePt t="85268" x="4086225" y="3344863"/>
          <p14:tracePt t="85275" x="4086225" y="3349625"/>
          <p14:tracePt t="85285" x="4086225" y="3354388"/>
          <p14:tracePt t="85290" x="4090988" y="3359150"/>
          <p14:tracePt t="85298" x="4090988" y="3375025"/>
          <p14:tracePt t="85307" x="4095750" y="3375025"/>
          <p14:tracePt t="85315" x="4095750" y="3384550"/>
          <p14:tracePt t="85323" x="4095750" y="3389313"/>
          <p14:tracePt t="85330" x="4100513" y="3394075"/>
          <p14:tracePt t="85336" x="4105275" y="3394075"/>
          <p14:tracePt t="85343" x="4114800" y="3403600"/>
          <p14:tracePt t="85354" x="4125913" y="3408363"/>
          <p14:tracePt t="85360" x="4140200" y="3414713"/>
          <p14:tracePt t="85368" x="4149725" y="3414713"/>
          <p14:tracePt t="85376" x="4165600" y="3414713"/>
          <p14:tracePt t="85385" x="4175125" y="3414713"/>
          <p14:tracePt t="85391" x="4189413" y="3414713"/>
          <p14:tracePt t="85397" x="4205288" y="3414713"/>
          <p14:tracePt t="85406" x="4214813" y="3403600"/>
          <p14:tracePt t="85414" x="4238625" y="3403600"/>
          <p14:tracePt t="85422" x="4268788" y="3403600"/>
          <p14:tracePt t="85431" x="4298950" y="3403600"/>
          <p14:tracePt t="85439" x="4348163" y="3403600"/>
          <p14:tracePt t="85444" x="4387850" y="3403600"/>
          <p14:tracePt t="85456" x="4443413" y="3408363"/>
          <p14:tracePt t="85460" x="4511675" y="3408363"/>
          <p14:tracePt t="85468" x="4581525" y="3419475"/>
          <p14:tracePt t="85476" x="4637088" y="3429000"/>
          <p14:tracePt t="85484" x="4700588" y="3429000"/>
          <p14:tracePt t="85492" x="4756150" y="3424238"/>
          <p14:tracePt t="85499" x="4824413" y="3403600"/>
          <p14:tracePt t="85506" x="4884738" y="3384550"/>
          <p14:tracePt t="85514" x="4945063" y="3368675"/>
          <p14:tracePt t="85523" x="4999038" y="3349625"/>
          <p14:tracePt t="85530" x="5057775" y="3319463"/>
          <p14:tracePt t="85539" x="5078413" y="3305175"/>
          <p14:tracePt t="85545" x="5103813" y="3289300"/>
          <p14:tracePt t="85554" x="5122863" y="3275013"/>
          <p14:tracePt t="85560" x="5148263" y="3260725"/>
          <p14:tracePt t="85568" x="5162550" y="3244850"/>
          <p14:tracePt t="85576" x="5183188" y="3230563"/>
          <p14:tracePt t="85587" x="5207000" y="3216275"/>
          <p14:tracePt t="85592" x="5227638" y="3200400"/>
          <p14:tracePt t="85599" x="5257800" y="3186113"/>
          <p14:tracePt t="85606" x="5291138" y="3170238"/>
          <p14:tracePt t="85613" x="5337175" y="3151188"/>
          <p14:tracePt t="85623" x="5360988" y="3136900"/>
          <p14:tracePt t="85631" x="5381625" y="3121025"/>
          <p14:tracePt t="85639" x="5395913" y="3101975"/>
          <p14:tracePt t="85645" x="5410200" y="3086100"/>
          <p14:tracePt t="85654" x="5416550" y="3062288"/>
          <p14:tracePt t="85664" x="5430838" y="3046413"/>
          <p14:tracePt t="85668" x="5440363" y="3036888"/>
          <p14:tracePt t="85676" x="5449888" y="3022600"/>
          <p14:tracePt t="85683" x="5465763" y="3006725"/>
          <p14:tracePt t="85692" x="5480050" y="2987675"/>
          <p14:tracePt t="85699" x="5495925" y="2962275"/>
          <p14:tracePt t="85709" x="5519738" y="2947988"/>
          <p14:tracePt t="85716" x="5535613" y="2932113"/>
          <p14:tracePt t="85722" x="5545138" y="2917825"/>
          <p14:tracePt t="85730" x="5554663" y="2908300"/>
          <p14:tracePt t="85739" x="5554663" y="2898775"/>
          <p14:tracePt t="85812" x="5559425" y="2903538"/>
          <p14:tracePt t="85820" x="5570538" y="2908300"/>
          <p14:tracePt t="85826" x="5584825" y="2922588"/>
          <p14:tracePt t="85833" x="5589588" y="2927350"/>
          <p14:tracePt t="85842" x="5603875" y="2938463"/>
          <p14:tracePt t="85856" x="0" y="0"/>
        </p14:tracePtLst>
        <p14:tracePtLst>
          <p14:tracePt t="86523" x="4194175" y="1731963"/>
          <p14:tracePt t="86576" x="4194175" y="1722438"/>
          <p14:tracePt t="86652" x="4194175" y="1717675"/>
          <p14:tracePt t="86668" x="4194175" y="1711325"/>
          <p14:tracePt t="86675" x="4179888" y="1706563"/>
          <p14:tracePt t="86684" x="4175125" y="1701800"/>
          <p14:tracePt t="86693" x="4170363" y="1697038"/>
          <p14:tracePt t="86700" x="4154488" y="1697038"/>
          <p14:tracePt t="86707" x="4149725" y="1697038"/>
          <p14:tracePt t="86742" x="4144963" y="1697038"/>
          <p14:tracePt t="86750" x="4140200" y="1697038"/>
          <p14:tracePt t="86756" x="4130675" y="1697038"/>
          <p14:tracePt t="86764" x="4119563" y="1697038"/>
          <p14:tracePt t="86773" x="4110038" y="1687513"/>
          <p14:tracePt t="86779" x="4095750" y="1682750"/>
          <p14:tracePt t="86788" x="4086225" y="1682750"/>
          <p14:tracePt t="86795" x="4070350" y="1682750"/>
          <p14:tracePt t="86805" x="4065588" y="1682750"/>
          <p14:tracePt t="86810" x="4060825" y="1682750"/>
          <p14:tracePt t="86846" x="4056063" y="1682750"/>
          <p14:tracePt t="86854" x="4051300" y="1682750"/>
          <p14:tracePt t="86861" x="4040188" y="1682750"/>
          <p14:tracePt t="86868" x="4035425" y="1682750"/>
          <p14:tracePt t="86876" x="4025900" y="1682750"/>
          <p14:tracePt t="86888" x="4021138" y="1687513"/>
          <p14:tracePt t="86892" x="4006850" y="1687513"/>
          <p14:tracePt t="86904" x="4000500" y="1687513"/>
          <p14:tracePt t="86918" x="3995738" y="1697038"/>
          <p14:tracePt t="86926" x="3990975" y="1697038"/>
          <p14:tracePt t="86933" x="3986213" y="1701800"/>
          <p14:tracePt t="86951" x="3976688" y="1706563"/>
          <p14:tracePt t="86959" x="3971925" y="1711325"/>
          <p14:tracePt t="86969" x="3967163" y="1717675"/>
          <p14:tracePt t="86974" x="3967163" y="1722438"/>
          <p14:tracePt t="86984" x="3960813" y="1727200"/>
          <p14:tracePt t="86993" x="3960813" y="1741488"/>
          <p14:tracePt t="87002" x="3960813" y="1751013"/>
          <p14:tracePt t="87009" x="3960813" y="1766888"/>
          <p14:tracePt t="87016" x="3960813" y="1776413"/>
          <p14:tracePt t="87024" x="3960813" y="1790700"/>
          <p14:tracePt t="87033" x="3960813" y="1806575"/>
          <p14:tracePt t="87039" x="3971925" y="1816100"/>
          <p14:tracePt t="87046" x="3976688" y="1830388"/>
          <p14:tracePt t="87054" x="3976688" y="1846263"/>
          <p14:tracePt t="87062" x="3981450" y="1846263"/>
          <p14:tracePt t="87072" x="3990975" y="1855788"/>
          <p14:tracePt t="87078" x="3990975" y="1860550"/>
          <p14:tracePt t="87084" x="3995738" y="1876425"/>
          <p14:tracePt t="87092" x="4011613" y="1881188"/>
          <p14:tracePt t="87103" x="4011613" y="1885950"/>
          <p14:tracePt t="87109" x="4021138" y="1895475"/>
          <p14:tracePt t="87116" x="4035425" y="1900238"/>
          <p14:tracePt t="87124" x="4046538" y="1900238"/>
          <p14:tracePt t="87133" x="4051300" y="1905000"/>
          <p14:tracePt t="87139" x="4065588" y="1905000"/>
          <p14:tracePt t="87146" x="4075113" y="1905000"/>
          <p14:tracePt t="87154" x="4086225" y="1905000"/>
          <p14:tracePt t="87161" x="4090988" y="1905000"/>
          <p14:tracePt t="87172" x="4095750" y="1905000"/>
          <p14:tracePt t="87216" x="4100513" y="1905000"/>
          <p14:tracePt t="87232" x="4105275" y="1900238"/>
          <p14:tracePt t="87240" x="4110038" y="1895475"/>
          <p14:tracePt t="87251" x="4114800" y="1895475"/>
          <p14:tracePt t="87259" x="4125913" y="1890713"/>
          <p14:tracePt t="87274" x="4125913" y="1885950"/>
          <p14:tracePt t="87285" x="4130675" y="1876425"/>
          <p14:tracePt t="87293" x="4135438" y="1865313"/>
          <p14:tracePt t="87304" x="4140200" y="1860550"/>
          <p14:tracePt t="87309" x="4154488" y="1846263"/>
          <p14:tracePt t="87315" x="4159250" y="1841500"/>
          <p14:tracePt t="87324" x="4159250" y="1830388"/>
          <p14:tracePt t="87333" x="4165600" y="1820863"/>
          <p14:tracePt t="87340" x="4165600" y="1816100"/>
          <p14:tracePt t="87348" x="4170363" y="1811338"/>
          <p14:tracePt t="87360" x="4170363" y="1806575"/>
          <p14:tracePt t="87456" x="0" y="0"/>
        </p14:tracePtLst>
        <p14:tracePtLst>
          <p14:tracePt t="87920" x="4238625" y="1662113"/>
          <p14:tracePt t="88034" x="4238625" y="1657350"/>
          <p14:tracePt t="88041" x="4238625" y="1652588"/>
          <p14:tracePt t="88050" x="4238625" y="1647825"/>
          <p14:tracePt t="88058" x="4238625" y="1643063"/>
          <p14:tracePt t="88064" x="4238625" y="1638300"/>
          <p14:tracePt t="88072" x="4238625" y="1627188"/>
          <p14:tracePt t="88083" x="4238625" y="1622425"/>
          <p14:tracePt t="88092" x="4238625" y="1617663"/>
          <p14:tracePt t="88100" x="4244975" y="1612900"/>
          <p14:tracePt t="88108" x="4244975" y="1608138"/>
          <p14:tracePt t="88114" x="4244975" y="1598613"/>
          <p14:tracePt t="88122" x="4244975" y="1582738"/>
          <p14:tracePt t="88130" x="4254500" y="1568450"/>
          <p14:tracePt t="88138" x="4254500" y="1558925"/>
          <p14:tracePt t="88145" x="4259263" y="1552575"/>
          <p14:tracePt t="88154" x="4259263" y="1538288"/>
          <p14:tracePt t="88162" x="4259263" y="1533525"/>
          <p14:tracePt t="88169" x="4259263" y="1524000"/>
          <p14:tracePt t="88176" x="4259263" y="1508125"/>
          <p14:tracePt t="88184" x="4264025" y="1508125"/>
          <p14:tracePt t="88192" x="4264025" y="1498600"/>
          <p14:tracePt t="88200" x="4264025" y="1489075"/>
          <p14:tracePt t="88208" x="4264025" y="1479550"/>
          <p14:tracePt t="88215" x="4264025" y="1473200"/>
          <p14:tracePt t="88222" x="4264025" y="1468438"/>
          <p14:tracePt t="88230" x="4264025" y="1463675"/>
          <p14:tracePt t="88239" x="4264025" y="1454150"/>
          <p14:tracePt t="88246" x="4264025" y="1449388"/>
          <p14:tracePt t="88254" x="4264025" y="1444625"/>
          <p14:tracePt t="88274" x="4264025" y="1439863"/>
          <p14:tracePt t="88345" x="4264025" y="1433513"/>
          <p14:tracePt t="88354" x="4254500" y="1419225"/>
          <p14:tracePt t="88361" x="4249738" y="1414463"/>
          <p14:tracePt t="88371" x="4244975" y="1404938"/>
          <p14:tracePt t="88377" x="4238625" y="1404938"/>
          <p14:tracePt t="88385" x="4233863" y="1400175"/>
          <p14:tracePt t="88392" x="4229100" y="1400175"/>
          <p14:tracePt t="88446" x="4219575" y="1400175"/>
          <p14:tracePt t="88462" x="4214813" y="1400175"/>
          <p14:tracePt t="88470" x="4210050" y="1400175"/>
          <p14:tracePt t="88477" x="4205288" y="1400175"/>
          <p14:tracePt t="88486" x="4194175" y="1400175"/>
          <p14:tracePt t="88494" x="4184650" y="1400175"/>
          <p14:tracePt t="88500" x="4175125" y="1400175"/>
          <p14:tracePt t="88508" x="4165600" y="1400175"/>
          <p14:tracePt t="88516" x="4149725" y="1400175"/>
          <p14:tracePt t="88524" x="4144963" y="1400175"/>
          <p14:tracePt t="88532" x="4130675" y="1400175"/>
          <p14:tracePt t="88540" x="4125913" y="1400175"/>
          <p14:tracePt t="88547" x="4119563" y="1400175"/>
          <p14:tracePt t="88558" x="4114800" y="1400175"/>
          <p14:tracePt t="88660" x="4110038" y="1404938"/>
          <p14:tracePt t="88675" x="4105275" y="1409700"/>
          <p14:tracePt t="88682" x="4090988" y="1414463"/>
          <p14:tracePt t="88690" x="4090988" y="1428750"/>
          <p14:tracePt t="88698" x="4086225" y="1449388"/>
          <p14:tracePt t="88707" x="4086225" y="1463675"/>
          <p14:tracePt t="88714" x="4075113" y="1484313"/>
          <p14:tracePt t="88720" x="4075113" y="1498600"/>
          <p14:tracePt t="88728" x="4075113" y="1503363"/>
          <p14:tracePt t="88736" x="4075113" y="1512888"/>
          <p14:tracePt t="88752" x="4075113" y="1519238"/>
          <p14:tracePt t="88927" x="0" y="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a:t>Cluster Analysis Pass Offense Results</a:t>
            </a:r>
            <a:br>
              <a:rPr lang="en-US"/>
            </a:br>
            <a:r>
              <a:rPr lang="en-US"/>
              <a:t>K-means clustering with 4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136, 163, 105, 183</a:t>
            </a:r>
          </a:p>
          <a:p>
            <a:r>
              <a:rPr lang="en-US" dirty="0"/>
              <a:t>Most Attributes have widespread values.</a:t>
            </a:r>
          </a:p>
          <a:p>
            <a:pPr lvl="1"/>
            <a:r>
              <a:rPr lang="en-US" dirty="0"/>
              <a:t>Cluster 4 successful plays</a:t>
            </a:r>
          </a:p>
          <a:p>
            <a:pPr lvl="1"/>
            <a:r>
              <a:rPr lang="en-US" dirty="0"/>
              <a:t>Cluster 1 Away games</a:t>
            </a:r>
          </a:p>
          <a:p>
            <a:pPr lvl="1"/>
            <a:r>
              <a:rPr lang="en-US" dirty="0"/>
              <a:t>Cluster 2 home games</a:t>
            </a:r>
          </a:p>
        </p:txBody>
      </p:sp>
      <p:pic>
        <p:nvPicPr>
          <p:cNvPr id="5" name="Picture 4" descr="A close up of a newspaper&#10;&#10;Description automatically generated">
            <a:extLst>
              <a:ext uri="{FF2B5EF4-FFF2-40B4-BE49-F238E27FC236}">
                <a16:creationId xmlns:a16="http://schemas.microsoft.com/office/drawing/2014/main" id="{011C2001-2260-4155-8698-E6393D73E715}"/>
              </a:ext>
            </a:extLst>
          </p:cNvPr>
          <p:cNvPicPr>
            <a:picLocks noChangeAspect="1"/>
          </p:cNvPicPr>
          <p:nvPr/>
        </p:nvPicPr>
        <p:blipFill>
          <a:blip r:embed="rId4"/>
          <a:stretch>
            <a:fillRect/>
          </a:stretch>
        </p:blipFill>
        <p:spPr>
          <a:xfrm>
            <a:off x="643192" y="1708452"/>
            <a:ext cx="5451627" cy="312105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29474537"/>
      </p:ext>
    </p:extLst>
  </p:cSld>
  <p:clrMapOvr>
    <a:masterClrMapping/>
  </p:clrMapOvr>
  <mc:AlternateContent xmlns:mc="http://schemas.openxmlformats.org/markup-compatibility/2006" xmlns:p14="http://schemas.microsoft.com/office/powerpoint/2010/main">
    <mc:Choice Requires="p14">
      <p:transition spd="slow" p14:dur="2000" advTm="442101"/>
    </mc:Choice>
    <mc:Fallback xmlns="">
      <p:transition spd="slow" advTm="442101"/>
    </mc:Fallback>
  </mc:AlternateContent>
  <p:extLst>
    <p:ext uri="{3A86A75C-4F4B-4683-9AE1-C65F6400EC91}">
      <p14:laserTraceLst xmlns:p14="http://schemas.microsoft.com/office/powerpoint/2010/main">
        <p14:tracePtLst>
          <p14:tracePt t="16673" x="6810375" y="3097213"/>
          <p14:tracePt t="16795" x="6815138" y="3097213"/>
          <p14:tracePt t="16803" x="6826250" y="3097213"/>
          <p14:tracePt t="16809" x="6850063" y="3097213"/>
          <p14:tracePt t="16817" x="6861175" y="3097213"/>
          <p14:tracePt t="16825" x="6875463" y="3097213"/>
          <p14:tracePt t="16833" x="6884988" y="3097213"/>
          <p14:tracePt t="16841" x="6910388" y="3097213"/>
          <p14:tracePt t="16849" x="6919913" y="3097213"/>
          <p14:tracePt t="16857" x="6934200" y="3097213"/>
          <p14:tracePt t="16864" x="6945313" y="3097213"/>
          <p14:tracePt t="16871" x="6969125" y="3101975"/>
          <p14:tracePt t="16880" x="6980238" y="3101975"/>
          <p14:tracePt t="16887" x="7004050" y="3101975"/>
          <p14:tracePt t="16897" x="7024688" y="3101975"/>
          <p14:tracePt t="16903" x="7054850" y="3101975"/>
          <p14:tracePt t="16912" x="7083425" y="3101975"/>
          <p14:tracePt t="16917" x="7113588" y="3101975"/>
          <p14:tracePt t="16931" x="7153275" y="3101975"/>
          <p14:tracePt t="16933" x="7183438" y="3101975"/>
          <p14:tracePt t="16941" x="7213600" y="3101975"/>
          <p14:tracePt t="16949" x="7232650" y="3111500"/>
          <p14:tracePt t="16957" x="7262813" y="3111500"/>
          <p14:tracePt t="16965" x="7277100" y="3111500"/>
          <p14:tracePt t="16971" x="7307263" y="3116263"/>
          <p14:tracePt t="16980" x="7316788" y="3116263"/>
          <p14:tracePt t="16987" x="7342188" y="3116263"/>
          <p14:tracePt t="16997" x="7361238" y="3116263"/>
          <p14:tracePt t="17003" x="7381875" y="3116263"/>
          <p14:tracePt t="17012" x="7400925" y="3116263"/>
          <p14:tracePt t="17019" x="7431088" y="3116263"/>
          <p14:tracePt t="17027" x="7456488" y="3116263"/>
          <p14:tracePt t="17033" x="7486650" y="3116263"/>
          <p14:tracePt t="17042" x="7526338" y="3116263"/>
          <p14:tracePt t="17049" x="7566025" y="3116263"/>
          <p14:tracePt t="17057" x="7605713" y="3116263"/>
          <p14:tracePt t="17066" x="7650163" y="3125788"/>
          <p14:tracePt t="17073" x="7680325" y="3125788"/>
          <p14:tracePt t="17080" x="7699375" y="3125788"/>
          <p14:tracePt t="17087" x="7713663" y="3136900"/>
          <p14:tracePt t="17097" x="7724775" y="3136900"/>
          <p14:tracePt t="17103" x="7739063" y="3136900"/>
          <p14:tracePt t="17112" x="7753350" y="3136900"/>
          <p14:tracePt t="17119" x="7764463" y="3136900"/>
          <p14:tracePt t="17129" x="7778750" y="3136900"/>
          <p14:tracePt t="17133" x="7788275" y="3136900"/>
          <p14:tracePt t="17141" x="7808913" y="3136900"/>
          <p14:tracePt t="17149" x="7823200" y="3136900"/>
          <p14:tracePt t="17157" x="7839075" y="3136900"/>
          <p14:tracePt t="17165" x="7848600" y="3136900"/>
          <p14:tracePt t="17173" x="7862888" y="3136900"/>
          <p14:tracePt t="17182" x="7872413" y="3136900"/>
          <p14:tracePt t="17189" x="7888288" y="3136900"/>
          <p14:tracePt t="17197" x="7897813" y="3136900"/>
          <p14:tracePt t="17203" x="7912100" y="3136900"/>
          <p14:tracePt t="17212" x="7927975" y="3136900"/>
          <p14:tracePt t="17219" x="7947025" y="3136900"/>
          <p14:tracePt t="17228" x="7967663" y="3136900"/>
          <p14:tracePt t="17235" x="8007350" y="3136900"/>
          <p14:tracePt t="17241" x="8047038" y="3136900"/>
          <p14:tracePt t="17250" x="8101013" y="3136900"/>
          <p14:tracePt t="17257" x="8156575" y="3136900"/>
          <p14:tracePt t="17266" x="8196263" y="3136900"/>
          <p14:tracePt t="17273" x="8250238" y="3141663"/>
          <p14:tracePt t="17282" x="8305800" y="3141663"/>
          <p14:tracePt t="17289" x="8359775" y="3141663"/>
          <p14:tracePt t="17298" x="8399463" y="3141663"/>
          <p14:tracePt t="17303" x="8429625" y="3141663"/>
          <p14:tracePt t="17311" x="8453438" y="3141663"/>
          <p14:tracePt t="17319" x="8493125" y="3141663"/>
          <p14:tracePt t="17328" x="8523288" y="3141663"/>
          <p14:tracePt t="17335" x="8562975" y="3141663"/>
          <p14:tracePt t="17344" x="8593138" y="3141663"/>
          <p14:tracePt t="17349" x="8632825" y="3141663"/>
          <p14:tracePt t="17357" x="8672513" y="3130550"/>
          <p14:tracePt t="17366" x="8716963" y="3130550"/>
          <p14:tracePt t="17373" x="8756650" y="3130550"/>
          <p14:tracePt t="17381" x="8801100" y="3121025"/>
          <p14:tracePt t="17389" x="8840788" y="3121025"/>
          <p14:tracePt t="17398" x="8880475" y="3121025"/>
          <p14:tracePt t="17403" x="8920163" y="3121025"/>
          <p14:tracePt t="17412" x="8955088" y="3116263"/>
          <p14:tracePt t="17419" x="8975725" y="3116263"/>
          <p14:tracePt t="17427" x="8994775" y="3106738"/>
          <p14:tracePt t="17435" x="9020175" y="3106738"/>
          <p14:tracePt t="17444" x="9039225" y="3106738"/>
          <p14:tracePt t="17451" x="9059863" y="3106738"/>
          <p14:tracePt t="17457" x="9074150" y="3106738"/>
          <p14:tracePt t="17466" x="9083675" y="3106738"/>
          <p14:tracePt t="17473" x="9099550" y="3106738"/>
          <p14:tracePt t="17481" x="9118600" y="3106738"/>
          <p14:tracePt t="17489" x="9139238" y="3106738"/>
          <p14:tracePt t="17498" x="9164638" y="3106738"/>
          <p14:tracePt t="17505" x="9183688" y="3106738"/>
          <p14:tracePt t="17514" x="9213850" y="3111500"/>
          <p14:tracePt t="17519" x="9232900" y="3111500"/>
          <p14:tracePt t="17528" x="9248775" y="3111500"/>
          <p14:tracePt t="17535" x="9267825" y="3111500"/>
          <p14:tracePt t="17544" x="9288463" y="3111500"/>
          <p14:tracePt t="17551" x="9312275" y="3111500"/>
          <p14:tracePt t="17562" x="9323388" y="3111500"/>
          <p14:tracePt t="17567" x="9342438" y="3111500"/>
          <p14:tracePt t="17573" x="9356725" y="3111500"/>
          <p14:tracePt t="17582" x="9377363" y="3111500"/>
          <p14:tracePt t="17589" x="9391650" y="3111500"/>
          <p14:tracePt t="17598" x="9402763" y="3111500"/>
          <p14:tracePt t="17605" x="9417050" y="3106738"/>
          <p14:tracePt t="17614" x="9431338" y="3106738"/>
          <p14:tracePt t="17621" x="9442450" y="3106738"/>
          <p14:tracePt t="17627" x="9456738" y="3101975"/>
          <p14:tracePt t="17635" x="9471025" y="3101975"/>
          <p14:tracePt t="17644" x="9482138" y="3101975"/>
          <p14:tracePt t="17651" x="9486900" y="3101975"/>
          <p14:tracePt t="17664" x="9491663" y="3101975"/>
          <p14:tracePt t="17682" x="9491663" y="3097213"/>
          <p14:tracePt t="17705" x="9496425" y="3090863"/>
          <p14:tracePt t="17713" x="9510713" y="3090863"/>
          <p14:tracePt t="17721" x="9517063" y="3076575"/>
          <p14:tracePt t="17730" x="9521825" y="3071813"/>
          <p14:tracePt t="17735" x="9536113" y="3057525"/>
          <p14:tracePt t="17744" x="9550400" y="3046413"/>
          <p14:tracePt t="17751" x="9566275" y="3036888"/>
          <p14:tracePt t="17761" x="9571038" y="3022600"/>
          <p14:tracePt t="17768" x="9585325" y="3017838"/>
          <p14:tracePt t="17775" x="9590088" y="3011488"/>
          <p14:tracePt t="17783" x="9596438" y="3006725"/>
          <p14:tracePt t="17789" x="9605963" y="3001963"/>
          <p14:tracePt t="17798" x="9615488" y="2992438"/>
          <p14:tracePt t="17805" x="9625013" y="2987675"/>
          <p14:tracePt t="17814" x="9640888" y="2971800"/>
          <p14:tracePt t="17821" x="9645650" y="2967038"/>
          <p14:tracePt t="17830" x="9650413" y="2957513"/>
          <p14:tracePt t="17837" x="9664700" y="2943225"/>
          <p14:tracePt t="17844" x="9680575" y="2927350"/>
          <p14:tracePt t="17851" x="9694863" y="2922588"/>
          <p14:tracePt t="17861" x="9699625" y="2908300"/>
          <p14:tracePt t="17867" x="9704388" y="2903538"/>
          <p14:tracePt t="17883" x="9704388" y="2898775"/>
          <p14:tracePt t="17925" x="9704388" y="2887663"/>
          <p14:tracePt t="17941" x="9704388" y="2882900"/>
          <p14:tracePt t="17949" x="9704388" y="2878138"/>
          <p14:tracePt t="17955" x="9704388" y="2868613"/>
          <p14:tracePt t="17965" x="9699625" y="2852738"/>
          <p14:tracePt t="17971" x="9690100" y="2838450"/>
          <p14:tracePt t="17980" x="9685338" y="2828925"/>
          <p14:tracePt t="17987" x="9680575" y="2813050"/>
          <p14:tracePt t="17996" x="9669463" y="2798763"/>
          <p14:tracePt t="18003" x="9664700" y="2784475"/>
          <p14:tracePt t="18009" x="9650413" y="2768600"/>
          <p14:tracePt t="18017" x="9636125" y="2759075"/>
          <p14:tracePt t="18025" x="9620250" y="2744788"/>
          <p14:tracePt t="18034" x="9605963" y="2728913"/>
          <p14:tracePt t="18041" x="9596438" y="2714625"/>
          <p14:tracePt t="18049" x="9571038" y="2709863"/>
          <p14:tracePt t="18057" x="9540875" y="2698750"/>
          <p14:tracePt t="18065" x="9496425" y="2689225"/>
          <p14:tracePt t="18071" x="9477375" y="2684463"/>
          <p14:tracePt t="18080" x="9456738" y="2684463"/>
          <p14:tracePt t="18087" x="9431338" y="2684463"/>
          <p14:tracePt t="18096" x="9421813" y="2679700"/>
          <p14:tracePt t="18103" x="9407525" y="2679700"/>
          <p14:tracePt t="18113" x="9396413" y="2679700"/>
          <p14:tracePt t="18117" x="9386888" y="2670175"/>
          <p14:tracePt t="18125" x="9377363" y="2670175"/>
          <p14:tracePt t="18134" x="9363075" y="2670175"/>
          <p14:tracePt t="18141" x="9356725" y="2670175"/>
          <p14:tracePt t="18149" x="9347200" y="2670175"/>
          <p14:tracePt t="18157" x="9332913" y="2670175"/>
          <p14:tracePt t="18166" x="9312275" y="2665413"/>
          <p14:tracePt t="18171" x="9293225" y="2665413"/>
          <p14:tracePt t="18180" x="9263063" y="2665413"/>
          <p14:tracePt t="18187" x="9232900" y="2665413"/>
          <p14:tracePt t="18197" x="9193213" y="2665413"/>
          <p14:tracePt t="18203" x="9148763" y="2665413"/>
          <p14:tracePt t="18212" x="9109075" y="2665413"/>
          <p14:tracePt t="18219" x="9069388" y="2654300"/>
          <p14:tracePt t="18225" x="9039225" y="2654300"/>
          <p14:tracePt t="18234" x="8999538" y="2654300"/>
          <p14:tracePt t="18241" x="8970963" y="2654300"/>
          <p14:tracePt t="18250" x="8924925" y="2649538"/>
          <p14:tracePt t="18257" x="8905875" y="2640013"/>
          <p14:tracePt t="18266" x="8885238" y="2640013"/>
          <p14:tracePt t="18273" x="8870950" y="2635250"/>
          <p14:tracePt t="18280" x="8856663" y="2635250"/>
          <p14:tracePt t="18287" x="8845550" y="2635250"/>
          <p14:tracePt t="18296" x="8831263" y="2625725"/>
          <p14:tracePt t="18303" x="8826500" y="2625725"/>
          <p14:tracePt t="18312" x="8816975" y="2625725"/>
          <p14:tracePt t="18319" x="8805863" y="2625725"/>
          <p14:tracePt t="18327" x="8801100" y="2625725"/>
          <p14:tracePt t="18334" x="8791575" y="2625725"/>
          <p14:tracePt t="18341" x="8786813" y="2625725"/>
          <p14:tracePt t="18349" x="8770938" y="2625725"/>
          <p14:tracePt t="18357" x="8761413" y="2625725"/>
          <p14:tracePt t="18366" x="8747125" y="2625725"/>
          <p14:tracePt t="18373" x="8731250" y="2630488"/>
          <p14:tracePt t="18382" x="8721725" y="2630488"/>
          <p14:tracePt t="18387" x="8707438" y="2630488"/>
          <p14:tracePt t="18396" x="8697913" y="2630488"/>
          <p14:tracePt t="18403" x="8691563" y="2630488"/>
          <p14:tracePt t="18412" x="8686800" y="2630488"/>
          <p14:tracePt t="18419" x="8686800" y="2635250"/>
          <p14:tracePt t="18500" x="0" y="0"/>
        </p14:tracePtLst>
        <p14:tracePtLst>
          <p14:tracePt t="19300" x="8861425" y="2659063"/>
          <p14:tracePt t="19329" x="8861425" y="2654300"/>
          <p14:tracePt t="19337" x="8861425" y="2644775"/>
          <p14:tracePt t="19346" x="8856663" y="2640013"/>
          <p14:tracePt t="19353" x="8840788" y="2635250"/>
          <p14:tracePt t="19362" x="8831263" y="2630488"/>
          <p14:tracePt t="19369" x="8816975" y="2619375"/>
          <p14:tracePt t="19377" x="8810625" y="2619375"/>
          <p14:tracePt t="19384" x="8805863" y="2614613"/>
          <p14:tracePt t="19391" x="8791575" y="2614613"/>
          <p14:tracePt t="19403" x="8786813" y="2609850"/>
          <p14:tracePt t="19412" x="8782050" y="2609850"/>
          <p14:tracePt t="19423" x="8777288" y="2609850"/>
          <p14:tracePt t="19450" x="8770938" y="2609850"/>
          <p14:tracePt t="19457" x="8766175" y="2609850"/>
          <p14:tracePt t="19466" x="8756650" y="2609850"/>
          <p14:tracePt t="19473" x="8747125" y="2609850"/>
          <p14:tracePt t="19483" x="8742363" y="2609850"/>
          <p14:tracePt t="19491" x="8737600" y="2609850"/>
          <p14:tracePt t="19532" x="8731250" y="2609850"/>
          <p14:tracePt t="19546" x="8716963" y="2609850"/>
          <p14:tracePt t="19553" x="8697913" y="2609850"/>
          <p14:tracePt t="19562" x="8672513" y="2619375"/>
          <p14:tracePt t="19569" x="8642350" y="2619375"/>
          <p14:tracePt t="19579" x="8632825" y="2625725"/>
          <p14:tracePt t="19585" x="8618538" y="2625725"/>
          <p14:tracePt t="19595" x="8607425" y="2625725"/>
          <p14:tracePt t="19600" x="8602663" y="2625725"/>
          <p14:tracePt t="19607" x="8593138" y="2630488"/>
          <p14:tracePt t="19616" x="8588375" y="2630488"/>
          <p14:tracePt t="19635" x="8583613" y="2630488"/>
          <p14:tracePt t="19644" x="8578850" y="2635250"/>
          <p14:tracePt t="19650" x="8562975" y="2644775"/>
          <p14:tracePt t="19657" x="8553450" y="2659063"/>
          <p14:tracePt t="19666" x="8539163" y="2670175"/>
          <p14:tracePt t="19673" x="8523288" y="2679700"/>
          <p14:tracePt t="19683" x="8509000" y="2693988"/>
          <p14:tracePt t="19689" x="8504238" y="2698750"/>
          <p14:tracePt t="19698" x="8493125" y="2705100"/>
          <p14:tracePt t="19703" x="8483600" y="2709863"/>
          <p14:tracePt t="19714" x="8478838" y="2714625"/>
          <p14:tracePt t="19719" x="8469313" y="2724150"/>
          <p14:tracePt t="19727" x="8464550" y="2728913"/>
          <p14:tracePt t="19735" x="8453438" y="2733675"/>
          <p14:tracePt t="19743" x="8443913" y="2744788"/>
          <p14:tracePt t="19751" x="8439150" y="2759075"/>
          <p14:tracePt t="19757" x="8424863" y="2773363"/>
          <p14:tracePt t="19766" x="8408988" y="2789238"/>
          <p14:tracePt t="19773" x="8399463" y="2803525"/>
          <p14:tracePt t="19782" x="8389938" y="2824163"/>
          <p14:tracePt t="19789" x="8378825" y="2843213"/>
          <p14:tracePt t="19797" x="8374063" y="2868613"/>
          <p14:tracePt t="19805" x="8364538" y="2882900"/>
          <p14:tracePt t="19813" x="8359775" y="2892425"/>
          <p14:tracePt t="19819" x="8359775" y="2908300"/>
          <p14:tracePt t="19827" x="8359775" y="2917825"/>
          <p14:tracePt t="19835" x="8359775" y="2943225"/>
          <p14:tracePt t="19844" x="8359775" y="2952750"/>
          <p14:tracePt t="19851" x="8359775" y="2978150"/>
          <p14:tracePt t="19861" x="8369300" y="2987675"/>
          <p14:tracePt t="19867" x="8385175" y="3011488"/>
          <p14:tracePt t="19873" x="8389938" y="3041650"/>
          <p14:tracePt t="19882" x="8404225" y="3057525"/>
          <p14:tracePt t="19889" x="8418513" y="3071813"/>
          <p14:tracePt t="19897" x="8434388" y="3090863"/>
          <p14:tracePt t="19906" x="8448675" y="3106738"/>
          <p14:tracePt t="19915" x="8469313" y="3121025"/>
          <p14:tracePt t="19921" x="8483600" y="3136900"/>
          <p14:tracePt t="19926" x="8488363" y="3141663"/>
          <p14:tracePt t="19946" x="8497888" y="3146425"/>
          <p14:tracePt t="19951" x="8509000" y="3146425"/>
          <p14:tracePt t="19960" x="8513763" y="3151188"/>
          <p14:tracePt t="19967" x="8518525" y="3151188"/>
          <p14:tracePt t="19977" x="8523288" y="3151188"/>
          <p14:tracePt t="19982" x="8532813" y="3151188"/>
          <p14:tracePt t="19989" x="8548688" y="3151188"/>
          <p14:tracePt t="19998" x="8562975" y="3151188"/>
          <p14:tracePt t="20005" x="8583613" y="3151188"/>
          <p14:tracePt t="20014" x="8602663" y="3160713"/>
          <p14:tracePt t="20021" x="8642350" y="3160713"/>
          <p14:tracePt t="20030" x="8672513" y="3165475"/>
          <p14:tracePt t="20035" x="8716963" y="3165475"/>
          <p14:tracePt t="20044" x="8756650" y="3165475"/>
          <p14:tracePt t="20051" x="8796338" y="3165475"/>
          <p14:tracePt t="20060" x="8836025" y="3165475"/>
          <p14:tracePt t="20067" x="8866188" y="3165475"/>
          <p14:tracePt t="20078" x="8896350" y="3176588"/>
          <p14:tracePt t="20083" x="8910638" y="3176588"/>
          <p14:tracePt t="20089" x="8915400" y="3176588"/>
          <p14:tracePt t="20163" x="8920163" y="3176588"/>
          <p14:tracePt t="20171" x="8936038" y="3165475"/>
          <p14:tracePt t="20180" x="8940800" y="3160713"/>
          <p14:tracePt t="20187" x="8945563" y="3160713"/>
          <p14:tracePt t="20189" x="0" y="0"/>
        </p14:tracePtLst>
        <p14:tracePtLst>
          <p14:tracePt t="20948" x="9064625" y="3051175"/>
          <p14:tracePt t="21060" x="9078913" y="3051175"/>
          <p14:tracePt t="21067" x="9090025" y="3051175"/>
          <p14:tracePt t="21077" x="9113838" y="3057525"/>
          <p14:tracePt t="21082" x="9123363" y="3057525"/>
          <p14:tracePt t="21089" x="9139238" y="3057525"/>
          <p14:tracePt t="21098" x="9148763" y="3057525"/>
          <p14:tracePt t="21105" x="9153525" y="3057525"/>
          <p14:tracePt t="21114" x="9169400" y="3057525"/>
          <p14:tracePt t="21121" x="9174163" y="3057525"/>
          <p14:tracePt t="21127" x="9183688" y="3057525"/>
          <p14:tracePt t="21135" x="9197975" y="3057525"/>
          <p14:tracePt t="21146" x="9213850" y="3057525"/>
          <p14:tracePt t="21151" x="9223375" y="3057525"/>
          <p14:tracePt t="21161" x="9244013" y="3057525"/>
          <p14:tracePt t="21167" x="9267825" y="3057525"/>
          <p14:tracePt t="21178" x="9288463" y="3057525"/>
          <p14:tracePt t="21183" x="9307513" y="3057525"/>
          <p14:tracePt t="21189" x="9323388" y="3057525"/>
          <p14:tracePt t="21198" x="9337675" y="3051175"/>
          <p14:tracePt t="21205" x="9347200" y="3051175"/>
          <p14:tracePt t="21213" x="9351963" y="3051175"/>
          <p14:tracePt t="21221" x="9367838" y="3051175"/>
          <p14:tracePt t="21229" x="9377363" y="3051175"/>
          <p14:tracePt t="21237" x="9382125" y="3051175"/>
          <p14:tracePt t="21245" x="9396413" y="3051175"/>
          <p14:tracePt t="21251" x="9407525" y="3051175"/>
          <p14:tracePt t="21261" x="9421813" y="3051175"/>
          <p14:tracePt t="21267" x="9442450" y="3057525"/>
          <p14:tracePt t="21279" x="9456738" y="3057525"/>
          <p14:tracePt t="21283" x="9466263" y="3057525"/>
          <p14:tracePt t="21289" x="9482138" y="3057525"/>
          <p14:tracePt t="21298" x="9496425" y="3057525"/>
          <p14:tracePt t="21305" x="9501188" y="3057525"/>
          <p14:tracePt t="21674" x="0" y="0"/>
        </p14:tracePtLst>
        <p14:tracePtLst>
          <p14:tracePt t="23378" x="8478838" y="3022600"/>
          <p14:tracePt t="23559" x="8493125" y="3022600"/>
          <p14:tracePt t="23567" x="8504238" y="3022600"/>
          <p14:tracePt t="23576" x="8518525" y="3022600"/>
          <p14:tracePt t="23584" x="8532813" y="3027363"/>
          <p14:tracePt t="23591" x="8543925" y="3027363"/>
          <p14:tracePt t="23598" x="8548688" y="3027363"/>
          <p14:tracePt t="23605" x="8553450" y="3027363"/>
          <p14:tracePt t="23617" x="8562975" y="3027363"/>
          <p14:tracePt t="23633" x="8567738" y="3027363"/>
          <p14:tracePt t="23643" x="8572500" y="3027363"/>
          <p14:tracePt t="23649" x="8583613" y="3027363"/>
          <p14:tracePt t="23655" x="8597900" y="3032125"/>
          <p14:tracePt t="23664" x="8602663" y="3032125"/>
          <p14:tracePt t="23671" x="8618538" y="3032125"/>
          <p14:tracePt t="23680" x="8628063" y="3041650"/>
          <p14:tracePt t="23687" x="8642350" y="3041650"/>
          <p14:tracePt t="23696" x="8651875" y="3041650"/>
          <p14:tracePt t="23703" x="8667750" y="3041650"/>
          <p14:tracePt t="23710" x="8682038" y="3046413"/>
          <p14:tracePt t="23717" x="8691563" y="3046413"/>
          <p14:tracePt t="23727" x="8707438" y="3046413"/>
          <p14:tracePt t="23733" x="8716963" y="3046413"/>
          <p14:tracePt t="23743" x="8731250" y="3057525"/>
          <p14:tracePt t="23750" x="8747125" y="3057525"/>
          <p14:tracePt t="23757" x="8756650" y="3057525"/>
          <p14:tracePt t="23764" x="8761413" y="3057525"/>
          <p14:tracePt t="23771" x="8777288" y="3062288"/>
          <p14:tracePt t="23780" x="8782050" y="3062288"/>
          <p14:tracePt t="23787" x="8786813" y="3062288"/>
          <p14:tracePt t="23796" x="8791575" y="3062288"/>
          <p14:tracePt t="23803" x="8796338" y="3062288"/>
          <p14:tracePt t="23812" x="8805863" y="3062288"/>
          <p14:tracePt t="23817" x="8810625" y="3067050"/>
          <p14:tracePt t="23827" x="8816975" y="3067050"/>
          <p14:tracePt t="23833" x="8826500" y="3067050"/>
          <p14:tracePt t="23843" x="8831263" y="3067050"/>
          <p14:tracePt t="23850" x="8845550" y="3067050"/>
          <p14:tracePt t="23857" x="8861425" y="3071813"/>
          <p14:tracePt t="23865" x="8870950" y="3071813"/>
          <p14:tracePt t="23871" x="8885238" y="3081338"/>
          <p14:tracePt t="23880" x="8896350" y="3081338"/>
          <p14:tracePt t="23887" x="8910638" y="3081338"/>
          <p14:tracePt t="23896" x="8924925" y="3081338"/>
          <p14:tracePt t="23903" x="8931275" y="3081338"/>
          <p14:tracePt t="23912" x="8940800" y="3081338"/>
          <p14:tracePt t="23919" x="8945563" y="3081338"/>
          <p14:tracePt t="23929" x="8950325" y="3081338"/>
          <p14:tracePt t="24003" x="8964613" y="3081338"/>
          <p14:tracePt t="24012" x="8975725" y="3081338"/>
          <p14:tracePt t="24020" x="8985250" y="3086100"/>
          <p14:tracePt t="24029" x="8990013" y="3086100"/>
          <p14:tracePt t="24037" x="8994775" y="3086100"/>
          <p14:tracePt t="24053" x="8999538" y="3086100"/>
          <p14:tracePt t="24082" x="9004300" y="3086100"/>
          <p14:tracePt t="24087" x="9020175" y="3090863"/>
          <p14:tracePt t="24097" x="9029700" y="3090863"/>
          <p14:tracePt t="24103" x="9034463" y="3090863"/>
          <p14:tracePt t="24112" x="9039225" y="3090863"/>
          <p14:tracePt t="24119" x="9055100" y="3090863"/>
          <p14:tracePt t="24129" x="9064625" y="3090863"/>
          <p14:tracePt t="24135" x="9074150" y="3090863"/>
          <p14:tracePt t="24143" x="9083675" y="3090863"/>
          <p14:tracePt t="24149" x="9090025" y="3090863"/>
          <p14:tracePt t="24162" x="9094788" y="3090863"/>
          <p14:tracePt t="24169" x="9099550" y="3090863"/>
          <p14:tracePt t="24178" x="9104313" y="3090863"/>
          <p14:tracePt t="24185" x="9113838" y="3090863"/>
          <p14:tracePt t="24195" x="9118600" y="3090863"/>
          <p14:tracePt t="24201" x="9123363" y="3090863"/>
          <p14:tracePt t="24207" x="9134475" y="3090863"/>
          <p14:tracePt t="24216" x="9148763" y="3090863"/>
          <p14:tracePt t="24223" x="9153525" y="3090863"/>
          <p14:tracePt t="24232" x="9164638" y="3090863"/>
          <p14:tracePt t="24239" x="9178925" y="3090863"/>
          <p14:tracePt t="24248" x="9193213" y="3090863"/>
          <p14:tracePt t="24254" x="9204325" y="3090863"/>
          <p14:tracePt t="24262" x="9218613" y="3090863"/>
          <p14:tracePt t="24269" x="9228138" y="3090863"/>
          <p14:tracePt t="24278" x="9232900" y="3090863"/>
          <p14:tracePt t="24285" x="9248775" y="3090863"/>
          <p14:tracePt t="24293" x="9258300" y="3090863"/>
          <p14:tracePt t="24301" x="9272588" y="3090863"/>
          <p14:tracePt t="24310" x="9283700" y="3090863"/>
          <p14:tracePt t="24315" x="9297988" y="3090863"/>
          <p14:tracePt t="24323" x="9302750" y="3090863"/>
          <p14:tracePt t="24331" x="9317038" y="3090863"/>
          <p14:tracePt t="24339" x="9328150" y="3090863"/>
          <p14:tracePt t="24348" x="9342438" y="3090863"/>
          <p14:tracePt t="24355" x="9351963" y="3090863"/>
          <p14:tracePt t="24362" x="9356725" y="3090863"/>
          <p14:tracePt t="24369" x="9372600" y="3090863"/>
          <p14:tracePt t="24378" x="9377363" y="3086100"/>
          <p14:tracePt t="24385" x="9386888" y="3086100"/>
          <p14:tracePt t="24396" x="9396413" y="3086100"/>
          <p14:tracePt t="24401" x="9407525" y="3086100"/>
          <p14:tracePt t="24409" x="9412288" y="3086100"/>
          <p14:tracePt t="24416" x="9417050" y="3086100"/>
          <p14:tracePt t="24423" x="9431338" y="3076575"/>
          <p14:tracePt t="24431" x="9436100" y="3076575"/>
          <p14:tracePt t="24439" x="9442450" y="3076575"/>
          <p14:tracePt t="24448" x="9451975" y="3076575"/>
          <p14:tracePt t="24455" x="9461500" y="3071813"/>
          <p14:tracePt t="24464" x="9466263" y="3071813"/>
          <p14:tracePt t="24482" x="9471025" y="3071813"/>
          <p14:tracePt t="24521" x="9477375" y="3067050"/>
          <p14:tracePt t="24530" x="9482138" y="3067050"/>
          <p14:tracePt t="24535" x="9496425" y="3067050"/>
          <p14:tracePt t="24543" x="9501188" y="3062288"/>
          <p14:tracePt t="24551" x="9505950" y="3062288"/>
          <p14:tracePt t="24567" x="9510713" y="3062288"/>
          <p14:tracePt t="24663" x="9517063" y="3057525"/>
          <p14:tracePt t="24675" x="9521825" y="3057525"/>
          <p14:tracePt t="24683" x="9526588" y="3051175"/>
          <p14:tracePt t="24691" x="9540875" y="3051175"/>
          <p14:tracePt t="24698" x="9550400" y="3051175"/>
          <p14:tracePt t="24705" x="9561513" y="3051175"/>
          <p14:tracePt t="24714" x="9571038" y="3051175"/>
          <p14:tracePt t="24721" x="9585325" y="3041650"/>
          <p14:tracePt t="24730" x="9590088" y="3041650"/>
          <p14:tracePt t="24737" x="9596438" y="3041650"/>
          <p14:tracePt t="24743" x="9601200" y="3041650"/>
          <p14:tracePt t="24751" x="9605963" y="3036888"/>
          <p14:tracePt t="24780" x="9610725" y="3036888"/>
          <p14:tracePt t="24805" x="9620250" y="3032125"/>
          <p14:tracePt t="24817" x="9625013" y="3027363"/>
          <p14:tracePt t="24825" x="9629775" y="3027363"/>
          <p14:tracePt t="24833" x="9640888" y="3022600"/>
          <p14:tracePt t="24843" x="9655175" y="3011488"/>
          <p14:tracePt t="24849" x="9659938" y="3011488"/>
          <p14:tracePt t="24855" x="9675813" y="3011488"/>
          <p14:tracePt t="24937" x="9675813" y="3006725"/>
          <p14:tracePt t="24963" x="9675813" y="3001963"/>
          <p14:tracePt t="24975" x="9680575" y="2992438"/>
          <p14:tracePt t="24983" x="9685338" y="2982913"/>
          <p14:tracePt t="24991" x="9685338" y="2971800"/>
          <p14:tracePt t="24999" x="9685338" y="2957513"/>
          <p14:tracePt t="25007" x="9685338" y="2952750"/>
          <p14:tracePt t="25015" x="9685338" y="2943225"/>
          <p14:tracePt t="25021" x="9685338" y="2938463"/>
          <p14:tracePt t="25031" x="9685338" y="2932113"/>
          <p14:tracePt t="25037" x="9685338" y="2917825"/>
          <p14:tracePt t="25046" x="9685338" y="2908300"/>
          <p14:tracePt t="25057" x="9685338" y="2903538"/>
          <p14:tracePt t="25065" x="9685338" y="2892425"/>
          <p14:tracePt t="25073" x="9685338" y="2887663"/>
          <p14:tracePt t="25080" x="9685338" y="2882900"/>
          <p14:tracePt t="25093" x="9680575" y="2878138"/>
          <p14:tracePt t="25099" x="9680575" y="2873375"/>
          <p14:tracePt t="25107" x="9680575" y="2868613"/>
          <p14:tracePt t="25115" x="9680575" y="2863850"/>
          <p14:tracePt t="25123" x="9680575" y="2847975"/>
          <p14:tracePt t="25131" x="9680575" y="2843213"/>
          <p14:tracePt t="25137" x="9675813" y="2838450"/>
          <p14:tracePt t="25146" x="9675813" y="2824163"/>
          <p14:tracePt t="25153" x="9675813" y="2819400"/>
          <p14:tracePt t="25161" x="9664700" y="2808288"/>
          <p14:tracePt t="25169" x="9659938" y="2794000"/>
          <p14:tracePt t="25178" x="9659938" y="2784475"/>
          <p14:tracePt t="25183" x="9655175" y="2773363"/>
          <p14:tracePt t="25191" x="9655175" y="2768600"/>
          <p14:tracePt t="25199" x="9650413" y="2759075"/>
          <p14:tracePt t="25211" x="9640888" y="2754313"/>
          <p14:tracePt t="25219" x="9636125" y="2738438"/>
          <p14:tracePt t="25228" x="9629775" y="2724150"/>
          <p14:tracePt t="25235" x="9620250" y="2714625"/>
          <p14:tracePt t="25243" x="9610725" y="2698750"/>
          <p14:tracePt t="25249" x="9596438" y="2684463"/>
          <p14:tracePt t="25257" x="9580563" y="2670175"/>
          <p14:tracePt t="25265" x="9566275" y="2665413"/>
          <p14:tracePt t="25273" x="9550400" y="2654300"/>
          <p14:tracePt t="25282" x="9540875" y="2644775"/>
          <p14:tracePt t="25289" x="9526588" y="2635250"/>
          <p14:tracePt t="25295" x="9510713" y="2630488"/>
          <p14:tracePt t="25303" x="9496425" y="2619375"/>
          <p14:tracePt t="25311" x="9486900" y="2614613"/>
          <p14:tracePt t="25320" x="9471025" y="2609850"/>
          <p14:tracePt t="25328" x="9466263" y="2609850"/>
          <p14:tracePt t="25335" x="9451975" y="2600325"/>
          <p14:tracePt t="25344" x="9442450" y="2600325"/>
          <p14:tracePt t="25350" x="9436100" y="2595563"/>
          <p14:tracePt t="25358" x="9426575" y="2595563"/>
          <p14:tracePt t="25365" x="9417050" y="2590800"/>
          <p14:tracePt t="25373" x="9412288" y="2590800"/>
          <p14:tracePt t="25381" x="9396413" y="2586038"/>
          <p14:tracePt t="25389" x="9386888" y="2586038"/>
          <p14:tracePt t="25398" x="9372600" y="2586038"/>
          <p14:tracePt t="25403" x="9363075" y="2586038"/>
          <p14:tracePt t="25411" x="9351963" y="2579688"/>
          <p14:tracePt t="25419" x="9342438" y="2579688"/>
          <p14:tracePt t="25428" x="9337675" y="2579688"/>
          <p14:tracePt t="25435" x="9332913" y="2579688"/>
          <p14:tracePt t="25444" x="9328150" y="2579688"/>
          <p14:tracePt t="25452" x="9317038" y="2574925"/>
          <p14:tracePt t="25458" x="9307513" y="2574925"/>
          <p14:tracePt t="25465" x="9293225" y="2565400"/>
          <p14:tracePt t="25473" x="9288463" y="2565400"/>
          <p14:tracePt t="25482" x="9277350" y="2560638"/>
          <p14:tracePt t="25489" x="9263063" y="2560638"/>
          <p14:tracePt t="25497" x="9248775" y="2555875"/>
          <p14:tracePt t="25505" x="9237663" y="2546350"/>
          <p14:tracePt t="25512" x="9223375" y="2546350"/>
          <p14:tracePt t="25519" x="9204325" y="2540000"/>
          <p14:tracePt t="25528" x="9178925" y="2540000"/>
          <p14:tracePt t="25535" x="9169400" y="2540000"/>
          <p14:tracePt t="25544" x="9148763" y="2540000"/>
          <p14:tracePt t="25551" x="9134475" y="2540000"/>
          <p14:tracePt t="25561" x="9118600" y="2530475"/>
          <p14:tracePt t="25565" x="9109075" y="2530475"/>
          <p14:tracePt t="25573" x="9094788" y="2530475"/>
          <p14:tracePt t="25582" x="9083675" y="2530475"/>
          <p14:tracePt t="25589" x="9069388" y="2530475"/>
          <p14:tracePt t="25598" x="9059863" y="2530475"/>
          <p14:tracePt t="25605" x="9043988" y="2530475"/>
          <p14:tracePt t="25614" x="9029700" y="2525713"/>
          <p14:tracePt t="25619" x="9024938" y="2525713"/>
          <p14:tracePt t="25628" x="9015413" y="2525713"/>
          <p14:tracePt t="25635" x="8999538" y="2525713"/>
          <p14:tracePt t="25643" x="8990013" y="2525713"/>
          <p14:tracePt t="25651" x="8975725" y="2525713"/>
          <p14:tracePt t="25661" x="8970963" y="2525713"/>
          <p14:tracePt t="25667" x="8964613" y="2525713"/>
          <p14:tracePt t="25673" x="8959850" y="2525713"/>
          <p14:tracePt t="25682" x="8945563" y="2525713"/>
          <p14:tracePt t="25689" x="8940800" y="2525713"/>
          <p14:tracePt t="25697" x="8936038" y="2525713"/>
          <p14:tracePt t="25705" x="8920163" y="2525713"/>
          <p14:tracePt t="25714" x="8915400" y="2525713"/>
          <p14:tracePt t="25721" x="8910638" y="2525713"/>
          <p14:tracePt t="25731" x="8905875" y="2525713"/>
          <p14:tracePt t="25739" x="8901113" y="2525713"/>
          <p14:tracePt t="25748" x="8896350" y="2525713"/>
          <p14:tracePt t="25764" x="8891588" y="2525713"/>
          <p14:tracePt t="25771" x="8885238" y="2525713"/>
          <p14:tracePt t="25782" x="8885238" y="2530475"/>
          <p14:tracePt t="26064" x="0" y="0"/>
        </p14:tracePtLst>
        <p14:tracePtLst>
          <p14:tracePt t="48408" x="4606925" y="3289300"/>
          <p14:tracePt t="48601" x="4611688" y="3289300"/>
          <p14:tracePt t="48612" x="4616450" y="3289300"/>
          <p14:tracePt t="48615" x="4625975" y="3289300"/>
          <p14:tracePt t="48623" x="4637088" y="3289300"/>
          <p14:tracePt t="48631" x="4646613" y="3289300"/>
          <p14:tracePt t="48640" x="4656138" y="3289300"/>
          <p14:tracePt t="48647" x="4672013" y="3289300"/>
          <p14:tracePt t="48657" x="4686300" y="3289300"/>
          <p14:tracePt t="48662" x="4695825" y="3295650"/>
          <p14:tracePt t="48669" x="4711700" y="3295650"/>
          <p14:tracePt t="48678" x="4730750" y="3295650"/>
          <p14:tracePt t="48685" x="4745038" y="3295650"/>
          <p14:tracePt t="48694" x="4756150" y="3295650"/>
          <p14:tracePt t="48701" x="4770438" y="3295650"/>
          <p14:tracePt t="48710" x="4779963" y="3295650"/>
          <p14:tracePt t="48717" x="4795838" y="3295650"/>
          <p14:tracePt t="48723" x="4810125" y="3300413"/>
          <p14:tracePt t="48731" x="4814888" y="3300413"/>
          <p14:tracePt t="48739" x="4819650" y="3300413"/>
          <p14:tracePt t="48747" x="4824413" y="3300413"/>
          <p14:tracePt t="48756" x="4840288" y="3309938"/>
          <p14:tracePt t="48763" x="4845050" y="3309938"/>
          <p14:tracePt t="48771" x="4854575" y="3309938"/>
          <p14:tracePt t="48777" x="4870450" y="3314700"/>
          <p14:tracePt t="48785" x="4875213" y="3314700"/>
          <p14:tracePt t="48794" x="4884738" y="3314700"/>
          <p14:tracePt t="48801" x="4899025" y="3314700"/>
          <p14:tracePt t="48809" x="4905375" y="3314700"/>
          <p14:tracePt t="48817" x="4910138" y="3314700"/>
          <p14:tracePt t="48823" x="4914900" y="3314700"/>
          <p14:tracePt t="49157" x="4924425" y="3314700"/>
          <p14:tracePt t="49163" x="4933950" y="3314700"/>
          <p14:tracePt t="49172" x="4949825" y="3319463"/>
          <p14:tracePt t="49179" x="4959350" y="3319463"/>
          <p14:tracePt t="49187" x="4973638" y="3328988"/>
          <p14:tracePt t="49196" x="4989513" y="3328988"/>
          <p14:tracePt t="49204" x="4999038" y="3335338"/>
          <p14:tracePt t="49209" x="5013325" y="3335338"/>
          <p14:tracePt t="49226" x="5018088" y="3335338"/>
          <p14:tracePt t="49233" x="5029200" y="3335338"/>
          <p14:tracePt t="49242" x="5038725" y="3340100"/>
          <p14:tracePt t="49249" x="5048250" y="3340100"/>
          <p14:tracePt t="49258" x="5053013" y="3340100"/>
          <p14:tracePt t="49263" x="5068888" y="3340100"/>
          <p14:tracePt t="49273" x="5078413" y="3349625"/>
          <p14:tracePt t="49279" x="5092700" y="3349625"/>
          <p14:tracePt t="49287" x="5103813" y="3349625"/>
          <p14:tracePt t="49295" x="5113338" y="3349625"/>
          <p14:tracePt t="49303" x="5122863" y="3354388"/>
          <p14:tracePt t="49312" x="5137150" y="3359150"/>
          <p14:tracePt t="49319" x="5143500" y="3359150"/>
          <p14:tracePt t="49326" x="5153025" y="3359150"/>
          <p14:tracePt t="49333" x="5167313" y="3359150"/>
          <p14:tracePt t="49341" x="5183188" y="3368675"/>
          <p14:tracePt t="49349" x="5192713" y="3368675"/>
          <p14:tracePt t="49357" x="5207000" y="3368675"/>
          <p14:tracePt t="49365" x="5218113" y="3368675"/>
          <p14:tracePt t="49374" x="5232400" y="3368675"/>
          <p14:tracePt t="49379" x="5241925" y="3368675"/>
          <p14:tracePt t="49387" x="5257800" y="3368675"/>
          <p14:tracePt t="49395" x="5272088" y="3368675"/>
          <p14:tracePt t="49403" x="5281613" y="3368675"/>
          <p14:tracePt t="49411" x="5297488" y="3368675"/>
          <p14:tracePt t="49419" x="5307013" y="3368675"/>
          <p14:tracePt t="49426" x="5321300" y="3368675"/>
          <p14:tracePt t="49433" x="5330825" y="3368675"/>
          <p14:tracePt t="49442" x="5337175" y="3368675"/>
          <p14:tracePt t="49449" x="5351463" y="3368675"/>
          <p14:tracePt t="49458" x="5356225" y="3368675"/>
          <p14:tracePt t="49465" x="5360988" y="3368675"/>
          <p14:tracePt t="49473" x="5365750" y="3368675"/>
          <p14:tracePt t="49481" x="5370513" y="3368675"/>
          <p14:tracePt t="49487" x="5381625" y="3368675"/>
          <p14:tracePt t="49496" x="5386388" y="3368675"/>
          <p14:tracePt t="49503" x="5391150" y="3368675"/>
          <p14:tracePt t="49511" x="5395913" y="3368675"/>
          <p14:tracePt t="49519" x="5400675" y="3368675"/>
          <p14:tracePt t="49531" x="5405438" y="3368675"/>
          <p14:tracePt t="49537" x="5410200" y="3368675"/>
          <p14:tracePt t="49553" x="5421313" y="3368675"/>
          <p14:tracePt t="49562" x="5426075" y="3368675"/>
          <p14:tracePt t="49569" x="5430838" y="3368675"/>
          <p14:tracePt t="49578" x="5435600" y="3368675"/>
          <p14:tracePt t="49591" x="5440363" y="3368675"/>
          <p14:tracePt t="49596" x="5445125" y="3368675"/>
          <p14:tracePt t="49603" x="5449888" y="3368675"/>
          <p14:tracePt t="49611" x="5461000" y="3368675"/>
          <p14:tracePt t="49632" x="5465763" y="3368675"/>
          <p14:tracePt t="49805" x="5470525" y="3368675"/>
          <p14:tracePt t="49815" x="5475288" y="3368675"/>
          <p14:tracePt t="49823" x="5484813" y="3368675"/>
          <p14:tracePt t="49831" x="5500688" y="3368675"/>
          <p14:tracePt t="49840" x="5505450" y="3368675"/>
          <p14:tracePt t="49847" x="5514975" y="3368675"/>
          <p14:tracePt t="49857" x="5530850" y="3368675"/>
          <p14:tracePt t="49862" x="5545138" y="3368675"/>
          <p14:tracePt t="49869" x="5549900" y="3368675"/>
          <p14:tracePt t="49878" x="5559425" y="3368675"/>
          <p14:tracePt t="49885" x="5564188" y="3368675"/>
          <p14:tracePt t="49894" x="5570538" y="3368675"/>
          <p14:tracePt t="49901" x="5580063" y="3368675"/>
          <p14:tracePt t="49910" x="5584825" y="3368675"/>
          <p14:tracePt t="49964" x="5589588" y="3368675"/>
          <p14:tracePt t="49989" x="5594350" y="3368675"/>
          <p14:tracePt t="49997" x="5603875" y="3368675"/>
          <p14:tracePt t="50005" x="5619750" y="3368675"/>
          <p14:tracePt t="50013" x="5629275" y="3368675"/>
          <p14:tracePt t="50023" x="5643563" y="3368675"/>
          <p14:tracePt t="50029" x="5659438" y="3368675"/>
          <p14:tracePt t="50035" x="5668963" y="3368675"/>
          <p14:tracePt t="50044" x="5683250" y="3368675"/>
          <p14:tracePt t="50051" x="5689600" y="3368675"/>
          <p14:tracePt t="50060" x="5699125" y="3368675"/>
          <p14:tracePt t="50067" x="5703888" y="3368675"/>
          <p14:tracePt t="50077" x="5718175" y="3375025"/>
          <p14:tracePt t="50081" x="5729288" y="3375025"/>
          <p14:tracePt t="50090" x="5743575" y="3375025"/>
          <p14:tracePt t="50097" x="5757863" y="3375025"/>
          <p14:tracePt t="50106" x="5768975" y="3375025"/>
          <p14:tracePt t="50113" x="5773738" y="3375025"/>
          <p14:tracePt t="50125" x="5778500" y="3375025"/>
          <p14:tracePt t="50137" x="5788025" y="3375025"/>
          <p14:tracePt t="50155" x="5792788" y="3375025"/>
          <p14:tracePt t="50163" x="5797550" y="3375025"/>
          <p14:tracePt t="50173" x="5808663" y="3375025"/>
          <p14:tracePt t="50179" x="5813425" y="3375025"/>
          <p14:tracePt t="50187" x="5822950" y="3375025"/>
          <p14:tracePt t="50194" x="5827713" y="3375025"/>
          <p14:tracePt t="50201" x="5837238" y="3363913"/>
          <p14:tracePt t="50210" x="5853113" y="3363913"/>
          <p14:tracePt t="50217" x="5862638" y="3363913"/>
          <p14:tracePt t="50226" x="5867400" y="3363913"/>
          <p14:tracePt t="50233" x="5876925" y="3363913"/>
          <p14:tracePt t="50243" x="5888038" y="3363913"/>
          <p14:tracePt t="50247" x="5892800" y="3359150"/>
          <p14:tracePt t="50257" x="5897563" y="3359150"/>
          <p14:tracePt t="50267" x="5902325" y="3359150"/>
          <p14:tracePt t="50280" x="5911850" y="3359150"/>
          <p14:tracePt t="50293" x="5916613" y="3359150"/>
          <p14:tracePt t="50299" x="5922963" y="3359150"/>
          <p14:tracePt t="50307" x="5927725" y="3359150"/>
          <p14:tracePt t="50313" x="5932488" y="3359150"/>
          <p14:tracePt t="50321" x="5937250" y="3359150"/>
          <p14:tracePt t="50329" x="5942013" y="3359150"/>
          <p14:tracePt t="50342" x="5951538" y="3359150"/>
          <p14:tracePt t="50425" x="5956300" y="3354388"/>
          <p14:tracePt t="50433" x="5962650" y="3354388"/>
          <p14:tracePt t="50442" x="5967413" y="3354388"/>
          <p14:tracePt t="50615" x="5972175" y="3354388"/>
          <p14:tracePt t="50641" x="5976938" y="3349625"/>
          <p14:tracePt t="50653" x="5981700" y="3349625"/>
          <p14:tracePt t="50661" x="5981700" y="3344863"/>
          <p14:tracePt t="50669" x="5986463" y="3344863"/>
          <p14:tracePt t="50793" x="5995988" y="3340100"/>
          <p14:tracePt t="50803" x="6002338" y="3340100"/>
          <p14:tracePt t="50815" x="6007100" y="3340100"/>
          <p14:tracePt t="50827" x="6011863" y="3340100"/>
          <p14:tracePt t="50844" x="6016625" y="3335338"/>
          <p14:tracePt t="50849" x="6021388" y="3335338"/>
          <p14:tracePt t="50860" x="6021388" y="3324225"/>
          <p14:tracePt t="50865" x="6026150" y="3324225"/>
          <p14:tracePt t="50873" x="6026150" y="3319463"/>
          <p14:tracePt t="50881" x="6035675" y="3319463"/>
          <p14:tracePt t="50890" x="6042025" y="3319463"/>
          <p14:tracePt t="50897" x="6042025" y="3314700"/>
          <p14:tracePt t="51616" x="0" y="0"/>
        </p14:tracePtLst>
        <p14:tracePtLst>
          <p14:tracePt t="60969" x="4933950" y="3195638"/>
          <p14:tracePt t="61095" x="4929188" y="3190875"/>
          <p14:tracePt t="61111" x="4924425" y="3186113"/>
          <p14:tracePt t="61117" x="4914900" y="3186113"/>
          <p14:tracePt t="61126" x="4910138" y="3181350"/>
          <p14:tracePt t="61133" x="4910138" y="3176588"/>
          <p14:tracePt t="61142" x="4905375" y="3176588"/>
          <p14:tracePt t="61160" x="4899025" y="3170238"/>
          <p14:tracePt t="61172" x="4894263" y="3170238"/>
          <p14:tracePt t="61271" x="4889500" y="3160713"/>
          <p14:tracePt t="61283" x="4884738" y="3155950"/>
          <p14:tracePt t="61291" x="4875213" y="3155950"/>
          <p14:tracePt t="61299" x="4864100" y="3151188"/>
          <p14:tracePt t="61308" x="4859338" y="3146425"/>
          <p14:tracePt t="61315" x="4845050" y="3141663"/>
          <p14:tracePt t="61323" x="4835525" y="3141663"/>
          <p14:tracePt t="61329" x="4819650" y="3130550"/>
          <p14:tracePt t="61338" x="4805363" y="3130550"/>
          <p14:tracePt t="61345" x="4800600" y="3130550"/>
          <p14:tracePt t="61354" x="4791075" y="3125788"/>
          <p14:tracePt t="61361" x="4784725" y="3125788"/>
          <p14:tracePt t="61374" x="4779963" y="3125788"/>
          <p14:tracePt t="61499" x="4770438" y="3121025"/>
          <p14:tracePt t="61515" x="4760913" y="3121025"/>
          <p14:tracePt t="61524" x="4745038" y="3121025"/>
          <p14:tracePt t="61531" x="4735513" y="3121025"/>
          <p14:tracePt t="61537" x="4721225" y="3121025"/>
          <p14:tracePt t="61545" x="4716463" y="3121025"/>
          <p14:tracePt t="61554" x="4711700" y="3121025"/>
          <p14:tracePt t="61561" x="4705350" y="3121025"/>
          <p14:tracePt t="61577" x="4700588" y="3121025"/>
          <p14:tracePt t="61604" x="4695825" y="3121025"/>
          <p14:tracePt t="61615" x="4695825" y="3125788"/>
          <p14:tracePt t="61624" x="4686300" y="3125788"/>
          <p14:tracePt t="61631" x="4681538" y="3130550"/>
          <p14:tracePt t="61641" x="4676775" y="3130550"/>
          <p14:tracePt t="61647" x="4672013" y="3130550"/>
          <p14:tracePt t="61655" x="4672013" y="3136900"/>
          <p14:tracePt t="61661" x="4665663" y="3136900"/>
          <p14:tracePt t="61693" x="4660900" y="3136900"/>
          <p14:tracePt t="61704" x="4660900" y="3146425"/>
          <p14:tracePt t="61719" x="4656138" y="3151188"/>
          <p14:tracePt t="61727" x="4641850" y="3160713"/>
          <p14:tracePt t="61735" x="4637088" y="3165475"/>
          <p14:tracePt t="61744" x="4632325" y="3181350"/>
          <p14:tracePt t="61751" x="4621213" y="3195638"/>
          <p14:tracePt t="61760" x="4616450" y="3205163"/>
          <p14:tracePt t="61765" x="4602163" y="3221038"/>
          <p14:tracePt t="61774" x="4602163" y="3235325"/>
          <p14:tracePt t="61781" x="4597400" y="3240088"/>
          <p14:tracePt t="61791" x="4592638" y="3249613"/>
          <p14:tracePt t="61797" x="4586288" y="3260725"/>
          <p14:tracePt t="61805" x="4586288" y="3265488"/>
          <p14:tracePt t="61813" x="4586288" y="3270250"/>
          <p14:tracePt t="61819" x="4576763" y="3275013"/>
          <p14:tracePt t="61827" x="4576763" y="3279775"/>
          <p14:tracePt t="61835" x="4576763" y="3284538"/>
          <p14:tracePt t="61844" x="4576763" y="3300413"/>
          <p14:tracePt t="61851" x="4576763" y="3309938"/>
          <p14:tracePt t="61860" x="4576763" y="3314700"/>
          <p14:tracePt t="61867" x="4576763" y="3328988"/>
          <p14:tracePt t="61874" x="4576763" y="3335338"/>
          <p14:tracePt t="61881" x="4576763" y="3344863"/>
          <p14:tracePt t="61889" x="4576763" y="3349625"/>
          <p14:tracePt t="61897" x="4576763" y="3359150"/>
          <p14:tracePt t="61906" x="4576763" y="3363913"/>
          <p14:tracePt t="61913" x="4576763" y="3375025"/>
          <p14:tracePt t="61922" x="4581525" y="3379788"/>
          <p14:tracePt t="61941" x="4586288" y="3398838"/>
          <p14:tracePt t="61947" x="4586288" y="3403600"/>
          <p14:tracePt t="61956" x="4592638" y="3408363"/>
          <p14:tracePt t="61963" x="4592638" y="3414713"/>
          <p14:tracePt t="61972" x="4597400" y="3414713"/>
          <p14:tracePt t="61979" x="4597400" y="3419475"/>
          <p14:tracePt t="62006" x="4602163" y="3419475"/>
          <p14:tracePt t="62021" x="4606925" y="3429000"/>
          <p14:tracePt t="62029" x="4611688" y="3429000"/>
          <p14:tracePt t="62040" x="4611688" y="3433763"/>
          <p14:tracePt t="62051" x="4621213" y="3433763"/>
          <p14:tracePt t="62060" x="4625975" y="3433763"/>
          <p14:tracePt t="62076" x="4632325" y="3433763"/>
          <p14:tracePt t="62083" x="4637088" y="3433763"/>
          <p14:tracePt t="62093" x="4641850" y="3433763"/>
          <p14:tracePt t="62097" x="4646613" y="3433763"/>
          <p14:tracePt t="62106" x="4651375" y="3433763"/>
          <p14:tracePt t="62113" x="4665663" y="3424238"/>
          <p14:tracePt t="62126" x="4672013" y="3424238"/>
          <p14:tracePt t="62133" x="4676775" y="3424238"/>
          <p14:tracePt t="62142" x="4676775" y="3419475"/>
          <p14:tracePt t="62156" x="4681538" y="3419475"/>
          <p14:tracePt t="62163" x="4686300" y="3414713"/>
          <p14:tracePt t="62172" x="4695825" y="3414713"/>
          <p14:tracePt t="62179" x="4700588" y="3414713"/>
          <p14:tracePt t="62188" x="4700588" y="3408363"/>
          <p14:tracePt t="62195" x="4711700" y="3408363"/>
          <p14:tracePt t="62201" x="4716463" y="3408363"/>
          <p14:tracePt t="62210" x="4721225" y="3403600"/>
          <p14:tracePt t="62217" x="4730750" y="3403600"/>
          <p14:tracePt t="62226" x="4735513" y="3403600"/>
          <p14:tracePt t="62233" x="4740275" y="3398838"/>
          <p14:tracePt t="62242" x="4745038" y="3398838"/>
          <p14:tracePt t="62249" x="4751388" y="3398838"/>
          <p14:tracePt t="62260" x="4756150" y="3398838"/>
          <p14:tracePt t="62276" x="4756150" y="3389313"/>
          <p14:tracePt t="62283" x="4760913" y="3389313"/>
          <p14:tracePt t="62295" x="4765675" y="3389313"/>
          <p14:tracePt t="62305" x="4775200" y="3384550"/>
          <p14:tracePt t="62310" x="4779963" y="3384550"/>
          <p14:tracePt t="62317" x="4779963" y="3379788"/>
          <p14:tracePt t="62329" x="4784725" y="3379788"/>
          <p14:tracePt t="62338" x="4791075" y="3375025"/>
          <p14:tracePt t="62355" x="4795838" y="3375025"/>
          <p14:tracePt t="62361" x="4800600" y="3368675"/>
          <p14:tracePt t="62367" x="4805363" y="3368675"/>
          <p14:tracePt t="62376" x="4805363" y="3363913"/>
          <p14:tracePt t="62383" x="4814888" y="3363913"/>
          <p14:tracePt t="62393" x="4814888" y="3359150"/>
          <p14:tracePt t="62408" x="4819650" y="3354388"/>
          <p14:tracePt t="62415" x="4819650" y="3344863"/>
          <p14:tracePt t="62421" x="4824413" y="3340100"/>
          <p14:tracePt t="62429" x="4824413" y="3335338"/>
          <p14:tracePt t="62441" x="4830763" y="3335338"/>
          <p14:tracePt t="62449" x="4830763" y="3328988"/>
          <p14:tracePt t="62458" x="4835525" y="3324225"/>
          <p14:tracePt t="62465" x="4835525" y="3319463"/>
          <p14:tracePt t="62474" x="4835525" y="3314700"/>
          <p14:tracePt t="62479" x="4835525" y="3305175"/>
          <p14:tracePt t="62492" x="4835525" y="3300413"/>
          <p14:tracePt t="62499" x="4840288" y="3295650"/>
          <p14:tracePt t="62508" x="4840288" y="3289300"/>
          <p14:tracePt t="62515" x="4840288" y="3284538"/>
          <p14:tracePt t="62523" x="4840288" y="3270250"/>
          <p14:tracePt t="62529" x="4840288" y="3265488"/>
          <p14:tracePt t="62538" x="4840288" y="3255963"/>
          <p14:tracePt t="62545" x="4840288" y="3240088"/>
          <p14:tracePt t="62554" x="4840288" y="3235325"/>
          <p14:tracePt t="62561" x="4849813" y="3225800"/>
          <p14:tracePt t="62569" x="4849813" y="3221038"/>
          <p14:tracePt t="62577" x="4849813" y="3205163"/>
          <p14:tracePt t="62583" x="4854575" y="3205163"/>
          <p14:tracePt t="62593" x="4854575" y="3200400"/>
          <p14:tracePt t="62599" x="4854575" y="3195638"/>
          <p14:tracePt t="62813" x="0" y="0"/>
        </p14:tracePtLst>
        <p14:tracePtLst>
          <p14:tracePt t="92932" x="5237163" y="3295650"/>
          <p14:tracePt t="93137" x="5241925" y="3295650"/>
          <p14:tracePt t="93147" x="5246688" y="3295650"/>
          <p14:tracePt t="93156" x="5257800" y="3295650"/>
          <p14:tracePt t="93163" x="5267325" y="3309938"/>
          <p14:tracePt t="93172" x="5281613" y="3314700"/>
          <p14:tracePt t="93179" x="5302250" y="3328988"/>
          <p14:tracePt t="93188" x="5316538" y="3344863"/>
          <p14:tracePt t="93195" x="5346700" y="3354388"/>
          <p14:tracePt t="93202" x="5370513" y="3368675"/>
          <p14:tracePt t="93209" x="5391150" y="3375025"/>
          <p14:tracePt t="93217" x="5416550" y="3389313"/>
          <p14:tracePt t="93225" x="5445125" y="3398838"/>
          <p14:tracePt t="93234" x="5456238" y="3398838"/>
          <p14:tracePt t="93241" x="5470525" y="3403600"/>
          <p14:tracePt t="93251" x="5484813" y="3403600"/>
          <p14:tracePt t="93256" x="5491163" y="3403600"/>
          <p14:tracePt t="93263" x="5500688" y="3403600"/>
          <p14:tracePt t="93275" x="5505450" y="3403600"/>
          <p14:tracePt t="93285" x="5505450" y="3408363"/>
          <p14:tracePt t="93349" x="5514975" y="3408363"/>
          <p14:tracePt t="93358" x="5524500" y="3414713"/>
          <p14:tracePt t="93363" x="5540375" y="3414713"/>
          <p14:tracePt t="93372" x="5549900" y="3424238"/>
          <p14:tracePt t="93379" x="5564188" y="3424238"/>
          <p14:tracePt t="93388" x="5575300" y="3424238"/>
          <p14:tracePt t="93395" x="5589588" y="3424238"/>
          <p14:tracePt t="93404" x="5603875" y="3424238"/>
          <p14:tracePt t="93411" x="5614988" y="3424238"/>
          <p14:tracePt t="93418" x="5629275" y="3424238"/>
          <p14:tracePt t="93426" x="5634038" y="3424238"/>
          <p14:tracePt t="93434" x="5643563" y="3424238"/>
          <p14:tracePt t="93454" x="5649913" y="3424238"/>
          <p14:tracePt t="93473" x="5659438" y="3424238"/>
          <p14:tracePt t="93479" x="5664200" y="3424238"/>
          <p14:tracePt t="93488" x="5668963" y="3424238"/>
          <p14:tracePt t="93495" x="5678488" y="3424238"/>
          <p14:tracePt t="93504" x="5694363" y="3424238"/>
          <p14:tracePt t="93511" x="5703888" y="3424238"/>
          <p14:tracePt t="93520" x="5718175" y="3424238"/>
          <p14:tracePt t="93525" x="5729288" y="3424238"/>
          <p14:tracePt t="93535" x="5738813" y="3424238"/>
          <p14:tracePt t="93541" x="5748338" y="3424238"/>
          <p14:tracePt t="93552" x="5753100" y="3424238"/>
          <p14:tracePt t="93557" x="5768975" y="3424238"/>
          <p14:tracePt t="93565" x="5773738" y="3424238"/>
          <p14:tracePt t="93573" x="5778500" y="3424238"/>
          <p14:tracePt t="93581" x="5788025" y="3424238"/>
          <p14:tracePt t="93589" x="5792788" y="3424238"/>
          <p14:tracePt t="93595" x="5803900" y="3424238"/>
          <p14:tracePt t="93604" x="5813425" y="3424238"/>
          <p14:tracePt t="93611" x="5827713" y="3424238"/>
          <p14:tracePt t="93620" x="5837238" y="3424238"/>
          <p14:tracePt t="93627" x="5853113" y="3429000"/>
          <p14:tracePt t="93636" x="5872163" y="3429000"/>
          <p14:tracePt t="93641" x="5892800" y="3429000"/>
          <p14:tracePt t="93651" x="5916613" y="3433763"/>
          <p14:tracePt t="93657" x="5937250" y="3433763"/>
          <p14:tracePt t="93665" x="5951538" y="3433763"/>
          <p14:tracePt t="93673" x="5962650" y="3433763"/>
          <p14:tracePt t="93686" x="5962650" y="3443288"/>
          <p14:tracePt t="93693" x="5967413" y="3443288"/>
          <p14:tracePt t="94076" x="0" y="0"/>
        </p14:tracePtLst>
        <p14:tracePtLst>
          <p14:tracePt t="96016" x="685800" y="4005263"/>
          <p14:tracePt t="96113" x="700088" y="4005263"/>
          <p14:tracePt t="96119" x="709613" y="4005263"/>
          <p14:tracePt t="96127" x="719138" y="3998913"/>
          <p14:tracePt t="96137" x="725488" y="3998913"/>
          <p14:tracePt t="96143" x="735013" y="3998913"/>
          <p14:tracePt t="96152" x="739775" y="3998913"/>
          <p14:tracePt t="96159" x="744538" y="3998913"/>
          <p14:tracePt t="96167" x="754063" y="3998913"/>
          <p14:tracePt t="96173" x="758825" y="3998913"/>
          <p14:tracePt t="96181" x="769938" y="3998913"/>
          <p14:tracePt t="96190" x="784225" y="3998913"/>
          <p14:tracePt t="96197" x="788988" y="3998913"/>
          <p14:tracePt t="96205" x="798513" y="3998913"/>
          <p14:tracePt t="96213" x="814388" y="3998913"/>
          <p14:tracePt t="96222" x="833438" y="3998913"/>
          <p14:tracePt t="96227" x="854075" y="3998913"/>
          <p14:tracePt t="96236" x="877888" y="3998913"/>
          <p14:tracePt t="96243" x="908050" y="4005263"/>
          <p14:tracePt t="96251" x="928688" y="4010025"/>
          <p14:tracePt t="96259" x="942975" y="4010025"/>
          <p14:tracePt t="96269" x="952500" y="4010025"/>
          <p14:tracePt t="96275" x="968375" y="4019550"/>
          <p14:tracePt t="96285" x="982663" y="4019550"/>
          <p14:tracePt t="96289" x="992188" y="4024313"/>
          <p14:tracePt t="96297" x="1008063" y="4024313"/>
          <p14:tracePt t="96305" x="1017588" y="4024313"/>
          <p14:tracePt t="96313" x="1031875" y="4024313"/>
          <p14:tracePt t="96322" x="1047750" y="4024313"/>
          <p14:tracePt t="96329" x="1066800" y="4024313"/>
          <p14:tracePt t="96336" x="1087438" y="4024313"/>
          <p14:tracePt t="96343" x="1101725" y="4024313"/>
          <p14:tracePt t="96352" x="1111250" y="4024313"/>
          <p14:tracePt t="96359" x="1127125" y="4033838"/>
          <p14:tracePt t="96369" x="1136650" y="4033838"/>
          <p14:tracePt t="96375" x="1146175" y="4033838"/>
          <p14:tracePt t="96384" x="1157288" y="4038600"/>
          <p14:tracePt t="96391" x="1162050" y="4038600"/>
          <p14:tracePt t="96397" x="1166813" y="4038600"/>
          <p14:tracePt t="96406" x="1181100" y="4038600"/>
          <p14:tracePt t="96413" x="1185863" y="4044950"/>
          <p14:tracePt t="96422" x="1196975" y="4044950"/>
          <p14:tracePt t="96429" x="1211263" y="4044950"/>
          <p14:tracePt t="96438" x="1225550" y="4049713"/>
          <p14:tracePt t="96445" x="1231900" y="4049713"/>
          <p14:tracePt t="96451" x="1241425" y="4049713"/>
          <p14:tracePt t="96459" x="1255713" y="4059238"/>
          <p14:tracePt t="96467" x="1271588" y="4059238"/>
          <p14:tracePt t="96475" x="1281113" y="4059238"/>
          <p14:tracePt t="96484" x="1295400" y="4059238"/>
          <p14:tracePt t="96491" x="1304925" y="4064000"/>
          <p14:tracePt t="96497" x="1330325" y="4064000"/>
          <p14:tracePt t="96506" x="1339850" y="4064000"/>
          <p14:tracePt t="96513" x="1355725" y="4064000"/>
          <p14:tracePt t="96522" x="1374775" y="4064000"/>
          <p14:tracePt t="96529" x="1390650" y="4068763"/>
          <p14:tracePt t="96538" x="1400175" y="4068763"/>
          <p14:tracePt t="96545" x="1414463" y="4068763"/>
          <p14:tracePt t="96552" x="1423988" y="4068763"/>
          <p14:tracePt t="96559" x="1439863" y="4068763"/>
          <p14:tracePt t="96567" x="1454150" y="4068763"/>
          <p14:tracePt t="96575" x="1458913" y="4068763"/>
          <p14:tracePt t="96591" x="1463675" y="4068763"/>
          <p14:tracePt t="96657" x="1470025" y="4068763"/>
          <p14:tracePt t="96672" x="1474788" y="4068763"/>
          <p14:tracePt t="96679" x="1489075" y="4068763"/>
          <p14:tracePt t="96688" x="1498600" y="4068763"/>
          <p14:tracePt t="96699" x="1503363" y="4068763"/>
          <p14:tracePt t="96707" x="1509713" y="4068763"/>
          <p14:tracePt t="96784" x="1519238" y="4064000"/>
          <p14:tracePt t="96799" x="1524000" y="4064000"/>
          <p14:tracePt t="96807" x="1533525" y="4064000"/>
          <p14:tracePt t="96936" x="1538288" y="4064000"/>
          <p14:tracePt t="96945" x="1544638" y="4059238"/>
          <p14:tracePt t="96954" x="1554163" y="4059238"/>
          <p14:tracePt t="96961" x="1554163" y="4054475"/>
          <p14:tracePt t="96970" x="1558925" y="4054475"/>
          <p14:tracePt t="97065" x="1563688" y="4049713"/>
          <p14:tracePt t="97073" x="1584325" y="4049713"/>
          <p14:tracePt t="97081" x="1593850" y="4049713"/>
          <p14:tracePt t="97089" x="1608138" y="4038600"/>
          <p14:tracePt t="97097" x="1624013" y="4038600"/>
          <p14:tracePt t="97105" x="1628775" y="4038600"/>
          <p14:tracePt t="97410" x="0" y="0"/>
        </p14:tracePtLst>
        <p14:tracePtLst>
          <p14:tracePt t="104274" x="5897563" y="2516188"/>
          <p14:tracePt t="104431" x="5888038" y="2516188"/>
          <p14:tracePt t="104441" x="5883275" y="2516188"/>
          <p14:tracePt t="104450" x="5876925" y="2516188"/>
          <p14:tracePt t="104458" x="5872163" y="2516188"/>
          <p14:tracePt t="104486" x="5867400" y="2520950"/>
          <p14:tracePt t="104504" x="5862638" y="2520950"/>
          <p14:tracePt t="104511" x="5857875" y="2520950"/>
          <p14:tracePt t="104520" x="5853113" y="2520950"/>
          <p14:tracePt t="104527" x="5853113" y="2525713"/>
          <p14:tracePt t="104581" x="5843588" y="2530475"/>
          <p14:tracePt t="104593" x="5837238" y="2530475"/>
          <p14:tracePt t="104601" x="5837238" y="2535238"/>
          <p14:tracePt t="104631" x="5837238" y="2540000"/>
          <p14:tracePt t="104659" x="5837238" y="2551113"/>
          <p14:tracePt t="104670" x="5837238" y="2555875"/>
          <p14:tracePt t="104689" x="5837238" y="2560638"/>
          <p14:tracePt t="104697" x="5848350" y="2565400"/>
          <p14:tracePt t="104705" x="5853113" y="2579688"/>
          <p14:tracePt t="104713" x="5857875" y="2590800"/>
          <p14:tracePt t="104720" x="5862638" y="2595563"/>
          <p14:tracePt t="104727" x="5876925" y="2595563"/>
          <p14:tracePt t="104735" x="5883275" y="2605088"/>
          <p14:tracePt t="104743" x="5888038" y="2605088"/>
          <p14:tracePt t="104752" x="5892800" y="2605088"/>
          <p14:tracePt t="104763" x="5897563" y="2605088"/>
          <p14:tracePt t="104809" x="5902325" y="2605088"/>
          <p14:tracePt t="104822" x="5911850" y="2605088"/>
          <p14:tracePt t="104827" x="5916613" y="2605088"/>
          <p14:tracePt t="104836" x="5916613" y="2600325"/>
          <p14:tracePt t="104881" x="5922963" y="2595563"/>
          <p14:tracePt t="104901" x="5927725" y="2590800"/>
          <p14:tracePt t="104909" x="5932488" y="2590800"/>
          <p14:tracePt t="104919" x="5932488" y="2586038"/>
          <p14:tracePt t="104925" x="5937250" y="2586038"/>
          <p14:tracePt t="104935" x="5937250" y="2579688"/>
          <p14:tracePt t="104939" x="5942013" y="2574925"/>
          <p14:tracePt t="104952" x="5946775" y="2570163"/>
          <p14:tracePt t="104963" x="5956300" y="2560638"/>
          <p14:tracePt t="104979" x="5956300" y="2555875"/>
          <p14:tracePt t="104989" x="5956300" y="2551113"/>
          <p14:tracePt t="105005" x="5956300" y="2546350"/>
          <p14:tracePt t="105052" x="5956300" y="2540000"/>
          <p14:tracePt t="105075" x="5956300" y="2535238"/>
          <p14:tracePt t="105095" x="5956300" y="2530475"/>
          <p14:tracePt t="105113" x="5956300" y="2520950"/>
          <p14:tracePt t="105163" x="5951538" y="2520950"/>
          <p14:tracePt t="105279" x="5946775" y="2520950"/>
          <p14:tracePt t="105337" x="5942013" y="2525713"/>
          <p14:tracePt t="105354" x="5937250" y="2530475"/>
          <p14:tracePt t="105361" x="5932488" y="2535238"/>
          <p14:tracePt t="105377" x="5927725" y="2535238"/>
          <p14:tracePt t="105582" x="0" y="0"/>
        </p14:tracePtLst>
        <p14:tracePtLst>
          <p14:tracePt t="119472" x="4557713" y="4649788"/>
          <p14:tracePt t="119479" x="4557713" y="4645025"/>
          <p14:tracePt t="119667" x="4551363" y="4645025"/>
          <p14:tracePt t="119684" x="4546600" y="4645025"/>
          <p14:tracePt t="119691" x="4541838" y="4645025"/>
          <p14:tracePt t="119702" x="4532313" y="4645025"/>
          <p14:tracePt t="119799" x="4527550" y="4645025"/>
          <p14:tracePt t="119811" x="4522788" y="4649788"/>
          <p14:tracePt t="119829" x="4522788" y="4654550"/>
          <p14:tracePt t="119865" x="4522788" y="4659313"/>
          <p14:tracePt t="119969" x="4527550" y="4659313"/>
          <p14:tracePt t="119979" x="4537075" y="4659313"/>
          <p14:tracePt t="119987" x="4541838" y="4659313"/>
          <p14:tracePt t="120065" x="4546600" y="4659313"/>
          <p14:tracePt t="120089" x="4551363" y="4659313"/>
          <p14:tracePt t="120095" x="4557713" y="4654550"/>
          <p14:tracePt t="120111" x="4562475" y="4654550"/>
          <p14:tracePt t="120119" x="4562475" y="4649788"/>
          <p14:tracePt t="120193" x="4562475" y="4645025"/>
          <p14:tracePt t="120207" x="4562475" y="4640263"/>
          <p14:tracePt t="120217" x="4562475" y="4624388"/>
          <p14:tracePt t="120393" x="4557713" y="4624388"/>
          <p14:tracePt t="120405" x="4551363" y="4635500"/>
          <p14:tracePt t="120412" x="4546600" y="4640263"/>
          <p14:tracePt t="120420" x="4541838" y="4645025"/>
          <p14:tracePt t="120427" x="4532313" y="4654550"/>
          <p14:tracePt t="120435" x="4532313" y="4664075"/>
          <p14:tracePt t="120443" x="4527550" y="4675188"/>
          <p14:tracePt t="120453" x="4527550" y="4689475"/>
          <p14:tracePt t="120459" x="4527550" y="4694238"/>
          <p14:tracePt t="120468" x="4527550" y="4699000"/>
          <p14:tracePt t="120475" x="4527550" y="4708525"/>
          <p14:tracePt t="120482" x="4527550" y="4714875"/>
          <p14:tracePt t="120489" x="4527550" y="4724400"/>
          <p14:tracePt t="120497" x="4527550" y="4729163"/>
          <p14:tracePt t="120505" x="4527550" y="4738688"/>
          <p14:tracePt t="120518" x="4527550" y="4743450"/>
          <p14:tracePt t="120525" x="4527550" y="4748213"/>
          <p14:tracePt t="120533" x="4527550" y="4759325"/>
          <p14:tracePt t="120539" x="4527550" y="4764088"/>
          <p14:tracePt t="120553" x="4527550" y="4768850"/>
          <p14:tracePt t="120559" x="4532313" y="4768850"/>
          <p14:tracePt t="120567" x="4532313" y="4773613"/>
          <p14:tracePt t="120589" x="4541838" y="4773613"/>
          <p14:tracePt t="120745" x="4546600" y="4768850"/>
          <p14:tracePt t="120753" x="4551363" y="4764088"/>
          <p14:tracePt t="120759" x="4557713" y="4748213"/>
          <p14:tracePt t="120767" x="4562475" y="4743450"/>
          <p14:tracePt t="120775" x="4567238" y="4743450"/>
          <p14:tracePt t="120784" x="4567238" y="4738688"/>
          <p14:tracePt t="120837" x="4567238" y="4733925"/>
          <p14:tracePt t="120853" x="4572000" y="4724400"/>
          <p14:tracePt t="120861" x="4572000" y="4714875"/>
          <p14:tracePt t="120868" x="4572000" y="4708525"/>
          <p14:tracePt t="120875" x="4572000" y="4703763"/>
          <p14:tracePt t="120883" x="4572000" y="4689475"/>
          <p14:tracePt t="120895" x="4572000" y="4684713"/>
          <p14:tracePt t="120916" x="4572000" y="4679950"/>
          <p14:tracePt t="121053" x="4567238" y="4679950"/>
          <p14:tracePt t="121061" x="4557713" y="4679950"/>
          <p14:tracePt t="121070" x="4551363" y="4684713"/>
          <p14:tracePt t="121077" x="4541838" y="4694238"/>
          <p14:tracePt t="121091" x="4537075" y="4694238"/>
          <p14:tracePt t="121100" x="4537075" y="4699000"/>
          <p14:tracePt t="121151" x="4537075" y="4703763"/>
          <p14:tracePt t="121598" x="0" y="0"/>
        </p14:tracePtLst>
        <p14:tracePtLst>
          <p14:tracePt t="153782" x="4497388" y="4019550"/>
          <p14:tracePt t="153955" x="4502150" y="4019550"/>
          <p14:tracePt t="154041" x="4506913" y="4019550"/>
          <p14:tracePt t="154057" x="4511675" y="4019550"/>
          <p14:tracePt t="154064" x="4518025" y="4019550"/>
          <p14:tracePt t="154071" x="4527550" y="4019550"/>
          <p14:tracePt t="154149" x="4532313" y="4014788"/>
          <p14:tracePt t="154169" x="4537075" y="4014788"/>
          <p14:tracePt t="154265" x="4541838" y="4014788"/>
          <p14:tracePt t="154281" x="4546600" y="4014788"/>
          <p14:tracePt t="154287" x="4551363" y="4014788"/>
          <p14:tracePt t="154361" x="4557713" y="4014788"/>
          <p14:tracePt t="154383" x="4567238" y="4014788"/>
          <p14:tracePt t="154399" x="4572000" y="4014788"/>
          <p14:tracePt t="154407" x="4576763" y="4014788"/>
          <p14:tracePt t="154709" x="4581525" y="4014788"/>
          <p14:tracePt t="154723" x="4586288" y="4014788"/>
          <p14:tracePt t="154731" x="4592638" y="4014788"/>
          <p14:tracePt t="154739" x="4597400" y="4014788"/>
          <p14:tracePt t="154821" x="4606925" y="4014788"/>
          <p14:tracePt t="154831" x="4611688" y="4014788"/>
          <p14:tracePt t="154844" x="4616450" y="4014788"/>
          <p14:tracePt t="154859" x="4621213" y="4014788"/>
          <p14:tracePt t="154867" x="4625975" y="4014788"/>
          <p14:tracePt t="154874" x="4632325" y="4014788"/>
          <p14:tracePt t="154913" x="4637088" y="4014788"/>
          <p14:tracePt t="154925" x="4646613" y="4014788"/>
          <p14:tracePt t="154933" x="4651375" y="4014788"/>
          <p14:tracePt t="154939" x="4660900" y="4014788"/>
          <p14:tracePt t="154948" x="4676775" y="4024313"/>
          <p14:tracePt t="154955" x="4681538" y="4024313"/>
          <p14:tracePt t="154965" x="4686300" y="4029075"/>
          <p14:tracePt t="154971" x="4695825" y="4029075"/>
          <p14:tracePt t="154980" x="4705350" y="4029075"/>
          <p14:tracePt t="154987" x="4711700" y="4029075"/>
          <p14:tracePt t="155113" x="4716463" y="4033838"/>
          <p14:tracePt t="155121" x="4725988" y="4033838"/>
          <p14:tracePt t="155130" x="4740275" y="4038600"/>
          <p14:tracePt t="155137" x="4756150" y="4049713"/>
          <p14:tracePt t="155147" x="4770438" y="4054475"/>
          <p14:tracePt t="155153" x="4779963" y="4054475"/>
          <p14:tracePt t="155159" x="4784725" y="4054475"/>
          <p14:tracePt t="155167" x="4791075" y="4054475"/>
          <p14:tracePt t="155176" x="4795838" y="4054475"/>
          <p14:tracePt t="155217" x="4805363" y="4054475"/>
          <p14:tracePt t="155233" x="4810125" y="4054475"/>
          <p14:tracePt t="155241" x="4830763" y="4054475"/>
          <p14:tracePt t="155249" x="4840288" y="4059238"/>
          <p14:tracePt t="155257" x="4854575" y="4059238"/>
          <p14:tracePt t="155266" x="4859338" y="4059238"/>
          <p14:tracePt t="155271" x="4870450" y="4059238"/>
          <p14:tracePt t="155325" x="4879975" y="4059238"/>
          <p14:tracePt t="155353" x="4884738" y="4068763"/>
          <p14:tracePt t="155362" x="4894263" y="4068763"/>
          <p14:tracePt t="155369" x="4899025" y="4073525"/>
          <p14:tracePt t="155375" x="4905375" y="4073525"/>
          <p14:tracePt t="155383" x="4914900" y="4073525"/>
          <p14:tracePt t="155487" x="4919663" y="4073525"/>
          <p14:tracePt t="155603" x="4924425" y="4073525"/>
          <p14:tracePt t="155611" x="4929188" y="4073525"/>
          <p14:tracePt t="155619" x="4938713" y="4073525"/>
          <p14:tracePt t="155627" x="4949825" y="4073525"/>
          <p14:tracePt t="155635" x="4954588" y="4073525"/>
          <p14:tracePt t="155644" x="4964113" y="4073525"/>
          <p14:tracePt t="155651" x="4968875" y="4073525"/>
          <p14:tracePt t="155658" x="4973638" y="4073525"/>
          <p14:tracePt t="155665" x="4984750" y="4073525"/>
          <p14:tracePt t="155673" x="4989513" y="4073525"/>
          <p14:tracePt t="155751" x="4994275" y="4073525"/>
          <p14:tracePt t="155762" x="4999038" y="4073525"/>
          <p14:tracePt t="155769" x="5003800" y="4073525"/>
          <p14:tracePt t="155781" x="5008563" y="4073525"/>
          <p14:tracePt t="155789" x="5013325" y="4073525"/>
          <p14:tracePt t="155798" x="5018088" y="4073525"/>
          <p14:tracePt t="155805" x="5029200" y="4073525"/>
          <p14:tracePt t="155814" x="5033963" y="4073525"/>
          <p14:tracePt t="155819" x="5043488" y="4073525"/>
          <p14:tracePt t="155835" x="5048250" y="4073525"/>
          <p14:tracePt t="155885" x="5064125" y="4073525"/>
          <p14:tracePt t="155898" x="5068888" y="4073525"/>
          <p14:tracePt t="155905" x="5073650" y="4073525"/>
          <p14:tracePt t="155914" x="5083175" y="4073525"/>
          <p14:tracePt t="155921" x="5097463" y="4073525"/>
          <p14:tracePt t="155942" x="5108575" y="4073525"/>
          <p14:tracePt t="156039" x="5113338" y="4073525"/>
          <p14:tracePt t="156221" x="5122863" y="4073525"/>
          <p14:tracePt t="156233" x="5127625" y="4064000"/>
          <p14:tracePt t="156752" x="0" y="0"/>
        </p14:tracePtLst>
        <p14:tracePtLst>
          <p14:tracePt t="216326" x="4497388" y="4005263"/>
          <p14:tracePt t="216395" x="4502150" y="4005263"/>
          <p14:tracePt t="216449" x="4506913" y="4005263"/>
          <p14:tracePt t="216459" x="4511675" y="4005263"/>
          <p14:tracePt t="216467" x="4518025" y="4005263"/>
          <p14:tracePt t="216475" x="4527550" y="4005263"/>
          <p14:tracePt t="216485" x="4541838" y="4005263"/>
          <p14:tracePt t="216491" x="4557713" y="4010025"/>
          <p14:tracePt t="216499" x="4567238" y="4010025"/>
          <p14:tracePt t="216507" x="4581525" y="4014788"/>
          <p14:tracePt t="216515" x="4597400" y="4014788"/>
          <p14:tracePt t="216523" x="4606925" y="4019550"/>
          <p14:tracePt t="216529" x="4621213" y="4029075"/>
          <p14:tracePt t="216537" x="4625975" y="4029075"/>
          <p14:tracePt t="216545" x="4641850" y="4033838"/>
          <p14:tracePt t="216554" x="4651375" y="4033838"/>
          <p14:tracePt t="216561" x="4656138" y="4033838"/>
          <p14:tracePt t="216570" x="4656138" y="4038600"/>
          <p14:tracePt t="216575" x="4665663" y="4038600"/>
          <p14:tracePt t="216587" x="4672013" y="4038600"/>
          <p14:tracePt t="216595" x="4676775" y="4038600"/>
          <p14:tracePt t="216603" x="4686300" y="4038600"/>
          <p14:tracePt t="216611" x="4700588" y="4038600"/>
          <p14:tracePt t="216619" x="4716463" y="4044950"/>
          <p14:tracePt t="216625" x="4721225" y="4044950"/>
          <p14:tracePt t="216634" x="4725988" y="4044950"/>
          <p14:tracePt t="216641" x="4730750" y="4044950"/>
          <p14:tracePt t="216649" x="4735513" y="4044950"/>
          <p14:tracePt t="216661" x="4740275" y="4054475"/>
          <p14:tracePt t="216670" x="4745038" y="4054475"/>
          <p14:tracePt t="216685" x="4756150" y="4054475"/>
          <p14:tracePt t="216691" x="4760913" y="4054475"/>
          <p14:tracePt t="216699" x="4770438" y="4059238"/>
          <p14:tracePt t="216707" x="4784725" y="4059238"/>
          <p14:tracePt t="216715" x="4795838" y="4064000"/>
          <p14:tracePt t="216723" x="4819650" y="4064000"/>
          <p14:tracePt t="216731" x="4830763" y="4073525"/>
          <p14:tracePt t="216737" x="4854575" y="4073525"/>
          <p14:tracePt t="216745" x="4875213" y="4073525"/>
          <p14:tracePt t="216754" x="4889500" y="4078288"/>
          <p14:tracePt t="216761" x="4899025" y="4078288"/>
          <p14:tracePt t="216769" x="4914900" y="4078288"/>
          <p14:tracePt t="216777" x="4924425" y="4078288"/>
          <p14:tracePt t="216786" x="4938713" y="4078288"/>
          <p14:tracePt t="216791" x="4954588" y="4078288"/>
          <p14:tracePt t="216801" x="4964113" y="4078288"/>
          <p14:tracePt t="216807" x="4978400" y="4078288"/>
          <p14:tracePt t="216815" x="4989513" y="4078288"/>
          <p14:tracePt t="216823" x="5003800" y="4078288"/>
          <p14:tracePt t="216831" x="5024438" y="4078288"/>
          <p14:tracePt t="216839" x="5038725" y="4078288"/>
          <p14:tracePt t="216845" x="5048250" y="4078288"/>
          <p14:tracePt t="216853" x="5064125" y="4084638"/>
          <p14:tracePt t="216861" x="5073650" y="4084638"/>
          <p14:tracePt t="216870" x="5087938" y="4084638"/>
          <p14:tracePt t="216877" x="5092700" y="4084638"/>
          <p14:tracePt t="216889" x="5097463" y="4084638"/>
          <p14:tracePt t="216897" x="5103813" y="4084638"/>
          <p14:tracePt t="216904" x="5118100" y="4084638"/>
          <p14:tracePt t="216911" x="5127625" y="4084638"/>
          <p14:tracePt t="216919" x="5143500" y="4084638"/>
          <p14:tracePt t="216936" x="5167313" y="4084638"/>
          <p14:tracePt t="216943" x="5172075" y="4084638"/>
          <p14:tracePt t="217264" x="0" y="0"/>
        </p14:tracePtLst>
        <p14:tracePtLst>
          <p14:tracePt t="228116" x="5416550" y="3989388"/>
          <p14:tracePt t="228237" x="5416550" y="3984625"/>
          <p14:tracePt t="228254" x="5416550" y="3975100"/>
          <p14:tracePt t="228261" x="5421313" y="3970338"/>
          <p14:tracePt t="228270" x="5421313" y="3959225"/>
          <p14:tracePt t="228278" x="5426075" y="3954463"/>
          <p14:tracePt t="228284" x="5426075" y="3949700"/>
          <p14:tracePt t="228291" x="5426075" y="3940175"/>
          <p14:tracePt t="228299" x="5426075" y="3935413"/>
          <p14:tracePt t="228307" x="5426075" y="3925888"/>
          <p14:tracePt t="228317" x="5426075" y="3919538"/>
          <p14:tracePt t="228323" x="5430838" y="3905250"/>
          <p14:tracePt t="228331" x="5430838" y="3900488"/>
          <p14:tracePt t="228337" x="5435600" y="3895725"/>
          <p14:tracePt t="228350" x="5435600" y="3890963"/>
          <p14:tracePt t="228357" x="5435600" y="3886200"/>
          <p14:tracePt t="228403" x="5440363" y="3879850"/>
          <p14:tracePt t="228597" x="5440363" y="3886200"/>
          <p14:tracePt t="228615" x="5440363" y="3890963"/>
          <p14:tracePt t="228713" x="5440363" y="3895725"/>
          <p14:tracePt t="228763" x="5440363" y="3900488"/>
          <p14:tracePt t="228921" x="5440363" y="3910013"/>
          <p14:tracePt t="228941" x="5449888" y="3914775"/>
          <p14:tracePt t="229096" x="0" y="0"/>
        </p14:tracePtLst>
        <p14:tracePtLst>
          <p14:tracePt t="272148" x="1493838" y="2084388"/>
          <p14:tracePt t="272163" x="1493838" y="2079625"/>
          <p14:tracePt t="272355" x="1489075" y="2079625"/>
          <p14:tracePt t="272371" x="1484313" y="2079625"/>
          <p14:tracePt t="272397" x="1479550" y="2079625"/>
          <p14:tracePt t="272437" x="1470025" y="2079625"/>
          <p14:tracePt t="272446" x="1463675" y="2084388"/>
          <p14:tracePt t="272451" x="1458913" y="2084388"/>
          <p14:tracePt t="272459" x="1454150" y="2084388"/>
          <p14:tracePt t="272533" x="1454150" y="2089150"/>
          <p14:tracePt t="272545" x="1454150" y="2093913"/>
          <p14:tracePt t="272563" x="1458913" y="2093913"/>
          <p14:tracePt t="272571" x="1489075" y="2093913"/>
          <p14:tracePt t="272579" x="1509713" y="2093913"/>
          <p14:tracePt t="272587" x="1519238" y="2093913"/>
          <p14:tracePt t="272596" x="1544638" y="2093913"/>
          <p14:tracePt t="272603" x="1554163" y="2093913"/>
          <p14:tracePt t="272611" x="1558925" y="2093913"/>
          <p14:tracePt t="272617" x="1568450" y="2093913"/>
          <p14:tracePt t="272729" x="1563688" y="2098675"/>
          <p14:tracePt t="272737" x="1549400" y="2109788"/>
          <p14:tracePt t="272745" x="1533525" y="2124075"/>
          <p14:tracePt t="272753" x="1519238" y="2128838"/>
          <p14:tracePt t="272761" x="1514475" y="2128838"/>
          <p14:tracePt t="273053" x="1514475" y="2133600"/>
          <p14:tracePt t="273063" x="0" y="0"/>
        </p14:tracePtLst>
        <p14:tracePtLst>
          <p14:tracePt t="273530" x="1558925" y="2238375"/>
          <p14:tracePt t="273665" x="1554163" y="2238375"/>
          <p14:tracePt t="273671" x="1544638" y="2238375"/>
          <p14:tracePt t="273679" x="1528763" y="2238375"/>
          <p14:tracePt t="273687" x="1514475" y="2243138"/>
          <p14:tracePt t="273695" x="1509713" y="2243138"/>
          <p14:tracePt t="273707" x="1503363" y="2243138"/>
          <p14:tracePt t="273829" x="1503363" y="2247900"/>
          <p14:tracePt t="273878" x="1509713" y="2247900"/>
          <p14:tracePt t="273882" x="1514475" y="2247900"/>
          <p14:tracePt t="273895" x="1524000" y="2247900"/>
          <p14:tracePt t="273912" x="1528763" y="2247900"/>
          <p14:tracePt t="273919" x="1533525" y="2247900"/>
          <p14:tracePt t="274031" x="1528763" y="2252663"/>
          <p14:tracePt t="274039" x="1519238" y="2257425"/>
          <p14:tracePt t="274048" x="1519238" y="2268538"/>
          <p14:tracePt t="274115" x="1524000" y="2268538"/>
          <p14:tracePt t="274132" x="1528763" y="2268538"/>
          <p14:tracePt t="274139" x="1533525" y="2268538"/>
          <p14:tracePt t="274148" x="1538288" y="2268538"/>
          <p14:tracePt t="274321" x="1538288" y="2262188"/>
          <p14:tracePt t="274766" x="0" y="0"/>
        </p14:tracePtLst>
        <p14:tracePtLst>
          <p14:tracePt t="314434" x="1766888" y="3602038"/>
          <p14:tracePt t="314488" x="1766888" y="3597275"/>
          <p14:tracePt t="314617" x="1771650" y="3597275"/>
          <p14:tracePt t="314629" x="1776413" y="3597275"/>
          <p14:tracePt t="314649" x="1782763" y="3597275"/>
          <p14:tracePt t="314687" x="1787525" y="3597275"/>
          <p14:tracePt t="314703" x="1792288" y="3597275"/>
          <p14:tracePt t="314709" x="1806575" y="3597275"/>
          <p14:tracePt t="314717" x="1811338" y="3587750"/>
          <p14:tracePt t="314729" x="1816100" y="3587750"/>
          <p14:tracePt t="314739" x="1822450" y="3587750"/>
          <p14:tracePt t="314746" x="1827213" y="3587750"/>
          <p14:tracePt t="314754" x="1841500" y="3587750"/>
          <p14:tracePt t="314761" x="1851025" y="3587750"/>
          <p14:tracePt t="314767" x="1866900" y="3587750"/>
          <p14:tracePt t="314776" x="1876425" y="3587750"/>
          <p14:tracePt t="314783" x="1890713" y="3587750"/>
          <p14:tracePt t="314792" x="1897063" y="3587750"/>
          <p14:tracePt t="314799" x="1906588" y="3587750"/>
          <p14:tracePt t="314807" x="1911350" y="3592513"/>
          <p14:tracePt t="314815" x="1920875" y="3592513"/>
          <p14:tracePt t="314821" x="1925638" y="3592513"/>
          <p14:tracePt t="314969" x="1925638" y="3597275"/>
          <p14:tracePt t="314977" x="1936750" y="3597275"/>
          <p14:tracePt t="314983" x="1951038" y="3602038"/>
          <p14:tracePt t="314992" x="1965325" y="3608388"/>
          <p14:tracePt t="315000" x="1976438" y="3608388"/>
          <p14:tracePt t="315007" x="1990725" y="3608388"/>
          <p14:tracePt t="315015" x="2000250" y="3617913"/>
          <p14:tracePt t="315024" x="2016125" y="3617913"/>
          <p14:tracePt t="315031" x="2020888" y="3617913"/>
          <p14:tracePt t="315045" x="2025650" y="3622675"/>
          <p14:tracePt t="315055" x="2030413" y="3622675"/>
          <p14:tracePt t="315065" x="2039938" y="3622675"/>
          <p14:tracePt t="315073" x="2044700" y="3622675"/>
          <p14:tracePt t="315081" x="2049463" y="3622675"/>
          <p14:tracePt t="315090" x="2060575" y="3622675"/>
          <p14:tracePt t="315095" x="2074863" y="3622675"/>
          <p14:tracePt t="315105" x="2079625" y="3622675"/>
          <p14:tracePt t="315111" x="2089150" y="3622675"/>
          <p14:tracePt t="315119" x="2100263" y="3622675"/>
          <p14:tracePt t="315127" x="2109788" y="3622675"/>
          <p14:tracePt t="315177" x="2109788" y="3627438"/>
          <p14:tracePt t="315305" x="2114550" y="3627438"/>
          <p14:tracePt t="315313" x="2119313" y="3627438"/>
          <p14:tracePt t="315319" x="2135188" y="3632200"/>
          <p14:tracePt t="315327" x="2144713" y="3632200"/>
          <p14:tracePt t="315335" x="2159000" y="3632200"/>
          <p14:tracePt t="315343" x="2170113" y="3632200"/>
          <p14:tracePt t="315351" x="2184400" y="3632200"/>
          <p14:tracePt t="315359" x="2198688" y="3632200"/>
          <p14:tracePt t="315365" x="2203450" y="3636963"/>
          <p14:tracePt t="315373" x="2209800" y="3636963"/>
          <p14:tracePt t="315451" x="2214563" y="3636963"/>
          <p14:tracePt t="315463" x="2219325" y="3636963"/>
          <p14:tracePt t="315472" x="2224088" y="3636963"/>
          <p14:tracePt t="315477" x="2238375" y="3648075"/>
          <p14:tracePt t="315485" x="2249488" y="3648075"/>
          <p14:tracePt t="315493" x="2263775" y="3652838"/>
          <p14:tracePt t="315522" x="2268538" y="3652838"/>
          <p14:tracePt t="315571" x="2273300" y="3652838"/>
          <p14:tracePt t="315590" x="2278063" y="3652838"/>
          <p14:tracePt t="315637" x="2289175" y="3652838"/>
          <p14:tracePt t="315647" x="2293938" y="3652838"/>
          <p14:tracePt t="315656" x="2298700" y="3652838"/>
          <p14:tracePt t="315663" x="2308225" y="3652838"/>
          <p14:tracePt t="315671" x="2322513" y="3652838"/>
          <p14:tracePt t="315679" x="2338388" y="3657600"/>
          <p14:tracePt t="315687" x="2347913" y="3657600"/>
          <p14:tracePt t="315693" x="2362200" y="3657600"/>
          <p14:tracePt t="315701" x="2373313" y="3657600"/>
          <p14:tracePt t="315710" x="2378075" y="3657600"/>
          <p14:tracePt t="315717" x="2387600" y="3657600"/>
          <p14:tracePt t="315726" x="2397125" y="3667125"/>
          <p14:tracePt t="315733" x="2413000" y="3667125"/>
          <p14:tracePt t="315742" x="2422525" y="3667125"/>
          <p14:tracePt t="315747" x="2436813" y="3671888"/>
          <p14:tracePt t="315756" x="2447925" y="3671888"/>
          <p14:tracePt t="315763" x="2462213" y="3676650"/>
          <p14:tracePt t="315772" x="2476500" y="3676650"/>
          <p14:tracePt t="315779" x="2487613" y="3687763"/>
          <p14:tracePt t="315789" x="2501900" y="3687763"/>
          <p14:tracePt t="315795" x="2516188" y="3687763"/>
          <p14:tracePt t="315805" x="2527300" y="3692525"/>
          <p14:tracePt t="315810" x="2541588" y="3692525"/>
          <p14:tracePt t="315817" x="2551113" y="3692525"/>
          <p14:tracePt t="315826" x="2566988" y="3692525"/>
          <p14:tracePt t="315833" x="2581275" y="3702050"/>
          <p14:tracePt t="315841" x="2590800" y="3702050"/>
          <p14:tracePt t="315849" x="2595563" y="3702050"/>
          <p14:tracePt t="315858" x="2611438" y="3702050"/>
          <p14:tracePt t="315863" x="2620963" y="3702050"/>
          <p14:tracePt t="315871" x="2635250" y="3702050"/>
          <p14:tracePt t="315879" x="2651125" y="3702050"/>
          <p14:tracePt t="315888" x="2660650" y="3702050"/>
          <p14:tracePt t="315895" x="2674938" y="3702050"/>
          <p14:tracePt t="315905" x="2686050" y="3702050"/>
          <p14:tracePt t="315911" x="2690813" y="3702050"/>
          <p14:tracePt t="315917" x="2705100" y="3706813"/>
          <p14:tracePt t="315925" x="2709863" y="3706813"/>
          <p14:tracePt t="315933" x="2714625" y="3706813"/>
          <p14:tracePt t="315941" x="2720975" y="3706813"/>
          <p14:tracePt t="315949" x="2735263" y="3706813"/>
          <p14:tracePt t="315958" x="2744788" y="3711575"/>
          <p14:tracePt t="315965" x="2760663" y="3711575"/>
          <p14:tracePt t="315971" x="2774950" y="3711575"/>
          <p14:tracePt t="315979" x="2784475" y="3711575"/>
          <p14:tracePt t="315988" x="2800350" y="3711575"/>
          <p14:tracePt t="315995" x="2809875" y="3711575"/>
          <p14:tracePt t="316004" x="2814638" y="3711575"/>
          <p14:tracePt t="316011" x="2828925" y="3711575"/>
          <p14:tracePt t="316022" x="2840038" y="3711575"/>
          <p14:tracePt t="316026" x="2854325" y="3711575"/>
          <p14:tracePt t="316033" x="2859088" y="3711575"/>
          <p14:tracePt t="316041" x="2868613" y="3711575"/>
          <p14:tracePt t="316049" x="2884488" y="3711575"/>
          <p14:tracePt t="316058" x="2898775" y="3711575"/>
          <p14:tracePt t="316065" x="2908300" y="3711575"/>
          <p14:tracePt t="316074" x="2924175" y="3711575"/>
          <p14:tracePt t="316079" x="2933700" y="3711575"/>
          <p14:tracePt t="316089" x="2947988" y="3711575"/>
          <p14:tracePt t="316095" x="2959100" y="3711575"/>
          <p14:tracePt t="316103" x="2973388" y="3711575"/>
          <p14:tracePt t="316111" x="2982913" y="3711575"/>
          <p14:tracePt t="316121" x="2998788" y="3711575"/>
          <p14:tracePt t="316127" x="3013075" y="3711575"/>
          <p14:tracePt t="316133" x="3033713" y="3711575"/>
          <p14:tracePt t="316141" x="3052763" y="3702050"/>
          <p14:tracePt t="316149" x="3068638" y="3702050"/>
          <p14:tracePt t="316158" x="3087688" y="3697288"/>
          <p14:tracePt t="316165" x="3101975" y="3697288"/>
          <p14:tracePt t="316173" x="3113088" y="3697288"/>
          <p14:tracePt t="316181" x="3127375" y="3697288"/>
          <p14:tracePt t="316191" x="3141663" y="3697288"/>
          <p14:tracePt t="316195" x="3148013" y="3697288"/>
          <p14:tracePt t="316205" x="3152775" y="3697288"/>
          <p14:tracePt t="316211" x="3157538" y="3692525"/>
          <p14:tracePt t="316261" x="3176588" y="3692525"/>
          <p14:tracePt t="316269" x="3187700" y="3692525"/>
          <p14:tracePt t="316277" x="3197225" y="3687763"/>
          <p14:tracePt t="316285" x="3211513" y="3687763"/>
          <p14:tracePt t="316292" x="3227388" y="3687763"/>
          <p14:tracePt t="316299" x="3241675" y="3687763"/>
          <p14:tracePt t="316307" x="3251200" y="3687763"/>
          <p14:tracePt t="316315" x="3271838" y="3687763"/>
          <p14:tracePt t="316323" x="3286125" y="3687763"/>
          <p14:tracePt t="316331" x="3295650" y="3687763"/>
          <p14:tracePt t="316340" x="3311525" y="3687763"/>
          <p14:tracePt t="316345" x="3325813" y="3687763"/>
          <p14:tracePt t="316354" x="3335338" y="3687763"/>
          <p14:tracePt t="316361" x="3351213" y="3687763"/>
          <p14:tracePt t="316369" x="3360738" y="3687763"/>
          <p14:tracePt t="316377" x="3375025" y="3687763"/>
          <p14:tracePt t="316385" x="3390900" y="3687763"/>
          <p14:tracePt t="316394" x="3400425" y="3692525"/>
          <p14:tracePt t="316399" x="3414713" y="3692525"/>
          <p14:tracePt t="316407" x="3425825" y="3692525"/>
          <p14:tracePt t="316415" x="3440113" y="3692525"/>
          <p14:tracePt t="316424" x="3444875" y="3692525"/>
          <p14:tracePt t="316431" x="3460750" y="3692525"/>
          <p14:tracePt t="316439" x="3465513" y="3692525"/>
          <p14:tracePt t="316447" x="3475038" y="3692525"/>
          <p14:tracePt t="316456" x="3479800" y="3692525"/>
          <p14:tracePt t="316461" x="3494088" y="3692525"/>
          <p14:tracePt t="316469" x="3505200" y="3692525"/>
          <p14:tracePt t="316477" x="3519488" y="3692525"/>
          <p14:tracePt t="316485" x="3529013" y="3692525"/>
          <p14:tracePt t="316493" x="3544888" y="3692525"/>
          <p14:tracePt t="316501" x="3563938" y="3692525"/>
          <p14:tracePt t="316507" x="3579813" y="3692525"/>
          <p14:tracePt t="316515" x="3589338" y="3692525"/>
          <p14:tracePt t="316524" x="3594100" y="3692525"/>
          <p14:tracePt t="316569" x="3603625" y="3692525"/>
          <p14:tracePt t="316585" x="3608388" y="3692525"/>
          <p14:tracePt t="316594" x="3643313" y="3692525"/>
          <p14:tracePt t="316601" x="3683000" y="3692525"/>
          <p14:tracePt t="316609" x="3703638" y="3692525"/>
          <p14:tracePt t="316617" x="3733800" y="3692525"/>
          <p14:tracePt t="316624" x="3748088" y="3692525"/>
          <p14:tracePt t="316631" x="3757613" y="3692525"/>
          <p14:tracePt t="316640" x="3762375" y="3692525"/>
          <p14:tracePt t="316867" x="3773488" y="3692525"/>
          <p14:tracePt t="316883" x="3783013" y="3692525"/>
          <p14:tracePt t="316892" x="3797300" y="3692525"/>
          <p14:tracePt t="316897" x="3806825" y="3692525"/>
          <p14:tracePt t="316906" x="3822700" y="3687763"/>
          <p14:tracePt t="316914" x="3827463" y="3687763"/>
          <p14:tracePt t="316921" x="3832225" y="3687763"/>
          <p14:tracePt t="317237" x="3836988" y="3681413"/>
          <p14:tracePt t="317245" x="3852863" y="3667125"/>
          <p14:tracePt t="317253" x="3867150" y="3662363"/>
          <p14:tracePt t="317261" x="3876675" y="3652838"/>
          <p14:tracePt t="317269" x="3892550" y="3652838"/>
          <p14:tracePt t="317278" x="3897313" y="3648075"/>
          <p14:tracePt t="317283" x="3902075" y="3648075"/>
          <p14:tracePt t="317291" x="3902075" y="3641725"/>
          <p14:tracePt t="317454" x="0" y="0"/>
        </p14:tracePtLst>
        <p14:tracePtLst>
          <p14:tracePt t="324070" x="1762125" y="3697288"/>
          <p14:tracePt t="324215" x="1766888" y="3692525"/>
          <p14:tracePt t="324224" x="1782763" y="3692525"/>
          <p14:tracePt t="324231" x="1792288" y="3681413"/>
          <p14:tracePt t="324240" x="1806575" y="3681413"/>
          <p14:tracePt t="324247" x="1816100" y="3681413"/>
          <p14:tracePt t="324256" x="1831975" y="3681413"/>
          <p14:tracePt t="324262" x="1846263" y="3681413"/>
          <p14:tracePt t="324271" x="1857375" y="3681413"/>
          <p14:tracePt t="324277" x="1871663" y="3681413"/>
          <p14:tracePt t="324287" x="1876425" y="3681413"/>
          <p14:tracePt t="324293" x="1885950" y="3681413"/>
          <p14:tracePt t="324301" x="1890713" y="3681413"/>
          <p14:tracePt t="324309" x="1901825" y="3681413"/>
          <p14:tracePt t="324317" x="1906588" y="3681413"/>
          <p14:tracePt t="324340" x="1911350" y="3681413"/>
          <p14:tracePt t="324347" x="1916113" y="3681413"/>
          <p14:tracePt t="324397" x="1920875" y="3681413"/>
          <p14:tracePt t="324409" x="1930400" y="3681413"/>
          <p14:tracePt t="324417" x="1955800" y="3692525"/>
          <p14:tracePt t="324425" x="1976438" y="3702050"/>
          <p14:tracePt t="324431" x="1990725" y="3706813"/>
          <p14:tracePt t="324440" x="2005013" y="3716338"/>
          <p14:tracePt t="324447" x="2020888" y="3721100"/>
          <p14:tracePt t="324456" x="2030413" y="3727450"/>
          <p14:tracePt t="324463" x="2044700" y="3727450"/>
          <p14:tracePt t="324471" x="2060575" y="3736975"/>
          <p14:tracePt t="324479" x="2065338" y="3736975"/>
          <p14:tracePt t="324533" x="2070100" y="3736975"/>
          <p14:tracePt t="324547" x="2074863" y="3736975"/>
          <p14:tracePt t="324555" x="2084388" y="3741738"/>
          <p14:tracePt t="324563" x="2095500" y="3741738"/>
          <p14:tracePt t="324571" x="2100263" y="3746500"/>
          <p14:tracePt t="324579" x="2109788" y="3746500"/>
          <p14:tracePt t="324587" x="2114550" y="3746500"/>
          <p14:tracePt t="324595" x="2128838" y="3751263"/>
          <p14:tracePt t="324601" x="2144713" y="3760788"/>
          <p14:tracePt t="324609" x="2154238" y="3760788"/>
          <p14:tracePt t="324617" x="2159000" y="3760788"/>
          <p14:tracePt t="324625" x="2163763" y="3767138"/>
          <p14:tracePt t="324699" x="2179638" y="3767138"/>
          <p14:tracePt t="324713" x="2184400" y="3767138"/>
          <p14:tracePt t="324722" x="2189163" y="3767138"/>
          <p14:tracePt t="324749" x="2193925" y="3767138"/>
          <p14:tracePt t="324757" x="2198688" y="3767138"/>
          <p14:tracePt t="324763" x="2209800" y="3767138"/>
          <p14:tracePt t="324772" x="2219325" y="3771900"/>
          <p14:tracePt t="324779" x="2233613" y="3771900"/>
          <p14:tracePt t="324787" x="2243138" y="3776663"/>
          <p14:tracePt t="324795" x="2259013" y="3776663"/>
          <p14:tracePt t="324804" x="2273300" y="3786188"/>
          <p14:tracePt t="324811" x="2293938" y="3786188"/>
          <p14:tracePt t="324817" x="2312988" y="3786188"/>
          <p14:tracePt t="324825" x="2328863" y="3790950"/>
          <p14:tracePt t="324833" x="2338388" y="3790950"/>
          <p14:tracePt t="324842" x="2352675" y="3790950"/>
          <p14:tracePt t="324849" x="2357438" y="3790950"/>
          <p14:tracePt t="324925" x="2362200" y="3790950"/>
          <p14:tracePt t="324954" x="2368550" y="3790950"/>
          <p14:tracePt t="325003" x="2378075" y="3790950"/>
          <p14:tracePt t="325019" x="2382838" y="3790950"/>
          <p14:tracePt t="325027" x="2392363" y="3790950"/>
          <p14:tracePt t="325131" x="2397125" y="3790950"/>
          <p14:tracePt t="325145" x="2401888" y="3790950"/>
          <p14:tracePt t="325153" x="2401888" y="3786188"/>
          <p14:tracePt t="325326" x="2413000" y="3786188"/>
          <p14:tracePt t="325343" x="2417763" y="3781425"/>
          <p14:tracePt t="325351" x="2422525" y="3781425"/>
          <p14:tracePt t="325580" x="0" y="0"/>
        </p14:tracePtLst>
        <p14:tracePtLst>
          <p14:tracePt t="336380" x="1782763" y="3741738"/>
          <p14:tracePt t="336525" x="1787525" y="3741738"/>
          <p14:tracePt t="336533" x="1797050" y="3741738"/>
          <p14:tracePt t="336541" x="1806575" y="3732213"/>
          <p14:tracePt t="336549" x="1822450" y="3732213"/>
          <p14:tracePt t="336556" x="1827213" y="3732213"/>
          <p14:tracePt t="336563" x="1836738" y="3727450"/>
          <p14:tracePt t="336572" x="1841500" y="3727450"/>
          <p14:tracePt t="336579" x="1851025" y="3727450"/>
          <p14:tracePt t="336609" x="1857375" y="3727450"/>
          <p14:tracePt t="336715" x="1862138" y="3727450"/>
          <p14:tracePt t="336729" x="1866900" y="3727450"/>
          <p14:tracePt t="336741" x="1871663" y="3727450"/>
          <p14:tracePt t="336837" x="1876425" y="3727450"/>
          <p14:tracePt t="336845" x="1890713" y="3727450"/>
          <p14:tracePt t="336854" x="1897063" y="3727450"/>
          <p14:tracePt t="336861" x="1906588" y="3727450"/>
          <p14:tracePt t="336871" x="1911350" y="3727450"/>
          <p14:tracePt t="336877" x="1911350" y="3736975"/>
          <p14:tracePt t="336923" x="1920875" y="3736975"/>
          <p14:tracePt t="336945" x="1920875" y="3741738"/>
          <p14:tracePt t="336954" x="1930400" y="3741738"/>
          <p14:tracePt t="336961" x="1946275" y="3746500"/>
          <p14:tracePt t="336969" x="1955800" y="3746500"/>
          <p14:tracePt t="336977" x="1970088" y="3746500"/>
          <p14:tracePt t="336985" x="1985963" y="3756025"/>
          <p14:tracePt t="336993" x="1995488" y="3756025"/>
          <p14:tracePt t="336999" x="2009775" y="3756025"/>
          <p14:tracePt t="337007" x="2020888" y="3756025"/>
          <p14:tracePt t="337015" x="2035175" y="3756025"/>
          <p14:tracePt t="337024" x="2039938" y="3760788"/>
          <p14:tracePt t="337035" x="2044700" y="3760788"/>
          <p14:tracePt t="337048" x="2049463" y="3760788"/>
          <p14:tracePt t="337071" x="2055813" y="3760788"/>
          <p14:tracePt t="337081" x="2060575" y="3760788"/>
          <p14:tracePt t="337155" x="2070100" y="3760788"/>
          <p14:tracePt t="337161" x="2079625" y="3760788"/>
          <p14:tracePt t="337170" x="2095500" y="3760788"/>
          <p14:tracePt t="337177" x="2105025" y="3760788"/>
          <p14:tracePt t="337184" x="2109788" y="3760788"/>
          <p14:tracePt t="337193" x="2124075" y="3760788"/>
          <p14:tracePt t="337206" x="2128838" y="3760788"/>
          <p14:tracePt t="337231" x="2135188" y="3760788"/>
          <p14:tracePt t="337247" x="2139950" y="3760788"/>
          <p14:tracePt t="337256" x="2154238" y="3760788"/>
          <p14:tracePt t="337263" x="2163763" y="3760788"/>
          <p14:tracePt t="337271" x="2179638" y="3756025"/>
          <p14:tracePt t="337277" x="2189163" y="3756025"/>
          <p14:tracePt t="337284" x="2203450" y="3756025"/>
          <p14:tracePt t="337293" x="2214563" y="3756025"/>
          <p14:tracePt t="337302" x="2228850" y="3756025"/>
          <p14:tracePt t="337309" x="2233613" y="3756025"/>
          <p14:tracePt t="337325" x="2238375" y="3756025"/>
          <p14:tracePt t="337343" x="2243138" y="3756025"/>
          <p14:tracePt t="337381" x="2254250" y="3756025"/>
          <p14:tracePt t="337588" x="0" y="0"/>
        </p14:tracePtLst>
        <p14:tracePtLst>
          <p14:tracePt t="345324" x="1757363" y="3756025"/>
          <p14:tracePt t="345567" x="1762125" y="3756025"/>
          <p14:tracePt t="345579" x="1771650" y="3756025"/>
          <p14:tracePt t="345586" x="1771650" y="3746500"/>
          <p14:tracePt t="345603" x="1776413" y="3746500"/>
          <p14:tracePt t="345829" x="1782763" y="3746500"/>
          <p14:tracePt t="345853" x="1787525" y="3746500"/>
          <p14:tracePt t="345929" x="1792288" y="3746500"/>
          <p14:tracePt t="345937" x="1797050" y="3746500"/>
          <p14:tracePt t="345945" x="1811338" y="3746500"/>
          <p14:tracePt t="345954" x="1816100" y="3746500"/>
          <p14:tracePt t="345961" x="1822450" y="3746500"/>
          <p14:tracePt t="345971" x="1827213" y="3746500"/>
          <p14:tracePt t="345975" x="1831975" y="3751263"/>
          <p14:tracePt t="346077" x="1836738" y="3751263"/>
          <p14:tracePt t="346103" x="1841500" y="3751263"/>
          <p14:tracePt t="346115" x="1851025" y="3751263"/>
          <p14:tracePt t="346123" x="1857375" y="3751263"/>
          <p14:tracePt t="346132" x="1862138" y="3751263"/>
          <p14:tracePt t="346141" x="1866900" y="3751263"/>
          <p14:tracePt t="346151" x="1871663" y="3751263"/>
          <p14:tracePt t="346157" x="1876425" y="3751263"/>
          <p14:tracePt t="346165" x="1881188" y="3751263"/>
          <p14:tracePt t="346173" x="1890713" y="3751263"/>
          <p14:tracePt t="346182" x="1897063" y="3756025"/>
          <p14:tracePt t="346188" x="1906588" y="3756025"/>
          <p14:tracePt t="346195" x="1920875" y="3760788"/>
          <p14:tracePt t="346204" x="1930400" y="3760788"/>
          <p14:tracePt t="346210" x="1946275" y="3767138"/>
          <p14:tracePt t="346219" x="1960563" y="3767138"/>
          <p14:tracePt t="346227" x="1970088" y="3776663"/>
          <p14:tracePt t="346237" x="1985963" y="3776663"/>
          <p14:tracePt t="346241" x="2000250" y="3776663"/>
          <p14:tracePt t="346253" x="2009775" y="3776663"/>
          <p14:tracePt t="346257" x="2016125" y="3776663"/>
          <p14:tracePt t="346266" x="2020888" y="3776663"/>
          <p14:tracePt t="346315" x="2030413" y="3776663"/>
          <p14:tracePt t="346343" x="2035175" y="3776663"/>
          <p14:tracePt t="346352" x="2044700" y="3776663"/>
          <p14:tracePt t="346357" x="2060575" y="3776663"/>
          <p14:tracePt t="346365" x="2065338" y="3776663"/>
          <p14:tracePt t="346373" x="2070100" y="3776663"/>
          <p14:tracePt t="346605" x="2074863" y="3776663"/>
          <p14:tracePt t="346613" x="2084388" y="3776663"/>
          <p14:tracePt t="346623" x="2100263" y="3781425"/>
          <p14:tracePt t="346629" x="2114550" y="3781425"/>
          <p14:tracePt t="346637" x="2119313" y="3781425"/>
          <p14:tracePt t="346643" x="2124075" y="3781425"/>
          <p14:tracePt t="346717" x="2128838" y="3781425"/>
          <p14:tracePt t="346732" x="2144713" y="3781425"/>
          <p14:tracePt t="346741" x="2154238" y="3781425"/>
          <p14:tracePt t="346747" x="2170113" y="3781425"/>
          <p14:tracePt t="346755" x="2179638" y="3781425"/>
          <p14:tracePt t="346763" x="2193925" y="3786188"/>
          <p14:tracePt t="346772" x="2198688" y="3786188"/>
          <p14:tracePt t="346779" x="2203450" y="3786188"/>
          <p14:tracePt t="346787" x="2209800" y="3786188"/>
          <p14:tracePt t="346798" x="2219325" y="3786188"/>
          <p14:tracePt t="346806" x="2224088" y="3786188"/>
          <p14:tracePt t="346813" x="2233613" y="3786188"/>
          <p14:tracePt t="346821" x="2249488" y="3786188"/>
          <p14:tracePt t="346832" x="2259013" y="3786188"/>
          <p14:tracePt t="346838" x="2273300" y="3786188"/>
          <p14:tracePt t="346845" x="2289175" y="3786188"/>
          <p14:tracePt t="346851" x="2293938" y="3786188"/>
          <p14:tracePt t="346860" x="2298700" y="3786188"/>
          <p14:tracePt t="346913" x="2303463" y="3786188"/>
          <p14:tracePt t="347069" x="2308225" y="3786188"/>
          <p14:tracePt t="347123" x="2308225" y="3781425"/>
          <p14:tracePt t="347249" x="2312988" y="3781425"/>
          <p14:tracePt t="347265" x="2317750" y="3781425"/>
          <p14:tracePt t="347307" x="2328863" y="3781425"/>
          <p14:tracePt t="347335" x="2333625" y="3776663"/>
          <p14:tracePt t="347633" x="0" y="0"/>
        </p14:tracePtLst>
        <p14:tracePtLst>
          <p14:tracePt t="353513" x="1717675" y="3732213"/>
          <p14:tracePt t="353677" x="1722438" y="3732213"/>
          <p14:tracePt t="353689" x="1731963" y="3732213"/>
          <p14:tracePt t="353697" x="1736725" y="3732213"/>
          <p14:tracePt t="353723" x="1743075" y="3732213"/>
          <p14:tracePt t="353731" x="1747838" y="3732213"/>
          <p14:tracePt t="353739" x="1752600" y="3732213"/>
          <p14:tracePt t="353748" x="1766888" y="3732213"/>
          <p14:tracePt t="353755" x="1776413" y="3741738"/>
          <p14:tracePt t="353761" x="1792288" y="3746500"/>
          <p14:tracePt t="353769" x="1806575" y="3751263"/>
          <p14:tracePt t="353777" x="1816100" y="3751263"/>
          <p14:tracePt t="353786" x="1831975" y="3760788"/>
          <p14:tracePt t="353793" x="1846263" y="3760788"/>
          <p14:tracePt t="353802" x="1851025" y="3760788"/>
          <p14:tracePt t="353809" x="1857375" y="3760788"/>
          <p14:tracePt t="353959" x="1862138" y="3760788"/>
          <p14:tracePt t="353985" x="1866900" y="3760788"/>
          <p14:tracePt t="353993" x="1871663" y="3760788"/>
          <p14:tracePt t="354001" x="1876425" y="3760788"/>
          <p14:tracePt t="354009" x="1885950" y="3760788"/>
          <p14:tracePt t="354085" x="1897063" y="3760788"/>
          <p14:tracePt t="354093" x="1911350" y="3760788"/>
          <p14:tracePt t="354101" x="1920875" y="3760788"/>
          <p14:tracePt t="354109" x="1936750" y="3767138"/>
          <p14:tracePt t="354118" x="1946275" y="3767138"/>
          <p14:tracePt t="354125" x="1955800" y="3767138"/>
          <p14:tracePt t="354175" x="1960563" y="3767138"/>
          <p14:tracePt t="354188" x="1970088" y="3767138"/>
          <p14:tracePt t="354193" x="1976438" y="3767138"/>
          <p14:tracePt t="354201" x="1981200" y="3767138"/>
          <p14:tracePt t="354209" x="1985963" y="3767138"/>
          <p14:tracePt t="354218" x="2000250" y="3767138"/>
          <p14:tracePt t="354225" x="2005013" y="3767138"/>
          <p14:tracePt t="354233" x="2016125" y="3767138"/>
          <p14:tracePt t="354241" x="2030413" y="3767138"/>
          <p14:tracePt t="354247" x="2044700" y="3767138"/>
          <p14:tracePt t="354256" x="2055813" y="3767138"/>
          <p14:tracePt t="354263" x="2070100" y="3767138"/>
          <p14:tracePt t="354271" x="2079625" y="3767138"/>
          <p14:tracePt t="354280" x="2095500" y="3767138"/>
          <p14:tracePt t="354288" x="2105025" y="3767138"/>
          <p14:tracePt t="354295" x="2119313" y="3767138"/>
          <p14:tracePt t="354301" x="2128838" y="3767138"/>
          <p14:tracePt t="354309" x="2144713" y="3767138"/>
          <p14:tracePt t="354317" x="2149475" y="3767138"/>
          <p14:tracePt t="354325" x="2154238" y="3767138"/>
          <p14:tracePt t="354334" x="2159000" y="3771900"/>
          <p14:tracePt t="354379" x="2174875" y="3771900"/>
          <p14:tracePt t="354395" x="2179638" y="3771900"/>
          <p14:tracePt t="354404" x="2189163" y="3771900"/>
          <p14:tracePt t="354411" x="2198688" y="3771900"/>
          <p14:tracePt t="354487" x="2203450" y="3771900"/>
          <p14:tracePt t="354495" x="2214563" y="3771900"/>
          <p14:tracePt t="354503" x="2219325" y="3771900"/>
          <p14:tracePt t="354511" x="2224088" y="3771900"/>
          <p14:tracePt t="354520" x="2233613" y="3771900"/>
          <p14:tracePt t="354587" x="2238375" y="3771900"/>
          <p14:tracePt t="354653" x="2243138" y="3771900"/>
          <p14:tracePt t="354661" x="2254250" y="3771900"/>
          <p14:tracePt t="354670" x="2268538" y="3771900"/>
          <p14:tracePt t="354677" x="2278063" y="3771900"/>
          <p14:tracePt t="354685" x="2293938" y="3771900"/>
          <p14:tracePt t="354915" x="2298700" y="3771900"/>
          <p14:tracePt t="354931" x="2303463" y="3771900"/>
          <p14:tracePt t="354939" x="2317750" y="3776663"/>
          <p14:tracePt t="354947" x="2328863" y="3776663"/>
          <p14:tracePt t="354956" x="2333625" y="3776663"/>
          <p14:tracePt t="354963" x="2343150" y="3776663"/>
          <p14:tracePt t="355300" x="0" y="0"/>
        </p14:tracePtLst>
        <p14:tracePtLst>
          <p14:tracePt t="386245" x="2963863" y="4287838"/>
          <p14:tracePt t="386435" x="2968625" y="4287838"/>
          <p14:tracePt t="386443" x="2973388" y="4292600"/>
          <p14:tracePt t="386455" x="2978150" y="4292600"/>
          <p14:tracePt t="386513" x="2982913" y="4292600"/>
          <p14:tracePt t="386521" x="2987675" y="4292600"/>
          <p14:tracePt t="386529" x="2998788" y="4292600"/>
          <p14:tracePt t="386536" x="3003550" y="4292600"/>
          <p14:tracePt t="386543" x="3008313" y="4292600"/>
          <p14:tracePt t="386551" x="3013075" y="4292600"/>
          <p14:tracePt t="386575" x="3017838" y="4292600"/>
          <p14:tracePt t="386625" x="3027363" y="4292600"/>
          <p14:tracePt t="386633" x="3038475" y="4292600"/>
          <p14:tracePt t="386641" x="3048000" y="4292600"/>
          <p14:tracePt t="386649" x="3052763" y="4297363"/>
          <p14:tracePt t="386657" x="3057525" y="4297363"/>
          <p14:tracePt t="386663" x="3062288" y="4297363"/>
          <p14:tracePt t="386671" x="3073400" y="4297363"/>
          <p14:tracePt t="386729" x="3078163" y="4302125"/>
          <p14:tracePt t="386745" x="3082925" y="4302125"/>
          <p14:tracePt t="386753" x="3092450" y="4311650"/>
          <p14:tracePt t="386761" x="3108325" y="4311650"/>
          <p14:tracePt t="386768" x="3122613" y="4322763"/>
          <p14:tracePt t="386775" x="3127375" y="4322763"/>
          <p14:tracePt t="386783" x="3136900" y="4327525"/>
          <p14:tracePt t="386791" x="3148013" y="4327525"/>
          <p14:tracePt t="386799" x="3152775" y="4327525"/>
          <p14:tracePt t="386825" x="3157538" y="4332288"/>
          <p14:tracePt t="386834" x="3167063" y="4332288"/>
          <p14:tracePt t="386841" x="3181350" y="4337050"/>
          <p14:tracePt t="386850" x="3197225" y="4346575"/>
          <p14:tracePt t="386857" x="3206750" y="4346575"/>
          <p14:tracePt t="386866" x="3221038" y="4346575"/>
          <p14:tracePt t="386873" x="3232150" y="4346575"/>
          <p14:tracePt t="386880" x="3246438" y="4346575"/>
          <p14:tracePt t="386887" x="3260725" y="4351338"/>
          <p14:tracePt t="386896" x="3267075" y="4351338"/>
          <p14:tracePt t="386903" x="3271838" y="4351338"/>
          <p14:tracePt t="386911" x="3276600" y="4351338"/>
          <p14:tracePt t="386946" x="3281363" y="4351338"/>
          <p14:tracePt t="386953" x="3300413" y="4362450"/>
          <p14:tracePt t="386962" x="3321050" y="4362450"/>
          <p14:tracePt t="386969" x="3346450" y="4367213"/>
          <p14:tracePt t="386977" x="3386138" y="4367213"/>
          <p14:tracePt t="386985" x="3425825" y="4367213"/>
          <p14:tracePt t="386991" x="3465513" y="4367213"/>
          <p14:tracePt t="387000" x="3494088" y="4367213"/>
          <p14:tracePt t="387007" x="3514725" y="4367213"/>
          <p14:tracePt t="387016" x="3540125" y="4367213"/>
          <p14:tracePt t="387023" x="3549650" y="4367213"/>
          <p14:tracePt t="387032" x="3554413" y="4367213"/>
          <p14:tracePt t="387207" x="3563938" y="4367213"/>
          <p14:tracePt t="387219" x="3568700" y="4367213"/>
          <p14:tracePt t="387227" x="3573463" y="4367213"/>
          <p14:tracePt t="387239" x="3579813" y="4362450"/>
          <p14:tracePt t="387255" x="3584575" y="4362450"/>
          <p14:tracePt t="387261" x="3589338" y="4357688"/>
          <p14:tracePt t="387269" x="3594100" y="4357688"/>
          <p14:tracePt t="387278" x="3603625" y="4357688"/>
          <p14:tracePt t="387284" x="3608388" y="4357688"/>
          <p14:tracePt t="387295" x="3613150" y="4346575"/>
          <p14:tracePt t="387314" x="3619500" y="4346575"/>
          <p14:tracePt t="387328" x="3624263" y="4341813"/>
          <p14:tracePt t="387351" x="3629025" y="4341813"/>
          <p14:tracePt t="387363" x="3633788" y="4341813"/>
          <p14:tracePt t="387369" x="3643313" y="4337050"/>
          <p14:tracePt t="387377" x="3648075" y="4337050"/>
          <p14:tracePt t="387385" x="3652838" y="4332288"/>
          <p14:tracePt t="387401" x="3659188" y="4327525"/>
          <p14:tracePt t="387414" x="3663950" y="4327525"/>
          <p14:tracePt t="387432" x="3668713" y="4322763"/>
          <p14:tracePt t="387443" x="3673475" y="4322763"/>
          <p14:tracePt t="387493" x="3678238" y="4318000"/>
          <p14:tracePt t="387505" x="3687763" y="4318000"/>
          <p14:tracePt t="387514" x="3694113" y="4306888"/>
          <p14:tracePt t="387530" x="3698875" y="4306888"/>
          <p14:tracePt t="387535" x="3703638" y="4306888"/>
          <p14:tracePt t="387543" x="3703638" y="4302125"/>
          <p14:tracePt t="387555" x="3708400" y="4302125"/>
          <p14:tracePt t="387825" x="3708400" y="4297363"/>
          <p14:tracePt t="387840" x="3708400" y="4292600"/>
          <p14:tracePt t="387849" x="3708400" y="4287838"/>
          <p14:tracePt t="388116" x="0" y="0"/>
        </p14:tracePtLst>
        <p14:tracePtLst>
          <p14:tracePt t="401508" x="2903538" y="4267200"/>
          <p14:tracePt t="401863" x="2908300" y="4267200"/>
          <p14:tracePt t="401873" x="2914650" y="4271963"/>
          <p14:tracePt t="401882" x="2919413" y="4271963"/>
          <p14:tracePt t="401893" x="2924175" y="4271963"/>
          <p14:tracePt t="401901" x="2928938" y="4278313"/>
          <p14:tracePt t="401910" x="2943225" y="4278313"/>
          <p14:tracePt t="401917" x="2959100" y="4283075"/>
          <p14:tracePt t="401926" x="2968625" y="4287838"/>
          <p14:tracePt t="401943" x="2998788" y="4297363"/>
          <p14:tracePt t="401949" x="3008313" y="4302125"/>
          <p14:tracePt t="401954" x="3022600" y="4302125"/>
          <p14:tracePt t="401964" x="3027363" y="4302125"/>
          <p14:tracePt t="401971" x="3027363" y="4306888"/>
          <p14:tracePt t="401980" x="3033713" y="4306888"/>
          <p14:tracePt t="402094" x="3038475" y="4306888"/>
          <p14:tracePt t="402101" x="3052763" y="4318000"/>
          <p14:tracePt t="402109" x="3062288" y="4318000"/>
          <p14:tracePt t="402117" x="3078163" y="4322763"/>
          <p14:tracePt t="402127" x="3092450" y="4327525"/>
          <p14:tracePt t="402133" x="3101975" y="4327525"/>
          <p14:tracePt t="402143" x="3117850" y="4327525"/>
          <p14:tracePt t="402148" x="3127375" y="4327525"/>
          <p14:tracePt t="402155" x="3136900" y="4332288"/>
          <p14:tracePt t="402163" x="3141663" y="4332288"/>
          <p14:tracePt t="402171" x="3148013" y="4332288"/>
          <p14:tracePt t="402179" x="3152775" y="4332288"/>
          <p14:tracePt t="402187" x="3157538" y="4332288"/>
          <p14:tracePt t="402196" x="3171825" y="4332288"/>
          <p14:tracePt t="402200" x="3176588" y="4341813"/>
          <p14:tracePt t="402210" x="3187700" y="4341813"/>
          <p14:tracePt t="402217" x="3201988" y="4341813"/>
          <p14:tracePt t="402226" x="3211513" y="4346575"/>
          <p14:tracePt t="402233" x="3227388" y="4346575"/>
          <p14:tracePt t="402243" x="3241675" y="4346575"/>
          <p14:tracePt t="402249" x="3251200" y="4346575"/>
          <p14:tracePt t="402257" x="3267075" y="4346575"/>
          <p14:tracePt t="402264" x="3276600" y="4351338"/>
          <p14:tracePt t="402271" x="3290888" y="4351338"/>
          <p14:tracePt t="402279" x="3300413" y="4351338"/>
          <p14:tracePt t="402287" x="3316288" y="4351338"/>
          <p14:tracePt t="402296" x="3330575" y="4351338"/>
          <p14:tracePt t="402303" x="3340100" y="4351338"/>
          <p14:tracePt t="402311" x="3355975" y="4351338"/>
          <p14:tracePt t="402317" x="3365500" y="4351338"/>
          <p14:tracePt t="402326" x="3381375" y="4351338"/>
          <p14:tracePt t="402333" x="3390900" y="4351338"/>
          <p14:tracePt t="402344" x="3414713" y="4351338"/>
          <p14:tracePt t="402349" x="3425825" y="4351338"/>
          <p14:tracePt t="402357" x="3430588" y="4351338"/>
          <p14:tracePt t="402365" x="3444875" y="4351338"/>
          <p14:tracePt t="402371" x="3449638" y="4351338"/>
          <p14:tracePt t="402387" x="3454400" y="4351338"/>
          <p14:tracePt t="402408" x="3460750" y="4351338"/>
          <p14:tracePt t="402415" x="3475038" y="4351338"/>
          <p14:tracePt t="402421" x="3484563" y="4351338"/>
          <p14:tracePt t="402430" x="3500438" y="4351338"/>
          <p14:tracePt t="402437" x="3509963" y="4351338"/>
          <p14:tracePt t="402446" x="3524250" y="4351338"/>
          <p14:tracePt t="402453" x="3533775" y="4351338"/>
          <p14:tracePt t="402462" x="3549650" y="4351338"/>
          <p14:tracePt t="402469" x="3563938" y="4362450"/>
          <p14:tracePt t="402477" x="3573463" y="4362450"/>
          <p14:tracePt t="402483" x="3579813" y="4362450"/>
          <p14:tracePt t="402491" x="3594100" y="4362450"/>
          <p14:tracePt t="402512" x="3598863" y="4362450"/>
          <p14:tracePt t="402531" x="3603625" y="4362450"/>
          <p14:tracePt t="402537" x="3608388" y="4362450"/>
          <p14:tracePt t="402546" x="3624263" y="4367213"/>
          <p14:tracePt t="402554" x="3633788" y="4367213"/>
          <p14:tracePt t="402562" x="3648075" y="4367213"/>
          <p14:tracePt t="402569" x="3659188" y="4367213"/>
          <p14:tracePt t="402577" x="3668713" y="4367213"/>
          <p14:tracePt t="402583" x="3678238" y="4367213"/>
          <p14:tracePt t="402591" x="3683000" y="4367213"/>
          <p14:tracePt t="402599" x="3687763" y="4367213"/>
          <p14:tracePt t="402677" x="3694113" y="4367213"/>
          <p14:tracePt t="402685" x="3708400" y="4367213"/>
          <p14:tracePt t="402693" x="3727450" y="4367213"/>
          <p14:tracePt t="402699" x="3743325" y="4367213"/>
          <p14:tracePt t="402707" x="3752850" y="4367213"/>
          <p14:tracePt t="402715" x="3757613" y="4367213"/>
          <p14:tracePt t="402723" x="3773488" y="4367213"/>
          <p14:tracePt t="402905" x="3778250" y="4367213"/>
          <p14:tracePt t="403078" x="0" y="0"/>
        </p14:tracePtLst>
        <p14:tracePtLst>
          <p14:tracePt t="416508" x="2968625" y="4421188"/>
          <p14:tracePt t="416775" x="2973388" y="4421188"/>
          <p14:tracePt t="416789" x="2978150" y="4421188"/>
          <p14:tracePt t="416797" x="2987675" y="4421188"/>
          <p14:tracePt t="416811" x="2994025" y="4425950"/>
          <p14:tracePt t="416816" x="2998788" y="4425950"/>
          <p14:tracePt t="416825" x="3008313" y="4437063"/>
          <p14:tracePt t="416833" x="3013075" y="4437063"/>
          <p14:tracePt t="416839" x="3022600" y="4441825"/>
          <p14:tracePt t="416847" x="3027363" y="4441825"/>
          <p14:tracePt t="416855" x="3033713" y="4441825"/>
          <p14:tracePt t="416864" x="3033713" y="4446588"/>
          <p14:tracePt t="416871" x="3038475" y="4446588"/>
          <p14:tracePt t="416880" x="3043238" y="4451350"/>
          <p14:tracePt t="416887" x="3048000" y="4451350"/>
          <p14:tracePt t="416893" x="3052763" y="4456113"/>
          <p14:tracePt t="416901" x="3062288" y="4456113"/>
          <p14:tracePt t="416910" x="3068638" y="4456113"/>
          <p14:tracePt t="416987" x="3073400" y="4460875"/>
          <p14:tracePt t="416995" x="3082925" y="4470400"/>
          <p14:tracePt t="417003" x="3097213" y="4470400"/>
          <p14:tracePt t="417010" x="3113088" y="4476750"/>
          <p14:tracePt t="417017" x="3122613" y="4481513"/>
          <p14:tracePt t="417026" x="3136900" y="4481513"/>
          <p14:tracePt t="417033" x="3141663" y="4486275"/>
          <p14:tracePt t="417041" x="3148013" y="4486275"/>
          <p14:tracePt t="417052" x="3152775" y="4486275"/>
          <p14:tracePt t="417059" x="3157538" y="4495800"/>
          <p14:tracePt t="417067" x="3167063" y="4495800"/>
          <p14:tracePt t="417076" x="3176588" y="4500563"/>
          <p14:tracePt t="417082" x="3192463" y="4505325"/>
          <p14:tracePt t="417091" x="3201988" y="4505325"/>
          <p14:tracePt t="417099" x="3216275" y="4516438"/>
          <p14:tracePt t="417109" x="3232150" y="4516438"/>
          <p14:tracePt t="417113" x="3241675" y="4516438"/>
          <p14:tracePt t="417121" x="3246438" y="4521200"/>
          <p14:tracePt t="417129" x="3260725" y="4521200"/>
          <p14:tracePt t="417137" x="3267075" y="4521200"/>
          <p14:tracePt t="417146" x="3271838" y="4521200"/>
          <p14:tracePt t="417153" x="3276600" y="4521200"/>
          <p14:tracePt t="417176" x="3281363" y="4521200"/>
          <p14:tracePt t="417186" x="3286125" y="4521200"/>
          <p14:tracePt t="417204" x="3295650" y="4521200"/>
          <p14:tracePt t="417215" x="3300413" y="4521200"/>
          <p14:tracePt t="417224" x="3306763" y="4521200"/>
          <p14:tracePt t="417233" x="3311525" y="4521200"/>
          <p14:tracePt t="417242" x="3316288" y="4521200"/>
          <p14:tracePt t="417249" x="3330575" y="4521200"/>
          <p14:tracePt t="417258" x="3335338" y="4521200"/>
          <p14:tracePt t="417265" x="3346450" y="4521200"/>
          <p14:tracePt t="417274" x="3360738" y="4521200"/>
          <p14:tracePt t="417279" x="3370263" y="4521200"/>
          <p14:tracePt t="417287" x="3386138" y="4521200"/>
          <p14:tracePt t="417296" x="3395663" y="4521200"/>
          <p14:tracePt t="417303" x="3409950" y="4521200"/>
          <p14:tracePt t="417312" x="3425825" y="4521200"/>
          <p14:tracePt t="417319" x="3435350" y="4521200"/>
          <p14:tracePt t="417327" x="3449638" y="4521200"/>
          <p14:tracePt t="417333" x="3460750" y="4521200"/>
          <p14:tracePt t="417341" x="3465513" y="4521200"/>
          <p14:tracePt t="417349" x="3470275" y="4521200"/>
          <p14:tracePt t="417358" x="3479800" y="4521200"/>
          <p14:tracePt t="417365" x="3489325" y="4521200"/>
          <p14:tracePt t="417375" x="3505200" y="4521200"/>
          <p14:tracePt t="417381" x="3514725" y="4521200"/>
          <p14:tracePt t="417386" x="3529013" y="4521200"/>
          <p14:tracePt t="417396" x="3540125" y="4521200"/>
          <p14:tracePt t="417404" x="3554413" y="4521200"/>
          <p14:tracePt t="417412" x="3573463" y="4521200"/>
          <p14:tracePt t="417419" x="3594100" y="4521200"/>
          <p14:tracePt t="417427" x="3619500" y="4525963"/>
          <p14:tracePt t="417435" x="3629025" y="4525963"/>
          <p14:tracePt t="417441" x="3643313" y="4525963"/>
          <p14:tracePt t="417449" x="3652838" y="4525963"/>
          <p14:tracePt t="417458" x="3663950" y="4525963"/>
          <p14:tracePt t="417536" x="3668713" y="4525963"/>
          <p14:tracePt t="417547" x="3673475" y="4525963"/>
          <p14:tracePt t="417553" x="3678238" y="4525963"/>
          <p14:tracePt t="417561" x="3683000" y="4525963"/>
          <p14:tracePt t="417635" x="3687763" y="4525963"/>
          <p14:tracePt t="417647" x="3694113" y="4525963"/>
          <p14:tracePt t="417655" x="3703638" y="4525963"/>
          <p14:tracePt t="417665" x="3708400" y="4525963"/>
          <p14:tracePt t="417673" x="3708400" y="4521200"/>
          <p14:tracePt t="417681" x="3713163" y="4521200"/>
          <p14:tracePt t="417691" x="3717925" y="4521200"/>
          <p14:tracePt t="417697" x="3722688" y="4516438"/>
          <p14:tracePt t="417705" x="3727450" y="4516438"/>
          <p14:tracePt t="417715" x="3733800" y="4516438"/>
          <p14:tracePt t="417724" x="3733800" y="4510088"/>
          <p14:tracePt t="418005" x="3743325" y="4510088"/>
          <p14:tracePt t="418087" x="3748088" y="4495800"/>
          <p14:tracePt t="418095" x="3752850" y="4495800"/>
          <p14:tracePt t="418101" x="3752850" y="4491038"/>
          <p14:tracePt t="418110" x="3757613" y="4491038"/>
          <p14:tracePt t="418207" x="3757613" y="4486275"/>
          <p14:tracePt t="418288" x="0" y="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70BFF-B82D-4D9D-B5F0-004AC26FF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DF326-F1EC-45D1-8E04-4422159B57F0}"/>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lnSpc>
                <a:spcPct val="90000"/>
              </a:lnSpc>
            </a:pPr>
            <a:r>
              <a:rPr lang="en-US" sz="410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r>
              <a:rPr lang="en-US" sz="4100">
                <a:effectLst>
                  <a:glow rad="38100">
                    <a:schemeClr val="bg1">
                      <a:lumMod val="65000"/>
                      <a:lumOff val="35000"/>
                      <a:alpha val="50000"/>
                    </a:schemeClr>
                  </a:glow>
                  <a:outerShdw blurRad="28575" dist="31750" dir="13200000" algn="tl" rotWithShape="0">
                    <a:srgbClr val="000000">
                      <a:alpha val="25000"/>
                    </a:srgbClr>
                  </a:outerShdw>
                </a:effectLst>
              </a:rPr>
              <a:t>Passing Defense </a:t>
            </a: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r>
              <a:rPr lang="en-US" sz="4100">
                <a:effectLst>
                  <a:glow rad="38100">
                    <a:schemeClr val="bg1">
                      <a:lumMod val="65000"/>
                      <a:lumOff val="35000"/>
                      <a:alpha val="50000"/>
                    </a:schemeClr>
                  </a:glow>
                  <a:outerShdw blurRad="28575" dist="31750" dir="13200000" algn="tl" rotWithShape="0">
                    <a:srgbClr val="000000">
                      <a:alpha val="25000"/>
                    </a:srgbClr>
                  </a:outerShdw>
                </a:effectLst>
              </a:rPr>
              <a:t>Optimal K</a:t>
            </a:r>
          </a:p>
        </p:txBody>
      </p:sp>
      <p:sp>
        <p:nvSpPr>
          <p:cNvPr id="18" name="Rectangle 17">
            <a:extLst>
              <a:ext uri="{FF2B5EF4-FFF2-40B4-BE49-F238E27FC236}">
                <a16:creationId xmlns:a16="http://schemas.microsoft.com/office/drawing/2014/main" id="{F018DD30-4459-4EF1-A5AB-32FAAEBDF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5502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903FFA12-8D8A-4E3D-AA5A-59F4C0B83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7" y="1090736"/>
            <a:ext cx="3032187" cy="1931864"/>
          </a:xfrm>
          <a:prstGeom prst="rect">
            <a:avLst/>
          </a:prstGeom>
        </p:spPr>
      </p:pic>
      <p:pic>
        <p:nvPicPr>
          <p:cNvPr id="11" name="Picture 10" descr="A close up of a map&#10;&#10;Description automatically generated">
            <a:extLst>
              <a:ext uri="{FF2B5EF4-FFF2-40B4-BE49-F238E27FC236}">
                <a16:creationId xmlns:a16="http://schemas.microsoft.com/office/drawing/2014/main" id="{9778BDC2-F866-4B10-A92A-5230D605B4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947" y="1090736"/>
            <a:ext cx="3032186" cy="1931864"/>
          </a:xfrm>
          <a:prstGeom prst="rect">
            <a:avLst/>
          </a:prstGeom>
        </p:spPr>
      </p:pic>
      <p:pic>
        <p:nvPicPr>
          <p:cNvPr id="7" name="Picture 6" descr="A close up of a map&#10;&#10;Description automatically generated">
            <a:extLst>
              <a:ext uri="{FF2B5EF4-FFF2-40B4-BE49-F238E27FC236}">
                <a16:creationId xmlns:a16="http://schemas.microsoft.com/office/drawing/2014/main" id="{1800CC56-4F00-4407-A869-6556544AE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601" y="3910136"/>
            <a:ext cx="2914883" cy="1857128"/>
          </a:xfrm>
          <a:prstGeom prst="rect">
            <a:avLst/>
          </a:prstGeom>
        </p:spPr>
      </p:pic>
      <p:pic>
        <p:nvPicPr>
          <p:cNvPr id="5" name="Picture 4" descr="A close up of a map&#10;&#10;Description automatically generated">
            <a:extLst>
              <a:ext uri="{FF2B5EF4-FFF2-40B4-BE49-F238E27FC236}">
                <a16:creationId xmlns:a16="http://schemas.microsoft.com/office/drawing/2014/main" id="{A4ADF779-6710-4019-B28F-56487130C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2069" y="3910136"/>
            <a:ext cx="2914883" cy="1857128"/>
          </a:xfrm>
          <a:prstGeom prst="rect">
            <a:avLst/>
          </a:prstGeom>
        </p:spPr>
      </p:pic>
    </p:spTree>
    <p:extLst>
      <p:ext uri="{BB962C8B-B14F-4D97-AF65-F5344CB8AC3E}">
        <p14:creationId xmlns:p14="http://schemas.microsoft.com/office/powerpoint/2010/main" val="1509447859"/>
      </p:ext>
    </p:extLst>
  </p:cSld>
  <p:clrMapOvr>
    <a:masterClrMapping/>
  </p:clrMapOvr>
  <mc:AlternateContent xmlns:mc="http://schemas.openxmlformats.org/markup-compatibility/2006" xmlns:p14="http://schemas.microsoft.com/office/powerpoint/2010/main">
    <mc:Choice Requires="p14">
      <p:transition spd="slow" p14:dur="2000" advTm="67724"/>
    </mc:Choice>
    <mc:Fallback xmlns="">
      <p:transition spd="slow" advTm="67724"/>
    </mc:Fallback>
  </mc:AlternateContent>
  <p:extLst>
    <p:ext uri="{3A86A75C-4F4B-4683-9AE1-C65F6400EC91}">
      <p14:laserTraceLst xmlns:p14="http://schemas.microsoft.com/office/powerpoint/2010/main">
        <p14:tracePtLst>
          <p14:tracePt t="9554" x="5514975" y="2982913"/>
          <p14:tracePt t="9679" x="5519738" y="2982913"/>
          <p14:tracePt t="9695" x="5530850" y="2982913"/>
          <p14:tracePt t="9704" x="5545138" y="2982913"/>
          <p14:tracePt t="9711" x="5549900" y="2982913"/>
          <p14:tracePt t="9720" x="5559425" y="2971800"/>
          <p14:tracePt t="9728" x="5564188" y="2971800"/>
          <p14:tracePt t="9736" x="5575300" y="2971800"/>
          <p14:tracePt t="9741" x="5580063" y="2971800"/>
          <p14:tracePt t="9749" x="5584825" y="2971800"/>
          <p14:tracePt t="9757" x="5589588" y="2971800"/>
          <p14:tracePt t="9767" x="5594350" y="2967038"/>
          <p14:tracePt t="9843" x="5599113" y="2967038"/>
          <p14:tracePt t="9857" x="5614988" y="2967038"/>
          <p14:tracePt t="9866" x="5619750" y="2967038"/>
          <p14:tracePt t="9874" x="5624513" y="2967038"/>
          <p14:tracePt t="9886" x="5629275" y="2967038"/>
          <p14:tracePt t="9901" x="5634038" y="2967038"/>
          <p14:tracePt t="9911" x="5638800" y="2967038"/>
          <p14:tracePt t="9920" x="5643563" y="2967038"/>
          <p14:tracePt t="9927" x="5654675" y="2967038"/>
          <p14:tracePt t="9937" x="5664200" y="2967038"/>
          <p14:tracePt t="9947" x="5668963" y="2967038"/>
          <p14:tracePt t="10109" x="5673725" y="2971800"/>
          <p14:tracePt t="10115" x="5689600" y="2982913"/>
          <p14:tracePt t="10123" x="5694363" y="2987675"/>
          <p14:tracePt t="10131" x="5694363" y="2992438"/>
          <p14:tracePt t="10143" x="5699125" y="2992438"/>
          <p14:tracePt t="10434" x="0" y="0"/>
        </p14:tracePtLst>
        <p14:tracePtLst>
          <p14:tracePt t="12179" x="725488" y="2957513"/>
          <p14:tracePt t="12321" x="730250" y="2957513"/>
          <p14:tracePt t="12331" x="744538" y="2957513"/>
          <p14:tracePt t="12340" x="754063" y="2952750"/>
          <p14:tracePt t="12348" x="769938" y="2952750"/>
          <p14:tracePt t="12356" x="774700" y="2952750"/>
          <p14:tracePt t="12363" x="779463" y="2952750"/>
          <p14:tracePt t="12393" x="784225" y="2952750"/>
          <p14:tracePt t="12417" x="793750" y="2952750"/>
          <p14:tracePt t="12433" x="798513" y="2947988"/>
          <p14:tracePt t="12440" x="804863" y="2947988"/>
          <p14:tracePt t="12448" x="809625" y="2947988"/>
          <p14:tracePt t="12692" x="0" y="0"/>
        </p14:tracePtLst>
        <p14:tracePtLst>
          <p14:tracePt t="14067" x="515938" y="5716588"/>
          <p14:tracePt t="14185" x="515938" y="5726113"/>
          <p14:tracePt t="14195" x="511175" y="5737225"/>
          <p14:tracePt t="14204" x="501650" y="5741988"/>
          <p14:tracePt t="14212" x="496888" y="5751513"/>
          <p14:tracePt t="14220" x="481013" y="5756275"/>
          <p14:tracePt t="14227" x="476250" y="5761038"/>
          <p14:tracePt t="14236" x="471488" y="5761038"/>
          <p14:tracePt t="14247" x="466725" y="5761038"/>
          <p14:tracePt t="14552" x="0" y="0"/>
        </p14:tracePtLst>
        <p14:tracePtLst>
          <p14:tracePt t="17442" x="4413250" y="5175250"/>
          <p14:tracePt t="17562" x="4418013" y="5175250"/>
          <p14:tracePt t="17570" x="4427538" y="5175250"/>
          <p14:tracePt t="17582" x="4432300" y="5175250"/>
          <p14:tracePt t="17589" x="4438650" y="5175250"/>
          <p14:tracePt t="17656" x="4443413" y="5175250"/>
          <p14:tracePt t="17668" x="4448175" y="5175250"/>
          <p14:tracePt t="17677" x="4452938" y="5175250"/>
          <p14:tracePt t="17693" x="4457700" y="5175250"/>
          <p14:tracePt t="17760" x="4467225" y="5175250"/>
          <p14:tracePt t="17771" x="4471988" y="5175250"/>
          <p14:tracePt t="17777" x="4478338" y="5175250"/>
          <p14:tracePt t="17786" x="4483100" y="5175250"/>
          <p14:tracePt t="17794" x="4487863" y="5175250"/>
          <p14:tracePt t="17805" x="4492625" y="5175250"/>
          <p14:tracePt t="17817" x="4497388" y="5175250"/>
          <p14:tracePt t="17832" x="4502150" y="5175250"/>
          <p14:tracePt t="17843" x="4511675" y="5175250"/>
          <p14:tracePt t="17852" x="4518025" y="5180013"/>
          <p14:tracePt t="17863" x="4522788" y="5180013"/>
          <p14:tracePt t="17875" x="4527550" y="5180013"/>
          <p14:tracePt t="17883" x="4527550" y="5186363"/>
          <p14:tracePt t="17903" x="4532313" y="5186363"/>
          <p14:tracePt t="17952" x="4537075" y="5195888"/>
          <p14:tracePt t="17960" x="4551363" y="5200650"/>
          <p14:tracePt t="17968" x="4567238" y="5205413"/>
          <p14:tracePt t="17975" x="4576763" y="5214938"/>
          <p14:tracePt t="17984" x="4581525" y="5214938"/>
          <p14:tracePt t="17995" x="4592638" y="5214938"/>
          <p14:tracePt t="18367" x="0" y="0"/>
        </p14:tracePtLst>
        <p14:tracePtLst>
          <p14:tracePt t="20636" x="4999038" y="5378450"/>
          <p14:tracePt t="20769" x="5003800" y="5378450"/>
          <p14:tracePt t="20786" x="5008563" y="5378450"/>
          <p14:tracePt t="20793" x="5018088" y="5378450"/>
          <p14:tracePt t="20802" x="5033963" y="5384800"/>
          <p14:tracePt t="20810" x="5038725" y="5384800"/>
          <p14:tracePt t="20978" x="0" y="0"/>
        </p14:tracePtLst>
        <p14:tracePtLst>
          <p14:tracePt t="21318" x="5207000" y="5464175"/>
          <p14:tracePt t="21445" x="5218113" y="5464175"/>
          <p14:tracePt t="21461" x="5222875" y="5464175"/>
          <p14:tracePt t="21470" x="5232400" y="5464175"/>
          <p14:tracePt t="21475" x="5246688" y="5464175"/>
          <p14:tracePt t="21483" x="5257800" y="5464175"/>
          <p14:tracePt t="21491" x="5272088" y="5464175"/>
          <p14:tracePt t="21499" x="5276850" y="5464175"/>
          <p14:tracePt t="21507" x="5281613" y="5464175"/>
          <p14:tracePt t="21890" x="0" y="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486FC94-C103-4C6C-9B86-441277F7ADD1}"/>
              </a:ext>
            </a:extLst>
          </p:cNvPr>
          <p:cNvSpPr>
            <a:spLocks noGrp="1"/>
          </p:cNvSpPr>
          <p:nvPr>
            <p:ph type="title"/>
          </p:nvPr>
        </p:nvSpPr>
        <p:spPr>
          <a:xfrm>
            <a:off x="988630" y="4363271"/>
            <a:ext cx="10200986" cy="1831052"/>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K = 5 Clusters</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Pass Defense</a:t>
            </a:r>
          </a:p>
        </p:txBody>
      </p:sp>
      <p:sp>
        <p:nvSpPr>
          <p:cNvPr id="18" name="Rectangle 17">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BD21AA9F-E066-4B4A-9482-6633F54AE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 y="1126960"/>
            <a:ext cx="3422791" cy="21820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30F0BBD-8A11-4B75-B2EE-43E233044A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4604" y="1127055"/>
            <a:ext cx="3422791" cy="2180725"/>
          </a:xfrm>
          <a:prstGeom prst="rect">
            <a:avLst/>
          </a:prstGeom>
        </p:spPr>
      </p:pic>
      <p:pic>
        <p:nvPicPr>
          <p:cNvPr id="9" name="Picture 8">
            <a:extLst>
              <a:ext uri="{FF2B5EF4-FFF2-40B4-BE49-F238E27FC236}">
                <a16:creationId xmlns:a16="http://schemas.microsoft.com/office/drawing/2014/main" id="{2EFDCBC6-E7C7-421B-BB4B-732AA68D82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9128" y="1127055"/>
            <a:ext cx="3422792" cy="2180726"/>
          </a:xfrm>
          <a:prstGeom prst="rect">
            <a:avLst/>
          </a:prstGeom>
        </p:spPr>
      </p:pic>
    </p:spTree>
    <p:extLst>
      <p:ext uri="{BB962C8B-B14F-4D97-AF65-F5344CB8AC3E}">
        <p14:creationId xmlns:p14="http://schemas.microsoft.com/office/powerpoint/2010/main" val="1467745899"/>
      </p:ext>
    </p:extLst>
  </p:cSld>
  <p:clrMapOvr>
    <a:masterClrMapping/>
  </p:clrMapOvr>
  <mc:AlternateContent xmlns:mc="http://schemas.openxmlformats.org/markup-compatibility/2006" xmlns:p14="http://schemas.microsoft.com/office/powerpoint/2010/main">
    <mc:Choice Requires="p14">
      <p:transition spd="slow" p14:dur="2000" advTm="55357"/>
    </mc:Choice>
    <mc:Fallback xmlns="">
      <p:transition spd="slow" advTm="55357"/>
    </mc:Fallback>
  </mc:AlternateContent>
  <p:extLst>
    <p:ext uri="{3A86A75C-4F4B-4683-9AE1-C65F6400EC91}">
      <p14:laserTraceLst xmlns:p14="http://schemas.microsoft.com/office/powerpoint/2010/main">
        <p14:tracePtLst>
          <p14:tracePt t="34076" x="6030913" y="1930400"/>
          <p14:tracePt t="34314" x="6035675" y="1930400"/>
          <p14:tracePt t="34322" x="6051550" y="1935163"/>
          <p14:tracePt t="34329" x="6056313" y="1935163"/>
          <p14:tracePt t="34387" x="6061075" y="1935163"/>
          <p14:tracePt t="34398" x="6075363" y="1944688"/>
          <p14:tracePt t="34406" x="6086475" y="1949450"/>
          <p14:tracePt t="34414" x="6100763" y="1955800"/>
          <p14:tracePt t="34421" x="6116638" y="1955800"/>
          <p14:tracePt t="34430" x="6126163" y="1955800"/>
          <p14:tracePt t="34438" x="6140450" y="1955800"/>
          <p14:tracePt t="34444" x="6145213" y="1955800"/>
          <p14:tracePt t="34455" x="6149975" y="1955800"/>
          <p14:tracePt t="34529" x="6156325" y="1965325"/>
          <p14:tracePt t="34538" x="6165850" y="1965325"/>
          <p14:tracePt t="34546" x="6189663" y="1965325"/>
          <p14:tracePt t="34553" x="6210300" y="1965325"/>
          <p14:tracePt t="34560" x="6224588" y="1965325"/>
          <p14:tracePt t="34568" x="6245225" y="1965325"/>
          <p14:tracePt t="34576" x="6264275" y="1965325"/>
          <p14:tracePt t="34585" x="6284913" y="1965325"/>
          <p14:tracePt t="34592" x="6308725" y="1970088"/>
          <p14:tracePt t="34600" x="6338888" y="1970088"/>
          <p14:tracePt t="34606" x="6348413" y="1970088"/>
          <p14:tracePt t="34614" x="6364288" y="1970088"/>
          <p14:tracePt t="34621" x="6373813" y="1970088"/>
          <p14:tracePt t="34630" x="6383338" y="1970088"/>
          <p14:tracePt t="34638" x="6388100" y="1970088"/>
          <p14:tracePt t="34647" x="6394450" y="1970088"/>
          <p14:tracePt t="34700" x="6399213" y="1965325"/>
          <p14:tracePt t="34712" x="6403975" y="1965325"/>
          <p14:tracePt t="34719" x="6408738" y="1965325"/>
          <p14:tracePt t="34725" x="6413500" y="1960563"/>
          <p14:tracePt t="34734" x="6423025" y="1960563"/>
          <p14:tracePt t="34742" x="6429375" y="1960563"/>
          <p14:tracePt t="34751" x="6434138" y="1960563"/>
          <p14:tracePt t="34762" x="6438900" y="1960563"/>
          <p14:tracePt t="34770" x="6443663" y="1949450"/>
          <p14:tracePt t="34776" x="6457950" y="1949450"/>
          <p14:tracePt t="34785" x="6469063" y="1949450"/>
          <p14:tracePt t="34791" x="6483350" y="1949450"/>
          <p14:tracePt t="34801" x="6492875" y="1944688"/>
          <p14:tracePt t="34808" x="6518275" y="1944688"/>
          <p14:tracePt t="34816" x="6527800" y="1944688"/>
          <p14:tracePt t="34824" x="6553200" y="1939925"/>
          <p14:tracePt t="34829" x="6562725" y="1930400"/>
          <p14:tracePt t="34838" x="6577013" y="1930400"/>
          <p14:tracePt t="34847" x="6588125" y="1930400"/>
          <p14:tracePt t="34854" x="6597650" y="1930400"/>
          <p14:tracePt t="34870" x="6597650" y="1925638"/>
          <p14:tracePt t="34892" x="6602413" y="1925638"/>
          <p14:tracePt t="34900" x="6607175" y="1920875"/>
          <p14:tracePt t="34908" x="6616700" y="1916113"/>
          <p14:tracePt t="34916" x="6627813" y="1909763"/>
          <p14:tracePt t="34923" x="6637338" y="1909763"/>
          <p14:tracePt t="34932" x="6651625" y="1900238"/>
          <p14:tracePt t="34940" x="6656388" y="1895475"/>
          <p14:tracePt t="34946" x="6661150" y="1895475"/>
          <p14:tracePt t="34954" x="6667500" y="1890713"/>
          <p14:tracePt t="34962" x="6672263" y="1885950"/>
          <p14:tracePt t="34970" x="6677025" y="1885950"/>
          <p14:tracePt t="34978" x="6681788" y="1885950"/>
          <p14:tracePt t="34986" x="6691313" y="1881188"/>
          <p14:tracePt t="34991" x="6696075" y="1881188"/>
          <p14:tracePt t="35001" x="6700838" y="1876425"/>
          <p14:tracePt t="35008" x="6707188" y="1865313"/>
          <p14:tracePt t="35017" x="6721475" y="1860550"/>
          <p14:tracePt t="35023" x="6731000" y="1860550"/>
          <p14:tracePt t="35032" x="6735763" y="1855788"/>
          <p14:tracePt t="35040" x="6742113" y="1855788"/>
          <p14:tracePt t="35046" x="6751638" y="1855788"/>
          <p14:tracePt t="35054" x="6751638" y="1851025"/>
          <p14:tracePt t="35067" x="6756400" y="1851025"/>
          <p14:tracePt t="35106" x="6761163" y="1846263"/>
          <p14:tracePt t="35117" x="6765925" y="1841500"/>
          <p14:tracePt t="35123" x="6770688" y="1841500"/>
          <p14:tracePt t="35136" x="6775450" y="1830388"/>
          <p14:tracePt t="35153" x="6781800" y="1830388"/>
          <p14:tracePt t="35220" x="6786563" y="1825625"/>
          <p14:tracePt t="35236" x="6796088" y="1820863"/>
          <p14:tracePt t="35244" x="6805613" y="1811338"/>
          <p14:tracePt t="35256" x="6810375" y="1801813"/>
          <p14:tracePt t="35264" x="6815138" y="1797050"/>
          <p14:tracePt t="35274" x="6815138" y="1790700"/>
          <p14:tracePt t="35321" x="6815138" y="1785938"/>
          <p14:tracePt t="35340" x="6815138" y="1781175"/>
          <p14:tracePt t="35353" x="6815138" y="1776413"/>
          <p14:tracePt t="35364" x="6815138" y="1771650"/>
          <p14:tracePt t="35372" x="6810375" y="1762125"/>
          <p14:tracePt t="35380" x="6810375" y="1757363"/>
          <p14:tracePt t="35387" x="6805613" y="1751013"/>
          <p14:tracePt t="35399" x="6805613" y="1746250"/>
          <p14:tracePt t="35406" x="6805613" y="1741488"/>
          <p14:tracePt t="35418" x="6800850" y="1736725"/>
          <p14:tracePt t="35522" x="6796088" y="1722438"/>
          <p14:tracePt t="35538" x="6791325" y="1717675"/>
          <p14:tracePt t="35555" x="6781800" y="1717675"/>
          <p14:tracePt t="35564" x="6770688" y="1711325"/>
          <p14:tracePt t="35572" x="6756400" y="1711325"/>
          <p14:tracePt t="35580" x="6746875" y="1711325"/>
          <p14:tracePt t="35588" x="6731000" y="1711325"/>
          <p14:tracePt t="35596" x="6721475" y="1711325"/>
          <p14:tracePt t="35602" x="6707188" y="1711325"/>
          <p14:tracePt t="35610" x="6700838" y="1711325"/>
          <p14:tracePt t="35618" x="6691313" y="1711325"/>
          <p14:tracePt t="35626" x="6677025" y="1706563"/>
          <p14:tracePt t="35634" x="6672263" y="1706563"/>
          <p14:tracePt t="35642" x="6656388" y="1706563"/>
          <p14:tracePt t="35650" x="6646863" y="1706563"/>
          <p14:tracePt t="35656" x="6632575" y="1706563"/>
          <p14:tracePt t="35664" x="6627813" y="1706563"/>
          <p14:tracePt t="35672" x="6621463" y="1706563"/>
          <p14:tracePt t="35772" x="6616700" y="1706563"/>
          <p14:tracePt t="36315" x="0" y="0"/>
        </p14:tracePtLst>
        <p14:tracePtLst>
          <p14:tracePt t="39525" x="5068888" y="2476500"/>
          <p14:tracePt t="39655" x="5064125" y="2481263"/>
          <p14:tracePt t="39664" x="5053013" y="2486025"/>
          <p14:tracePt t="39672" x="5048250" y="2486025"/>
          <p14:tracePt t="39680" x="5043488" y="2490788"/>
          <p14:tracePt t="39685" x="5029200" y="2490788"/>
          <p14:tracePt t="39694" x="5024438" y="2495550"/>
          <p14:tracePt t="39706" x="5018088" y="2495550"/>
          <p14:tracePt t="39714" x="5013325" y="2495550"/>
          <p14:tracePt t="39721" x="5008563" y="2495550"/>
          <p14:tracePt t="39730" x="4999038" y="2506663"/>
          <p14:tracePt t="39737" x="4994275" y="2506663"/>
          <p14:tracePt t="39744" x="4984750" y="2506663"/>
          <p14:tracePt t="39755" x="4978400" y="2511425"/>
          <p14:tracePt t="39772" x="4973638" y="2511425"/>
          <p14:tracePt t="39784" x="4968875" y="2511425"/>
          <p14:tracePt t="39802" x="4959350" y="2511425"/>
          <p14:tracePt t="39839" x="4954588" y="2511425"/>
          <p14:tracePt t="39845" x="4954588" y="2516188"/>
          <p14:tracePt t="39852" x="4949825" y="2516188"/>
          <p14:tracePt t="39859" x="4938713" y="2516188"/>
          <p14:tracePt t="39869" x="4924425" y="2516188"/>
          <p14:tracePt t="39876" x="4905375" y="2516188"/>
          <p14:tracePt t="39884" x="4889500" y="2516188"/>
          <p14:tracePt t="39903" x="4854575" y="2516188"/>
          <p14:tracePt t="39906" x="4835525" y="2516188"/>
          <p14:tracePt t="39915" x="4824413" y="2516188"/>
          <p14:tracePt t="39921" x="4810125" y="2516188"/>
          <p14:tracePt t="39930" x="4795838" y="2516188"/>
          <p14:tracePt t="39937" x="4791075" y="2516188"/>
          <p14:tracePt t="39945" x="4779963" y="2516188"/>
          <p14:tracePt t="39954" x="4775200" y="2516188"/>
          <p14:tracePt t="40022" x="4760913" y="2516188"/>
          <p14:tracePt t="40030" x="4751388" y="2516188"/>
          <p14:tracePt t="40039" x="4735513" y="2516188"/>
          <p14:tracePt t="40045" x="4721225" y="2506663"/>
          <p14:tracePt t="40054" x="4711700" y="2506663"/>
          <p14:tracePt t="40062" x="4705350" y="2506663"/>
          <p14:tracePt t="40069" x="4700588" y="2506663"/>
          <p14:tracePt t="40075" x="4700588" y="2500313"/>
          <p14:tracePt t="40119" x="4700588" y="2495550"/>
          <p14:tracePt t="40135" x="4700588" y="2490788"/>
          <p14:tracePt t="40142" x="4691063" y="2490788"/>
          <p14:tracePt t="40151" x="4691063" y="2476500"/>
          <p14:tracePt t="40162" x="4691063" y="2471738"/>
          <p14:tracePt t="40182" x="4691063" y="2466975"/>
          <p14:tracePt t="40192" x="4691063" y="2460625"/>
          <p14:tracePt t="40201" x="4691063" y="2455863"/>
          <p14:tracePt t="40223" x="4691063" y="2451100"/>
          <p14:tracePt t="40233" x="4695825" y="2451100"/>
          <p14:tracePt t="40241" x="4695825" y="2441575"/>
          <p14:tracePt t="40250" x="4700588" y="2441575"/>
          <p14:tracePt t="40258" x="4705350" y="2436813"/>
          <p14:tracePt t="40266" x="4711700" y="2436813"/>
          <p14:tracePt t="40273" x="4716463" y="2432050"/>
          <p14:tracePt t="40282" x="4721225" y="2432050"/>
          <p14:tracePt t="40289" x="4725988" y="2427288"/>
          <p14:tracePt t="40298" x="4730750" y="2420938"/>
          <p14:tracePt t="40307" x="4740275" y="2420938"/>
          <p14:tracePt t="40313" x="4745038" y="2416175"/>
          <p14:tracePt t="40320" x="4751388" y="2416175"/>
          <p14:tracePt t="40329" x="4756150" y="2416175"/>
          <p14:tracePt t="40339" x="4756150" y="2411413"/>
          <p14:tracePt t="40354" x="4760913" y="2411413"/>
          <p14:tracePt t="40364" x="4765675" y="2411413"/>
          <p14:tracePt t="40379" x="4770438" y="2411413"/>
          <p14:tracePt t="40386" x="4770438" y="2406650"/>
          <p14:tracePt t="40399" x="4779963" y="2406650"/>
          <p14:tracePt t="40405" x="4784725" y="2406650"/>
          <p14:tracePt t="40417" x="4791075" y="2406650"/>
          <p14:tracePt t="40425" x="4795838" y="2406650"/>
          <p14:tracePt t="40432" x="4805363" y="2406650"/>
          <p14:tracePt t="40440" x="4819650" y="2406650"/>
          <p14:tracePt t="40448" x="4835525" y="2406650"/>
          <p14:tracePt t="40454" x="4845050" y="2406650"/>
          <p14:tracePt t="40462" x="4859338" y="2406650"/>
          <p14:tracePt t="40471" x="4870450" y="2406650"/>
          <p14:tracePt t="40479" x="4884738" y="2406650"/>
          <p14:tracePt t="40486" x="4889500" y="2406650"/>
          <p14:tracePt t="40495" x="4899025" y="2406650"/>
          <p14:tracePt t="40502" x="4905375" y="2406650"/>
          <p14:tracePt t="40509" x="4914900" y="2406650"/>
          <p14:tracePt t="40516" x="4919663" y="2406650"/>
          <p14:tracePt t="40525" x="4929188" y="2406650"/>
          <p14:tracePt t="40533" x="4954588" y="2411413"/>
          <p14:tracePt t="40540" x="4973638" y="2411413"/>
          <p14:tracePt t="40549" x="4994275" y="2411413"/>
          <p14:tracePt t="40555" x="5024438" y="2420938"/>
          <p14:tracePt t="40564" x="5053013" y="2420938"/>
          <p14:tracePt t="40570" x="5073650" y="2420938"/>
          <p14:tracePt t="40579" x="5087938" y="2427288"/>
          <p14:tracePt t="40586" x="5103813" y="2427288"/>
          <p14:tracePt t="40594" x="5108575" y="2427288"/>
          <p14:tracePt t="40602" x="5113338" y="2427288"/>
          <p14:tracePt t="40780" x="0" y="0"/>
        </p14:tracePtLst>
        <p14:tracePtLst>
          <p14:tracePt t="42846" x="5127625" y="1687513"/>
          <p14:tracePt t="42872" x="5127625" y="1682750"/>
          <p14:tracePt t="43002" x="5127625" y="1677988"/>
          <p14:tracePt t="43125" x="5122863" y="1677988"/>
          <p14:tracePt t="43249" x="5113338" y="1671638"/>
          <p14:tracePt t="43257" x="5097463" y="1666875"/>
          <p14:tracePt t="43267" x="5083175" y="1666875"/>
          <p14:tracePt t="43272" x="5068888" y="1657350"/>
          <p14:tracePt t="43280" x="5057775" y="1657350"/>
          <p14:tracePt t="43288" x="5043488" y="1657350"/>
          <p14:tracePt t="43295" x="5038725" y="1657350"/>
          <p14:tracePt t="43304" x="5033963" y="1652588"/>
          <p14:tracePt t="43312" x="5018088" y="1652588"/>
          <p14:tracePt t="43318" x="5013325" y="1652588"/>
          <p14:tracePt t="43325" x="5008563" y="1647825"/>
          <p14:tracePt t="43334" x="4999038" y="1647825"/>
          <p14:tracePt t="43342" x="4984750" y="1643063"/>
          <p14:tracePt t="43350" x="4978400" y="1643063"/>
          <p14:tracePt t="43357" x="4973638" y="1638300"/>
          <p14:tracePt t="43366" x="4959350" y="1638300"/>
          <p14:tracePt t="43372" x="4949825" y="1627188"/>
          <p14:tracePt t="43381" x="4933950" y="1627188"/>
          <p14:tracePt t="43388" x="4919663" y="1622425"/>
          <p14:tracePt t="43395" x="4910138" y="1617663"/>
          <p14:tracePt t="43404" x="4894263" y="1617663"/>
          <p14:tracePt t="43412" x="4879975" y="1608138"/>
          <p14:tracePt t="43420" x="4875213" y="1603375"/>
          <p14:tracePt t="43428" x="4870450" y="1603375"/>
          <p14:tracePt t="43434" x="4854575" y="1598613"/>
          <p14:tracePt t="43442" x="4845050" y="1598613"/>
          <p14:tracePt t="43454" x="4840288" y="1598613"/>
          <p14:tracePt t="43585" x="4835525" y="1598613"/>
          <p14:tracePt t="43632" x="4830763" y="1598613"/>
          <p14:tracePt t="43639" x="4830763" y="1603375"/>
          <p14:tracePt t="43649" x="4819650" y="1603375"/>
          <p14:tracePt t="43661" x="4819650" y="1608138"/>
          <p14:tracePt t="43690" x="4814888" y="1612900"/>
          <p14:tracePt t="43698" x="4810125" y="1627188"/>
          <p14:tracePt t="43704" x="4805363" y="1631950"/>
          <p14:tracePt t="43712" x="4800600" y="1643063"/>
          <p14:tracePt t="43719" x="4791075" y="1652588"/>
          <p14:tracePt t="43729" x="4791075" y="1657350"/>
          <p14:tracePt t="43736" x="4784725" y="1666875"/>
          <p14:tracePt t="43745" x="4784725" y="1682750"/>
          <p14:tracePt t="43752" x="4784725" y="1687513"/>
          <p14:tracePt t="43759" x="4784725" y="1692275"/>
          <p14:tracePt t="43766" x="4784725" y="1697038"/>
          <p14:tracePt t="43774" x="4784725" y="1711325"/>
          <p14:tracePt t="43786" x="4784725" y="1717675"/>
          <p14:tracePt t="43794" x="4784725" y="1722438"/>
          <p14:tracePt t="43802" x="4784725" y="1727200"/>
          <p14:tracePt t="43809" x="4784725" y="1731963"/>
          <p14:tracePt t="43818" x="4784725" y="1736725"/>
          <p14:tracePt t="43824" x="4784725" y="1751013"/>
          <p14:tracePt t="43832" x="4784725" y="1757363"/>
          <p14:tracePt t="43840" x="4795838" y="1766888"/>
          <p14:tracePt t="43850" x="4795838" y="1781175"/>
          <p14:tracePt t="43856" x="4800600" y="1785938"/>
          <p14:tracePt t="43864" x="4805363" y="1790700"/>
          <p14:tracePt t="43872" x="4810125" y="1806575"/>
          <p14:tracePt t="43879" x="4814888" y="1811338"/>
          <p14:tracePt t="43898" x="4830763" y="1820863"/>
          <p14:tracePt t="43906" x="4835525" y="1820863"/>
          <p14:tracePt t="43916" x="4835525" y="1825625"/>
          <p14:tracePt t="43981" x="4840288" y="1825625"/>
          <p14:tracePt t="43994" x="4845050" y="1825625"/>
          <p14:tracePt t="44002" x="4849813" y="1825625"/>
          <p14:tracePt t="44010" x="4854575" y="1825625"/>
          <p14:tracePt t="44022" x="4859338" y="1825625"/>
          <p14:tracePt t="44034" x="4870450" y="1825625"/>
          <p14:tracePt t="44039" x="4879975" y="1820863"/>
          <p14:tracePt t="44049" x="4884738" y="1820863"/>
          <p14:tracePt t="44055" x="4899025" y="1816100"/>
          <p14:tracePt t="44064" x="4910138" y="1816100"/>
          <p14:tracePt t="44072" x="4914900" y="1811338"/>
          <p14:tracePt t="44081" x="4929188" y="1801813"/>
          <p14:tracePt t="44087" x="4938713" y="1801813"/>
          <p14:tracePt t="44094" x="4954588" y="1797050"/>
          <p14:tracePt t="44102" x="4968875" y="1790700"/>
          <p14:tracePt t="44110" x="4978400" y="1790700"/>
          <p14:tracePt t="44118" x="4994275" y="1790700"/>
          <p14:tracePt t="44126" x="4999038" y="1790700"/>
          <p14:tracePt t="44134" x="5003800" y="1781175"/>
          <p14:tracePt t="44142" x="5008563" y="1781175"/>
          <p14:tracePt t="44149" x="5018088" y="1781175"/>
          <p14:tracePt t="44155" x="5024438" y="1781175"/>
          <p14:tracePt t="44164" x="5029200" y="1781175"/>
          <p14:tracePt t="44172" x="5033963" y="1781175"/>
          <p14:tracePt t="44181" x="5038725" y="1781175"/>
          <p14:tracePt t="44187" x="5053013" y="1781175"/>
          <p14:tracePt t="44196" x="5064125" y="1781175"/>
          <p14:tracePt t="44201" x="5078413" y="1781175"/>
          <p14:tracePt t="44210" x="5083175" y="1776413"/>
          <p14:tracePt t="44218" x="5092700" y="1776413"/>
          <p14:tracePt t="44226" x="5097463" y="1776413"/>
          <p14:tracePt t="44276" x="5103813" y="1771650"/>
          <p14:tracePt t="44301" x="5113338" y="1766888"/>
          <p14:tracePt t="44314" x="5118100" y="1762125"/>
          <p14:tracePt t="44321" x="5127625" y="1762125"/>
          <p14:tracePt t="44408" x="5127625" y="1757363"/>
          <p14:tracePt t="44434" x="5132388" y="1751013"/>
          <p14:tracePt t="44446" x="5137150" y="1751013"/>
          <p14:tracePt t="44524" x="5148263" y="1741488"/>
          <p14:tracePt t="44653" x="5148263" y="1736725"/>
          <p14:tracePt t="44663" x="0" y="0"/>
        </p14:tracePtLst>
        <p14:tracePtLst>
          <p14:tracePt t="46741" x="4835525" y="2982913"/>
          <p14:tracePt t="46824" x="4859338" y="2982913"/>
          <p14:tracePt t="46832" x="4914900" y="2982913"/>
          <p14:tracePt t="46840" x="4968875" y="2971800"/>
          <p14:tracePt t="46848" x="5024438" y="2971800"/>
          <p14:tracePt t="46854" x="5087938" y="2962275"/>
          <p14:tracePt t="46862" x="5157788" y="2962275"/>
          <p14:tracePt t="46870" x="5211763" y="2957513"/>
          <p14:tracePt t="46878" x="5267325" y="2957513"/>
          <p14:tracePt t="46896" x="5391150" y="2938463"/>
          <p14:tracePt t="46902" x="5445125" y="2917825"/>
          <p14:tracePt t="46908" x="5505450" y="2908300"/>
          <p14:tracePt t="46917" x="5559425" y="2887663"/>
          <p14:tracePt t="46924" x="5614988" y="2878138"/>
          <p14:tracePt t="46934" x="5673725" y="2868613"/>
          <p14:tracePt t="46939" x="5729288" y="2852738"/>
          <p14:tracePt t="46949" x="5788025" y="2833688"/>
          <p14:tracePt t="46956" x="5843588" y="2813050"/>
          <p14:tracePt t="46961" x="5902325" y="2794000"/>
          <p14:tracePt t="46970" x="5956300" y="2773363"/>
          <p14:tracePt t="46978" x="6002338" y="2759075"/>
          <p14:tracePt t="46986" x="6035675" y="2738438"/>
          <p14:tracePt t="46994" x="6081713" y="2724150"/>
          <p14:tracePt t="47001" x="6126163" y="2705100"/>
          <p14:tracePt t="47010" x="6170613" y="2684463"/>
          <p14:tracePt t="47018" x="6205538" y="2670175"/>
          <p14:tracePt t="47024" x="6235700" y="2654300"/>
          <p14:tracePt t="47033" x="6280150" y="2635250"/>
          <p14:tracePt t="47039" x="6338888" y="2605088"/>
          <p14:tracePt t="47049" x="6399213" y="2565400"/>
          <p14:tracePt t="47056" x="6457950" y="2535238"/>
          <p14:tracePt t="47064" x="6502400" y="2511425"/>
          <p14:tracePt t="47071" x="6562725" y="2471738"/>
          <p14:tracePt t="47078" x="6637338" y="2432050"/>
          <p14:tracePt t="47086" x="6696075" y="2392363"/>
          <p14:tracePt t="47094" x="6756400" y="2362200"/>
          <p14:tracePt t="47102" x="6800850" y="2322513"/>
          <p14:tracePt t="47109" x="6835775" y="2308225"/>
          <p14:tracePt t="47118" x="6854825" y="2282825"/>
          <p14:tracePt t="47126" x="6894513" y="2247900"/>
          <p14:tracePt t="47134" x="6910388" y="2212975"/>
          <p14:tracePt t="47139" x="6934200" y="2178050"/>
          <p14:tracePt t="47149" x="6954838" y="2133600"/>
          <p14:tracePt t="47156" x="6973888" y="2079625"/>
          <p14:tracePt t="47165" x="6989763" y="2035175"/>
          <p14:tracePt t="47172" x="7008813" y="1974850"/>
          <p14:tracePt t="47181" x="7019925" y="1920875"/>
          <p14:tracePt t="47185" x="7029450" y="1876425"/>
          <p14:tracePt t="47194" x="7029450" y="1820863"/>
          <p14:tracePt t="47201" x="7029450" y="1790700"/>
          <p14:tracePt t="47211" x="7029450" y="1762125"/>
          <p14:tracePt t="47218" x="7029450" y="1741488"/>
          <p14:tracePt t="47226" x="7019925" y="1722438"/>
          <p14:tracePt t="47234" x="7004050" y="1706563"/>
          <p14:tracePt t="47241" x="6989763" y="1682750"/>
          <p14:tracePt t="47249" x="6973888" y="1662113"/>
          <p14:tracePt t="47256" x="6959600" y="1647825"/>
          <p14:tracePt t="47265" x="6929438" y="1631950"/>
          <p14:tracePt t="47271" x="6884988" y="1612900"/>
          <p14:tracePt t="47280" x="6835775" y="1587500"/>
          <p14:tracePt t="47288" x="6781800" y="1568450"/>
          <p14:tracePt t="47294" x="6721475" y="1547813"/>
          <p14:tracePt t="47302" x="6667500" y="1528763"/>
          <p14:tracePt t="47310" x="6607175" y="1508125"/>
          <p14:tracePt t="47318" x="6562725" y="1493838"/>
          <p14:tracePt t="47326" x="6542088" y="1484313"/>
          <p14:tracePt t="47334" x="6518275" y="1479550"/>
          <p14:tracePt t="47341" x="6508750" y="1468438"/>
          <p14:tracePt t="47348" x="6492875" y="1463675"/>
          <p14:tracePt t="47356" x="6478588" y="1463675"/>
          <p14:tracePt t="47365" x="6457950" y="1454150"/>
          <p14:tracePt t="47372" x="6418263" y="1449388"/>
          <p14:tracePt t="47380" x="6364288" y="1449388"/>
          <p14:tracePt t="47388" x="6280150" y="1439863"/>
          <p14:tracePt t="47397" x="6200775" y="1439863"/>
          <p14:tracePt t="47402" x="6110288" y="1439863"/>
          <p14:tracePt t="47410" x="6007100" y="1439863"/>
          <p14:tracePt t="47418" x="5897563" y="1428750"/>
          <p14:tracePt t="47426" x="5792788" y="1414463"/>
          <p14:tracePt t="47434" x="5708650" y="1404938"/>
          <p14:tracePt t="47442" x="5643563" y="1404938"/>
          <p14:tracePt t="47450" x="5575300" y="1404938"/>
          <p14:tracePt t="47456" x="5519738" y="1404938"/>
          <p14:tracePt t="47464" x="5491163" y="1400175"/>
          <p14:tracePt t="47471" x="5461000" y="1400175"/>
          <p14:tracePt t="47480" x="5440363" y="1400175"/>
          <p14:tracePt t="47488" x="5426075" y="1400175"/>
          <p14:tracePt t="47497" x="5416550" y="1400175"/>
          <p14:tracePt t="47503" x="5400675" y="1400175"/>
          <p14:tracePt t="47510" x="5395913" y="1400175"/>
          <p14:tracePt t="47526" x="5391150" y="1400175"/>
          <p14:tracePt t="47689" x="0" y="0"/>
        </p14:tracePtLst>
        <p14:tracePtLst>
          <p14:tracePt t="50245" x="1449388" y="2803525"/>
          <p14:tracePt t="50373" x="1449388" y="2798763"/>
          <p14:tracePt t="50382" x="1463675" y="2789238"/>
          <p14:tracePt t="50390" x="1479550" y="2773363"/>
          <p14:tracePt t="50399" x="1493838" y="2759075"/>
          <p14:tracePt t="50406" x="1514475" y="2733675"/>
          <p14:tracePt t="50414" x="1538288" y="2714625"/>
          <p14:tracePt t="50421" x="1554163" y="2679700"/>
          <p14:tracePt t="50428" x="1589088" y="2665413"/>
          <p14:tracePt t="50436" x="1608138" y="2649538"/>
          <p14:tracePt t="50444" x="1624013" y="2635250"/>
          <p14:tracePt t="50451" x="1638300" y="2619375"/>
          <p14:tracePt t="50461" x="1652588" y="2605088"/>
          <p14:tracePt t="50468" x="1668463" y="2590800"/>
          <p14:tracePt t="50476" x="1677988" y="2579688"/>
          <p14:tracePt t="50482" x="1692275" y="2565400"/>
          <p14:tracePt t="50490" x="1712913" y="2530475"/>
          <p14:tracePt t="50499" x="1727200" y="2486025"/>
          <p14:tracePt t="50506" x="1757363" y="2432050"/>
          <p14:tracePt t="50515" x="1787525" y="2371725"/>
          <p14:tracePt t="50522" x="1816100" y="2312988"/>
          <p14:tracePt t="50532" x="1857375" y="2252663"/>
          <p14:tracePt t="50543" x="1916113" y="2178050"/>
          <p14:tracePt t="50552" x="1955800" y="2143125"/>
          <p14:tracePt t="50561" x="1970088" y="2124075"/>
          <p14:tracePt t="50568" x="1981200" y="2109788"/>
          <p14:tracePt t="50575" x="1995488" y="2084388"/>
          <p14:tracePt t="50584" x="2020888" y="2063750"/>
          <p14:tracePt t="50592" x="2035175" y="2049463"/>
          <p14:tracePt t="50599" x="2049463" y="2035175"/>
          <p14:tracePt t="50606" x="2065338" y="2019300"/>
          <p14:tracePt t="50615" x="2074863" y="2005013"/>
          <p14:tracePt t="50621" x="2089150" y="1989138"/>
          <p14:tracePt t="50631" x="2105025" y="1970088"/>
          <p14:tracePt t="50638" x="2128838" y="1944688"/>
          <p14:tracePt t="50644" x="2144713" y="1916113"/>
          <p14:tracePt t="50651" x="2170113" y="1881188"/>
          <p14:tracePt t="50661" x="2184400" y="1855788"/>
          <p14:tracePt t="50668" x="2198688" y="1836738"/>
          <p14:tracePt t="50676" x="2214563" y="1811338"/>
          <p14:tracePt t="50684" x="2228850" y="1801813"/>
          <p14:tracePt t="50692" x="2243138" y="1785938"/>
          <p14:tracePt t="50700" x="2259013" y="1771650"/>
          <p14:tracePt t="50706" x="2273300" y="1757363"/>
          <p14:tracePt t="50715" x="2289175" y="1741488"/>
          <p14:tracePt t="50722" x="2303463" y="1722438"/>
          <p14:tracePt t="50730" x="2312988" y="1706563"/>
          <p14:tracePt t="50738" x="2328863" y="1682750"/>
          <p14:tracePt t="50747" x="2343150" y="1662113"/>
          <p14:tracePt t="50754" x="2352675" y="1647825"/>
          <p14:tracePt t="50760" x="2357438" y="1631950"/>
          <p14:tracePt t="50768" x="2368550" y="1622425"/>
          <p14:tracePt t="50776" x="2368550" y="1608138"/>
          <p14:tracePt t="50784" x="2368550" y="1598613"/>
          <p14:tracePt t="50794" x="2368550" y="1582738"/>
          <p14:tracePt t="50801" x="2368550" y="1568450"/>
          <p14:tracePt t="50807" x="2362200" y="1558925"/>
          <p14:tracePt t="50815" x="2347913" y="1543050"/>
          <p14:tracePt t="50821" x="2343150" y="1528763"/>
          <p14:tracePt t="50831" x="2338388" y="1512888"/>
          <p14:tracePt t="50839" x="2328863" y="1503363"/>
          <p14:tracePt t="50847" x="2322513" y="1489075"/>
          <p14:tracePt t="50854" x="2308225" y="1473200"/>
          <p14:tracePt t="50863" x="2303463" y="1458913"/>
          <p14:tracePt t="50868" x="2293938" y="1449388"/>
          <p14:tracePt t="50876" x="2278063" y="1433513"/>
          <p14:tracePt t="50884" x="2273300" y="1419225"/>
          <p14:tracePt t="50897" x="2259013" y="1404938"/>
          <p14:tracePt t="50900" x="2254250" y="1400175"/>
          <p14:tracePt t="50907" x="2249488" y="1393825"/>
          <p14:tracePt t="50916" x="2249488" y="1389063"/>
          <p14:tracePt t="50922" x="2243138" y="1389063"/>
          <p14:tracePt t="50930" x="2238375" y="1374775"/>
          <p14:tracePt t="50938" x="2228850" y="1370013"/>
          <p14:tracePt t="50947" x="2219325" y="1358900"/>
          <p14:tracePt t="50954" x="2214563" y="1349375"/>
          <p14:tracePt t="50962" x="2198688" y="1339850"/>
          <p14:tracePt t="50970" x="2193925" y="1335088"/>
          <p14:tracePt t="50976" x="2179638" y="1319213"/>
          <p14:tracePt t="50984" x="2170113" y="1304925"/>
          <p14:tracePt t="50993" x="2154238" y="1300163"/>
          <p14:tracePt t="51000" x="2139950" y="1295400"/>
          <p14:tracePt t="51007" x="2124075" y="1285875"/>
          <p14:tracePt t="51016" x="2114550" y="1279525"/>
          <p14:tracePt t="51025" x="2089150" y="1279525"/>
          <p14:tracePt t="51030" x="2070100" y="1270000"/>
          <p14:tracePt t="51038" x="2049463" y="1270000"/>
          <p14:tracePt t="51046" x="2025650" y="1270000"/>
          <p14:tracePt t="51053" x="2005013" y="1265238"/>
          <p14:tracePt t="51062" x="1995488" y="1265238"/>
          <p14:tracePt t="51070" x="1981200" y="1265238"/>
          <p14:tracePt t="51078" x="1965325" y="1265238"/>
          <p14:tracePt t="51084" x="1955800" y="1265238"/>
          <p14:tracePt t="51092" x="1951038" y="1265238"/>
          <p14:tracePt t="51101" x="1946275" y="1265238"/>
          <p14:tracePt t="51108" x="1936750" y="1265238"/>
          <p14:tracePt t="51119" x="1930400" y="1265238"/>
          <p14:tracePt t="51132" x="1925638" y="1265238"/>
          <p14:tracePt t="51138" x="1916113" y="1270000"/>
          <p14:tracePt t="51147" x="1901825" y="1279525"/>
          <p14:tracePt t="51153" x="1862138" y="1285875"/>
          <p14:tracePt t="51163" x="1836738" y="1300163"/>
          <p14:tracePt t="51170" x="1797050" y="1309688"/>
          <p14:tracePt t="51178" x="1752600" y="1330325"/>
          <p14:tracePt t="51185" x="1717675" y="1344613"/>
          <p14:tracePt t="51192" x="1673225" y="1365250"/>
          <p14:tracePt t="51201" x="1652588" y="1370013"/>
          <p14:tracePt t="51208" x="1628775" y="1384300"/>
          <p14:tracePt t="51217" x="1608138" y="1400175"/>
          <p14:tracePt t="51223" x="1593850" y="1414463"/>
          <p14:tracePt t="51232" x="1577975" y="1428750"/>
          <p14:tracePt t="51240" x="1563688" y="1444625"/>
          <p14:tracePt t="51246" x="1554163" y="1449388"/>
          <p14:tracePt t="51253" x="1538288" y="1463675"/>
          <p14:tracePt t="51263" x="1524000" y="1479550"/>
          <p14:tracePt t="51270" x="1498600" y="1493838"/>
          <p14:tracePt t="51277" x="1489075" y="1508125"/>
          <p14:tracePt t="51285" x="1463675" y="1524000"/>
          <p14:tracePt t="51294" x="1449388" y="1533525"/>
          <p14:tracePt t="51300" x="1430338" y="1547813"/>
          <p14:tracePt t="51308" x="1404938" y="1563688"/>
          <p14:tracePt t="51317" x="1390650" y="1577975"/>
          <p14:tracePt t="51324" x="1370013" y="1592263"/>
          <p14:tracePt t="51332" x="1355725" y="1608138"/>
          <p14:tracePt t="51340" x="1339850" y="1622425"/>
          <p14:tracePt t="51348" x="1335088" y="1638300"/>
          <p14:tracePt t="51355" x="1320800" y="1647825"/>
          <p14:tracePt t="51362" x="1316038" y="1662113"/>
          <p14:tracePt t="51370" x="1300163" y="1677988"/>
          <p14:tracePt t="51378" x="1290638" y="1692275"/>
          <p14:tracePt t="51386" x="1281113" y="1706563"/>
          <p14:tracePt t="51394" x="1271588" y="1717675"/>
          <p14:tracePt t="51401" x="1265238" y="1741488"/>
          <p14:tracePt t="51408" x="1255713" y="1751013"/>
          <p14:tracePt t="51416" x="1241425" y="1785938"/>
          <p14:tracePt t="51424" x="1236663" y="1801813"/>
          <p14:tracePt t="51432" x="1225550" y="1820863"/>
          <p14:tracePt t="51440" x="1211263" y="1836738"/>
          <p14:tracePt t="51449" x="1206500" y="1851025"/>
          <p14:tracePt t="51456" x="1201738" y="1860550"/>
          <p14:tracePt t="51464" x="1201738" y="1876425"/>
          <p14:tracePt t="51470" x="1190625" y="1890713"/>
          <p14:tracePt t="51478" x="1185863" y="1900238"/>
          <p14:tracePt t="51486" x="1181100" y="1925638"/>
          <p14:tracePt t="51495" x="1181100" y="1944688"/>
          <p14:tracePt t="51502" x="1171575" y="1965325"/>
          <p14:tracePt t="51510" x="1166813" y="2000250"/>
          <p14:tracePt t="51516" x="1166813" y="2028825"/>
          <p14:tracePt t="51524" x="1166813" y="2049463"/>
          <p14:tracePt t="51532" x="1157288" y="2070100"/>
          <p14:tracePt t="51540" x="1150938" y="2093913"/>
          <p14:tracePt t="51549" x="1141413" y="2103438"/>
          <p14:tracePt t="51555" x="1141413" y="2119313"/>
          <p14:tracePt t="51564" x="1136650" y="2133600"/>
          <p14:tracePt t="51570" x="1136650" y="2143125"/>
          <p14:tracePt t="51578" x="1136650" y="2159000"/>
          <p14:tracePt t="51586" x="1136650" y="2178050"/>
          <p14:tracePt t="51595" x="1136650" y="2198688"/>
          <p14:tracePt t="51602" x="1136650" y="2212975"/>
          <p14:tracePt t="51610" x="1136650" y="2228850"/>
          <p14:tracePt t="51618" x="1146175" y="2238375"/>
          <p14:tracePt t="51623" x="1146175" y="2252663"/>
          <p14:tracePt t="51632" x="1150938" y="2268538"/>
          <p14:tracePt t="51640" x="1150938" y="2278063"/>
          <p14:tracePt t="51648" x="1150938" y="2292350"/>
          <p14:tracePt t="51655" x="1150938" y="2301875"/>
          <p14:tracePt t="51664" x="1150938" y="2317750"/>
          <p14:tracePt t="51672" x="1150938" y="2332038"/>
          <p14:tracePt t="51680" x="1141413" y="2341563"/>
          <p14:tracePt t="51685" x="1141413" y="2357438"/>
          <p14:tracePt t="51695" x="1141413" y="2366963"/>
          <p14:tracePt t="51702" x="1136650" y="2376488"/>
          <p14:tracePt t="51710" x="1136650" y="2387600"/>
          <p14:tracePt t="51717" x="1136650" y="2401888"/>
          <p14:tracePt t="51727" x="1136650" y="2406650"/>
          <p14:tracePt t="51734" x="1131888" y="2416175"/>
          <p14:tracePt t="51740" x="1127125" y="2432050"/>
          <p14:tracePt t="51749" x="1117600" y="2446338"/>
          <p14:tracePt t="51756" x="1111250" y="2455863"/>
          <p14:tracePt t="51764" x="1101725" y="2471738"/>
          <p14:tracePt t="51772" x="1096963" y="2486025"/>
          <p14:tracePt t="51780" x="1082675" y="2500313"/>
          <p14:tracePt t="51788" x="1066800" y="2516188"/>
          <p14:tracePt t="51794" x="1052513" y="2535238"/>
          <p14:tracePt t="51802" x="1047750" y="2551113"/>
          <p14:tracePt t="51810" x="1031875" y="2565400"/>
          <p14:tracePt t="51818" x="1027113" y="2574925"/>
          <p14:tracePt t="51827" x="1017588" y="2590800"/>
          <p14:tracePt t="51834" x="1008063" y="2605088"/>
          <p14:tracePt t="51842" x="1008063" y="2614613"/>
          <p14:tracePt t="51849" x="992188" y="2630488"/>
          <p14:tracePt t="51856" x="977900" y="2644775"/>
          <p14:tracePt t="51864" x="963613" y="2659063"/>
          <p14:tracePt t="51872" x="947738" y="2674938"/>
          <p14:tracePt t="51880" x="933450" y="2689225"/>
          <p14:tracePt t="51888" x="919163" y="2705100"/>
          <p14:tracePt t="51896" x="912813" y="2714625"/>
          <p14:tracePt t="51902" x="898525" y="2728913"/>
          <p14:tracePt t="51910" x="893763" y="2744788"/>
          <p14:tracePt t="51918" x="877888" y="2759075"/>
          <p14:tracePt t="51927" x="873125" y="2768600"/>
          <p14:tracePt t="51934" x="863600" y="2784475"/>
          <p14:tracePt t="52188" x="0" y="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dirty="0"/>
              <a:t>Cluster Analysis Pass Defense Results</a:t>
            </a:r>
            <a:br>
              <a:rPr lang="en-US" dirty="0"/>
            </a:br>
            <a:r>
              <a:rPr lang="en-US" dirty="0"/>
              <a:t>K-means clustering with 5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155, 55, 82, 118, 103</a:t>
            </a:r>
          </a:p>
          <a:p>
            <a:r>
              <a:rPr lang="en-US" dirty="0"/>
              <a:t>Most Attributes have widespread values.</a:t>
            </a:r>
          </a:p>
          <a:p>
            <a:pPr lvl="1"/>
            <a:r>
              <a:rPr lang="en-US" dirty="0"/>
              <a:t>Clusters 4 and 5 Weaknesses</a:t>
            </a:r>
          </a:p>
          <a:p>
            <a:pPr lvl="1"/>
            <a:r>
              <a:rPr lang="en-US" dirty="0"/>
              <a:t>Cluster 3 home games</a:t>
            </a:r>
          </a:p>
          <a:p>
            <a:pPr lvl="1"/>
            <a:r>
              <a:rPr lang="en-US" dirty="0"/>
              <a:t>Cluster 2 Strong Deep outside pass defense</a:t>
            </a:r>
          </a:p>
          <a:p>
            <a:pPr lvl="1"/>
            <a:r>
              <a:rPr lang="en-US" dirty="0"/>
              <a:t>Cluster 1 Strong short right pass defense</a:t>
            </a:r>
          </a:p>
        </p:txBody>
      </p:sp>
      <p:pic>
        <p:nvPicPr>
          <p:cNvPr id="4" name="Picture 3">
            <a:extLst>
              <a:ext uri="{FF2B5EF4-FFF2-40B4-BE49-F238E27FC236}">
                <a16:creationId xmlns:a16="http://schemas.microsoft.com/office/drawing/2014/main" id="{1E0856B8-68D9-44F4-9ECF-FCD37094ABCE}"/>
              </a:ext>
            </a:extLst>
          </p:cNvPr>
          <p:cNvPicPr>
            <a:picLocks noChangeAspect="1"/>
          </p:cNvPicPr>
          <p:nvPr/>
        </p:nvPicPr>
        <p:blipFill>
          <a:blip r:embed="rId4"/>
          <a:stretch>
            <a:fillRect/>
          </a:stretch>
        </p:blipFill>
        <p:spPr>
          <a:xfrm>
            <a:off x="643192" y="1469943"/>
            <a:ext cx="5451627" cy="359807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17924469"/>
      </p:ext>
    </p:extLst>
  </p:cSld>
  <p:clrMapOvr>
    <a:masterClrMapping/>
  </p:clrMapOvr>
  <mc:AlternateContent xmlns:mc="http://schemas.openxmlformats.org/markup-compatibility/2006" xmlns:p14="http://schemas.microsoft.com/office/powerpoint/2010/main">
    <mc:Choice Requires="p14">
      <p:transition spd="slow" p14:dur="2000" advTm="479807"/>
    </mc:Choice>
    <mc:Fallback xmlns="">
      <p:transition spd="slow" advTm="479807"/>
    </mc:Fallback>
  </mc:AlternateContent>
  <p:extLst>
    <p:ext uri="{3A86A75C-4F4B-4683-9AE1-C65F6400EC91}">
      <p14:laserTraceLst xmlns:p14="http://schemas.microsoft.com/office/powerpoint/2010/main">
        <p14:tracePtLst>
          <p14:tracePt t="25247" x="9605963" y="2649538"/>
          <p14:tracePt t="25305" x="9605963" y="2644775"/>
          <p14:tracePt t="25383" x="9605963" y="2640013"/>
          <p14:tracePt t="25391" x="9596438" y="2640013"/>
          <p14:tracePt t="25400" x="9580563" y="2635250"/>
          <p14:tracePt t="25407" x="9566275" y="2635250"/>
          <p14:tracePt t="25414" x="9556750" y="2625725"/>
          <p14:tracePt t="25422" x="9540875" y="2625725"/>
          <p14:tracePt t="25431" x="9526588" y="2619375"/>
          <p14:tracePt t="25437" x="9517063" y="2619375"/>
          <p14:tracePt t="25446" x="9501188" y="2614613"/>
          <p14:tracePt t="25454" x="9486900" y="2614613"/>
          <p14:tracePt t="25461" x="9477375" y="2614613"/>
          <p14:tracePt t="25468" x="9461500" y="2614613"/>
          <p14:tracePt t="25475" x="9451975" y="2614613"/>
          <p14:tracePt t="25484" x="9436100" y="2614613"/>
          <p14:tracePt t="25491" x="9426575" y="2614613"/>
          <p14:tracePt t="25500" x="9402763" y="2614613"/>
          <p14:tracePt t="25507" x="9391650" y="2614613"/>
          <p14:tracePt t="25516" x="9367838" y="2614613"/>
          <p14:tracePt t="25522" x="9356725" y="2614613"/>
          <p14:tracePt t="25531" x="9342438" y="2614613"/>
          <p14:tracePt t="25537" x="9323388" y="2614613"/>
          <p14:tracePt t="25546" x="9302750" y="2614613"/>
          <p14:tracePt t="25553" x="9288463" y="2614613"/>
          <p14:tracePt t="25561" x="9277350" y="2614613"/>
          <p14:tracePt t="25569" x="9263063" y="2614613"/>
          <p14:tracePt t="25578" x="9253538" y="2614613"/>
          <p14:tracePt t="25583" x="9237663" y="2614613"/>
          <p14:tracePt t="25591" x="9223375" y="2614613"/>
          <p14:tracePt t="25600" x="9213850" y="2614613"/>
          <p14:tracePt t="25607" x="9197975" y="2614613"/>
          <p14:tracePt t="25616" x="9188450" y="2614613"/>
          <p14:tracePt t="25623" x="9174163" y="2614613"/>
          <p14:tracePt t="25633" x="9153525" y="2614613"/>
          <p14:tracePt t="25638" x="9139238" y="2614613"/>
          <p14:tracePt t="25646" x="9129713" y="2614613"/>
          <p14:tracePt t="25653" x="9113838" y="2619375"/>
          <p14:tracePt t="25662" x="9099550" y="2619375"/>
          <p14:tracePt t="25669" x="9090025" y="2619375"/>
          <p14:tracePt t="25678" x="9074150" y="2630488"/>
          <p14:tracePt t="25684" x="9064625" y="2630488"/>
          <p14:tracePt t="25692" x="9050338" y="2630488"/>
          <p14:tracePt t="25700" x="9034463" y="2630488"/>
          <p14:tracePt t="25707" x="9024938" y="2630488"/>
          <p14:tracePt t="25716" x="9010650" y="2630488"/>
          <p14:tracePt t="25724" x="8999538" y="2630488"/>
          <p14:tracePt t="25733" x="8985250" y="2630488"/>
          <p14:tracePt t="25739" x="8975725" y="2630488"/>
          <p14:tracePt t="25746" x="8959850" y="2625725"/>
          <p14:tracePt t="25754" x="8940800" y="2625725"/>
          <p14:tracePt t="25761" x="8915400" y="2619375"/>
          <p14:tracePt t="25769" x="8905875" y="2619375"/>
          <p14:tracePt t="25778" x="8891588" y="2619375"/>
          <p14:tracePt t="25785" x="8870950" y="2609850"/>
          <p14:tracePt t="25795" x="8845550" y="2609850"/>
          <p14:tracePt t="25801" x="8826500" y="2609850"/>
          <p14:tracePt t="25807" x="8796338" y="2605088"/>
          <p14:tracePt t="25817" x="8782050" y="2600325"/>
          <p14:tracePt t="25823" x="8761413" y="2600325"/>
          <p14:tracePt t="25833" x="8742363" y="2600325"/>
          <p14:tracePt t="25840" x="8716963" y="2590800"/>
          <p14:tracePt t="25848" x="8686800" y="2590800"/>
          <p14:tracePt t="25854" x="8658225" y="2586038"/>
          <p14:tracePt t="25861" x="8628063" y="2586038"/>
          <p14:tracePt t="25869" x="8607425" y="2586038"/>
          <p14:tracePt t="25878" x="8588375" y="2574925"/>
          <p14:tracePt t="25886" x="8558213" y="2574925"/>
          <p14:tracePt t="25895" x="8543925" y="2574925"/>
          <p14:tracePt t="25902" x="8523288" y="2570163"/>
          <p14:tracePt t="25907" x="8509000" y="2570163"/>
          <p14:tracePt t="25917" x="8497888" y="2570163"/>
          <p14:tracePt t="25931" x="8474075" y="2570163"/>
          <p14:tracePt t="25932" x="8453438" y="2570163"/>
          <p14:tracePt t="25939" x="8434388" y="2570163"/>
          <p14:tracePt t="25948" x="8404225" y="2570163"/>
          <p14:tracePt t="25954" x="8374063" y="2570163"/>
          <p14:tracePt t="25962" x="8345488" y="2570163"/>
          <p14:tracePt t="25969" x="8329613" y="2570163"/>
          <p14:tracePt t="25978" x="8299450" y="2570163"/>
          <p14:tracePt t="25985" x="8270875" y="2570163"/>
          <p14:tracePt t="25995" x="8240713" y="2570163"/>
          <p14:tracePt t="26003" x="8210550" y="2570163"/>
          <p14:tracePt t="26009" x="8180388" y="2570163"/>
          <p14:tracePt t="26016" x="8161338" y="2570163"/>
          <p14:tracePt t="26023" x="8131175" y="2570163"/>
          <p14:tracePt t="26034" x="8101013" y="2570163"/>
          <p14:tracePt t="26039" x="8072438" y="2570163"/>
          <p14:tracePt t="26048" x="8042275" y="2570163"/>
          <p14:tracePt t="26056" x="8021638" y="2570163"/>
          <p14:tracePt t="26064" x="7993063" y="2570163"/>
          <p14:tracePt t="26069" x="7962900" y="2579688"/>
          <p14:tracePt t="26078" x="7932738" y="2579688"/>
          <p14:tracePt t="26086" x="7907338" y="2579688"/>
          <p14:tracePt t="26095" x="7878763" y="2579688"/>
          <p14:tracePt t="26102" x="7867650" y="2579688"/>
          <p14:tracePt t="26109" x="7839075" y="2586038"/>
          <p14:tracePt t="26117" x="7813675" y="2586038"/>
          <p14:tracePt t="26123" x="7804150" y="2586038"/>
          <p14:tracePt t="26132" x="7788275" y="2595563"/>
          <p14:tracePt t="26139" x="7773988" y="2595563"/>
          <p14:tracePt t="26148" x="7764463" y="2595563"/>
          <p14:tracePt t="26156" x="7748588" y="2595563"/>
          <p14:tracePt t="26164" x="7739063" y="2600325"/>
          <p14:tracePt t="26171" x="7713663" y="2600325"/>
          <p14:tracePt t="26178" x="7694613" y="2600325"/>
          <p14:tracePt t="26185" x="7673975" y="2600325"/>
          <p14:tracePt t="26195" x="7654925" y="2600325"/>
          <p14:tracePt t="26202" x="7629525" y="2600325"/>
          <p14:tracePt t="26209" x="7610475" y="2600325"/>
          <p14:tracePt t="26218" x="7580313" y="2600325"/>
          <p14:tracePt t="26225" x="7559675" y="2600325"/>
          <p14:tracePt t="26233" x="7535863" y="2600325"/>
          <p14:tracePt t="26239" x="7510463" y="2600325"/>
          <p14:tracePt t="26248" x="7496175" y="2600325"/>
          <p14:tracePt t="26256" x="7475538" y="2600325"/>
          <p14:tracePt t="26265" x="7451725" y="2600325"/>
          <p14:tracePt t="26271" x="7431088" y="2600325"/>
          <p14:tracePt t="26281" x="7421563" y="2600325"/>
          <p14:tracePt t="26286" x="7396163" y="2600325"/>
          <p14:tracePt t="26295" x="7386638" y="2600325"/>
          <p14:tracePt t="26302" x="7361238" y="2600325"/>
          <p14:tracePt t="26309" x="7342188" y="2600325"/>
          <p14:tracePt t="26317" x="7332663" y="2600325"/>
          <p14:tracePt t="26325" x="7316788" y="2600325"/>
          <p14:tracePt t="26335" x="7307263" y="2600325"/>
          <p14:tracePt t="26339" x="7292975" y="2600325"/>
          <p14:tracePt t="26348" x="7277100" y="2600325"/>
          <p14:tracePt t="26356" x="7267575" y="2600325"/>
          <p14:tracePt t="26365" x="7253288" y="2600325"/>
          <p14:tracePt t="26371" x="7232650" y="2600325"/>
          <p14:tracePt t="26380" x="7218363" y="2600325"/>
          <p14:tracePt t="26388" x="7207250" y="2600325"/>
          <p14:tracePt t="26397" x="7192963" y="2600325"/>
          <p14:tracePt t="26402" x="7173913" y="2600325"/>
          <p14:tracePt t="26409" x="7162800" y="2600325"/>
          <p14:tracePt t="26417" x="7148513" y="2600325"/>
          <p14:tracePt t="26425" x="7134225" y="2600325"/>
          <p14:tracePt t="26434" x="7123113" y="2600325"/>
          <p14:tracePt t="26441" x="7108825" y="2605088"/>
          <p14:tracePt t="26448" x="7099300" y="2605088"/>
          <p14:tracePt t="26455" x="7073900" y="2605088"/>
          <p14:tracePt t="26466" x="7064375" y="2614613"/>
          <p14:tracePt t="26471" x="7048500" y="2619375"/>
          <p14:tracePt t="26481" x="7019925" y="2630488"/>
          <p14:tracePt t="26488" x="6994525" y="2635250"/>
          <p14:tracePt t="26497" x="6964363" y="2635250"/>
          <p14:tracePt t="26503" x="6924675" y="2649538"/>
          <p14:tracePt t="26509" x="6894513" y="2649538"/>
          <p14:tracePt t="26517" x="6865938" y="2659063"/>
          <p14:tracePt t="26525" x="6835775" y="2670175"/>
          <p14:tracePt t="26534" x="6800850" y="2674938"/>
          <p14:tracePt t="26541" x="6781800" y="2674938"/>
          <p14:tracePt t="26550" x="6761163" y="2684463"/>
          <p14:tracePt t="26557" x="6735763" y="2689225"/>
          <p14:tracePt t="26565" x="6716713" y="2689225"/>
          <p14:tracePt t="26571" x="6700838" y="2693988"/>
          <p14:tracePt t="26580" x="6691313" y="2693988"/>
          <p14:tracePt t="26587" x="6667500" y="2705100"/>
          <p14:tracePt t="26596" x="6656388" y="2705100"/>
          <p14:tracePt t="26603" x="6642100" y="2709863"/>
          <p14:tracePt t="26610" x="6627813" y="2719388"/>
          <p14:tracePt t="26618" x="6616700" y="2724150"/>
          <p14:tracePt t="26625" x="6607175" y="2724150"/>
          <p14:tracePt t="26634" x="6597650" y="2728913"/>
          <p14:tracePt t="26641" x="6581775" y="2738438"/>
          <p14:tracePt t="26650" x="6577013" y="2744788"/>
          <p14:tracePt t="26658" x="6567488" y="2749550"/>
          <p14:tracePt t="26664" x="6553200" y="2754313"/>
          <p14:tracePt t="26671" x="6537325" y="2768600"/>
          <p14:tracePt t="26681" x="6523038" y="2784475"/>
          <p14:tracePt t="26688" x="6508750" y="2798763"/>
          <p14:tracePt t="26696" x="6492875" y="2813050"/>
          <p14:tracePt t="26703" x="6488113" y="2819400"/>
          <p14:tracePt t="26713" x="6478588" y="2828925"/>
          <p14:tracePt t="26719" x="6469063" y="2843213"/>
          <p14:tracePt t="26725" x="6469063" y="2859088"/>
          <p14:tracePt t="26734" x="6469063" y="2868613"/>
          <p14:tracePt t="26741" x="6469063" y="2882900"/>
          <p14:tracePt t="26750" x="6469063" y="2892425"/>
          <p14:tracePt t="26757" x="6473825" y="2908300"/>
          <p14:tracePt t="26767" x="6488113" y="2922588"/>
          <p14:tracePt t="26773" x="6488113" y="2932113"/>
          <p14:tracePt t="26780" x="6497638" y="2947988"/>
          <p14:tracePt t="26787" x="6508750" y="2962275"/>
          <p14:tracePt t="26796" x="6523038" y="2978150"/>
          <p14:tracePt t="26803" x="6537325" y="2992438"/>
          <p14:tracePt t="26811" x="6548438" y="3006725"/>
          <p14:tracePt t="26819" x="6562725" y="3017838"/>
          <p14:tracePt t="26827" x="6577013" y="3032125"/>
          <p14:tracePt t="26834" x="6592888" y="3046413"/>
          <p14:tracePt t="26841" x="6607175" y="3062288"/>
          <p14:tracePt t="26850" x="6621463" y="3076575"/>
          <p14:tracePt t="26857" x="6632575" y="3090863"/>
          <p14:tracePt t="26866" x="6642100" y="3097213"/>
          <p14:tracePt t="26873" x="6661150" y="3106738"/>
          <p14:tracePt t="26882" x="6672263" y="3121025"/>
          <p14:tracePt t="26888" x="6707188" y="3136900"/>
          <p14:tracePt t="26897" x="6746875" y="3146425"/>
          <p14:tracePt t="26903" x="6791325" y="3165475"/>
          <p14:tracePt t="26911" x="6850063" y="3176588"/>
          <p14:tracePt t="26919" x="6905625" y="3186113"/>
          <p14:tracePt t="26931" x="6959600" y="3186113"/>
          <p14:tracePt t="26936" x="7015163" y="3186113"/>
          <p14:tracePt t="26941" x="7064375" y="3186113"/>
          <p14:tracePt t="26950" x="7118350" y="3186113"/>
          <p14:tracePt t="26958" x="7173913" y="3186113"/>
          <p14:tracePt t="26966" x="7202488" y="3186113"/>
          <p14:tracePt t="26973" x="7242175" y="3186113"/>
          <p14:tracePt t="26982" x="7262813" y="3186113"/>
          <p14:tracePt t="26989" x="7292975" y="3186113"/>
          <p14:tracePt t="26996" x="7332663" y="3186113"/>
          <p14:tracePt t="27004" x="7386638" y="3186113"/>
          <p14:tracePt t="27012" x="7440613" y="3186113"/>
          <p14:tracePt t="27020" x="7496175" y="3190875"/>
          <p14:tracePt t="27028" x="7550150" y="3190875"/>
          <p14:tracePt t="27035" x="7589838" y="3190875"/>
          <p14:tracePt t="27043" x="7620000" y="3190875"/>
          <p14:tracePt t="27050" x="7659688" y="3190875"/>
          <p14:tracePt t="27057" x="7704138" y="3190875"/>
          <p14:tracePt t="27066" x="7734300" y="3190875"/>
          <p14:tracePt t="27073" x="7764463" y="3190875"/>
          <p14:tracePt t="27082" x="7773988" y="3186113"/>
          <p14:tracePt t="27090" x="7799388" y="3186113"/>
          <p14:tracePt t="27098" x="7818438" y="3186113"/>
          <p14:tracePt t="27103" x="7832725" y="3186113"/>
          <p14:tracePt t="27111" x="7853363" y="3186113"/>
          <p14:tracePt t="27119" x="7872413" y="3186113"/>
          <p14:tracePt t="27127" x="7897813" y="3186113"/>
          <p14:tracePt t="27136" x="7918450" y="3186113"/>
          <p14:tracePt t="27145" x="7937500" y="3190875"/>
          <p14:tracePt t="27151" x="7958138" y="3190875"/>
          <p14:tracePt t="27157" x="7981950" y="3200400"/>
          <p14:tracePt t="27166" x="8021638" y="3209925"/>
          <p14:tracePt t="27173" x="8066088" y="3216275"/>
          <p14:tracePt t="27183" x="8096250" y="3216275"/>
          <p14:tracePt t="27190" x="8145463" y="3216275"/>
          <p14:tracePt t="27198" x="8201025" y="3216275"/>
          <p14:tracePt t="27205" x="8255000" y="3216275"/>
          <p14:tracePt t="27213" x="8305800" y="3216275"/>
          <p14:tracePt t="27219" x="8359775" y="3216275"/>
          <p14:tracePt t="27228" x="8413750" y="3209925"/>
          <p14:tracePt t="27235" x="8458200" y="3209925"/>
          <p14:tracePt t="27243" x="8488363" y="3209925"/>
          <p14:tracePt t="27251" x="8518525" y="3209925"/>
          <p14:tracePt t="27261" x="8528050" y="3209925"/>
          <p14:tracePt t="27266" x="8553450" y="3205163"/>
          <p14:tracePt t="27273" x="8572500" y="3205163"/>
          <p14:tracePt t="27282" x="8583613" y="3205163"/>
          <p14:tracePt t="27289" x="8597900" y="3200400"/>
          <p14:tracePt t="27298" x="8612188" y="3200400"/>
          <p14:tracePt t="27305" x="8632825" y="3190875"/>
          <p14:tracePt t="27314" x="8647113" y="3186113"/>
          <p14:tracePt t="27319" x="8658225" y="3186113"/>
          <p14:tracePt t="27328" x="8682038" y="3176588"/>
          <p14:tracePt t="27336" x="8702675" y="3176588"/>
          <p14:tracePt t="27345" x="8721725" y="3176588"/>
          <p14:tracePt t="27351" x="8737600" y="3170238"/>
          <p14:tracePt t="27360" x="8751888" y="3170238"/>
          <p14:tracePt t="27368" x="8761413" y="3170238"/>
          <p14:tracePt t="27373" x="8786813" y="3160713"/>
          <p14:tracePt t="27382" x="8805863" y="3160713"/>
          <p14:tracePt t="27389" x="8826500" y="3155950"/>
          <p14:tracePt t="27398" x="8856663" y="3155950"/>
          <p14:tracePt t="27405" x="8901113" y="3146425"/>
          <p14:tracePt t="27415" x="8940800" y="3141663"/>
          <p14:tracePt t="27421" x="8985250" y="3130550"/>
          <p14:tracePt t="27430" x="9039225" y="3121025"/>
          <p14:tracePt t="27436" x="9083675" y="3111500"/>
          <p14:tracePt t="27445" x="9123363" y="3106738"/>
          <p14:tracePt t="27451" x="9169400" y="3106738"/>
          <p14:tracePt t="27461" x="9188450" y="3097213"/>
          <p14:tracePt t="27468" x="9204325" y="3097213"/>
          <p14:tracePt t="27475" x="9213850" y="3097213"/>
          <p14:tracePt t="27483" x="9228138" y="3097213"/>
          <p14:tracePt t="27489" x="9237663" y="3097213"/>
          <p14:tracePt t="27499" x="9263063" y="3097213"/>
          <p14:tracePt t="27505" x="9283700" y="3097213"/>
          <p14:tracePt t="27514" x="9302750" y="3097213"/>
          <p14:tracePt t="27521" x="9323388" y="3097213"/>
          <p14:tracePt t="27530" x="9363075" y="3097213"/>
          <p14:tracePt t="27538" x="9391650" y="3097213"/>
          <p14:tracePt t="27545" x="9431338" y="3097213"/>
          <p14:tracePt t="27552" x="9477375" y="3097213"/>
          <p14:tracePt t="27561" x="9505950" y="3097213"/>
          <p14:tracePt t="27568" x="9526588" y="3097213"/>
          <p14:tracePt t="27575" x="9536113" y="3097213"/>
          <p14:tracePt t="27584" x="9550400" y="3090863"/>
          <p14:tracePt t="27589" x="9556750" y="3090863"/>
          <p14:tracePt t="27598" x="9561513" y="3090863"/>
          <p14:tracePt t="28116" x="0" y="0"/>
        </p14:tracePtLst>
        <p14:tracePtLst>
          <p14:tracePt t="30745" x="7843838" y="3090863"/>
          <p14:tracePt t="30821" x="7848600" y="3090863"/>
          <p14:tracePt t="30859" x="7853363" y="3090863"/>
          <p14:tracePt t="30867" x="7862888" y="3090863"/>
          <p14:tracePt t="30876" x="7878763" y="3090863"/>
          <p14:tracePt t="30884" x="7888288" y="3090863"/>
          <p14:tracePt t="30891" x="7902575" y="3090863"/>
          <p14:tracePt t="30898" x="7912100" y="3090863"/>
          <p14:tracePt t="30905" x="7927975" y="3097213"/>
          <p14:tracePt t="30914" x="7942263" y="3097213"/>
          <p14:tracePt t="30930" x="7967663" y="3106738"/>
          <p14:tracePt t="30944" x="7986713" y="3106738"/>
          <p14:tracePt t="31030" x="7993063" y="3111500"/>
          <p14:tracePt t="31037" x="8002588" y="3111500"/>
          <p14:tracePt t="31047" x="8016875" y="3111500"/>
          <p14:tracePt t="31053" x="8026400" y="3116263"/>
          <p14:tracePt t="31060" x="8037513" y="3116263"/>
          <p14:tracePt t="31067" x="8047038" y="3116263"/>
          <p14:tracePt t="31075" x="8061325" y="3125788"/>
          <p14:tracePt t="31085" x="8072438" y="3125788"/>
          <p14:tracePt t="31092" x="8086725" y="3125788"/>
          <p14:tracePt t="31100" x="8096250" y="3125788"/>
          <p14:tracePt t="31107" x="8112125" y="3125788"/>
          <p14:tracePt t="31114" x="8126413" y="3125788"/>
          <p14:tracePt t="31121" x="8135938" y="3125788"/>
          <p14:tracePt t="31130" x="8140700" y="3125788"/>
          <p14:tracePt t="31137" x="8145463" y="3125788"/>
          <p14:tracePt t="31147" x="8156575" y="3121025"/>
          <p14:tracePt t="31153" x="8161338" y="3121025"/>
          <p14:tracePt t="31160" x="8166100" y="3116263"/>
          <p14:tracePt t="31168" x="8175625" y="3116263"/>
          <p14:tracePt t="31175" x="8180388" y="3111500"/>
          <p14:tracePt t="31184" x="8191500" y="3111500"/>
          <p14:tracePt t="31191" x="8191500" y="3106738"/>
          <p14:tracePt t="31199" x="8201025" y="3101975"/>
          <p14:tracePt t="31214" x="8205788" y="3097213"/>
          <p14:tracePt t="31234" x="8210550" y="3090863"/>
          <p14:tracePt t="31242" x="8215313" y="3081338"/>
          <p14:tracePt t="31251" x="8224838" y="3076575"/>
          <p14:tracePt t="31258" x="8231188" y="3071813"/>
          <p14:tracePt t="31266" x="8235950" y="3062288"/>
          <p14:tracePt t="31273" x="8250238" y="3046413"/>
          <p14:tracePt t="31280" x="8266113" y="3032125"/>
          <p14:tracePt t="31287" x="8280400" y="3017838"/>
          <p14:tracePt t="31297" x="8289925" y="3001963"/>
          <p14:tracePt t="31303" x="8305800" y="2987675"/>
          <p14:tracePt t="31314" x="8320088" y="2978150"/>
          <p14:tracePt t="31319" x="8334375" y="2962275"/>
          <p14:tracePt t="31327" x="8339138" y="2957513"/>
          <p14:tracePt t="31334" x="8345488" y="2947988"/>
          <p14:tracePt t="31341" x="8350250" y="2947988"/>
          <p14:tracePt t="31350" x="8350250" y="2943225"/>
          <p14:tracePt t="31387" x="8350250" y="2938463"/>
          <p14:tracePt t="31400" x="8359775" y="2927350"/>
          <p14:tracePt t="31407" x="8359775" y="2913063"/>
          <p14:tracePt t="31416" x="8364538" y="2898775"/>
          <p14:tracePt t="31423" x="8364538" y="2887663"/>
          <p14:tracePt t="31433" x="8369300" y="2873375"/>
          <p14:tracePt t="31438" x="8369300" y="2868613"/>
          <p14:tracePt t="31446" x="8369300" y="2852738"/>
          <p14:tracePt t="31453" x="8369300" y="2843213"/>
          <p14:tracePt t="31463" x="8378825" y="2828925"/>
          <p14:tracePt t="31469" x="8378825" y="2819400"/>
          <p14:tracePt t="31477" x="8378825" y="2803525"/>
          <p14:tracePt t="31485" x="8378825" y="2794000"/>
          <p14:tracePt t="31491" x="8378825" y="2784475"/>
          <p14:tracePt t="31500" x="8369300" y="2773363"/>
          <p14:tracePt t="31507" x="8369300" y="2759075"/>
          <p14:tracePt t="31516" x="8364538" y="2754313"/>
          <p14:tracePt t="31523" x="8359775" y="2744788"/>
          <p14:tracePt t="31532" x="8355013" y="2738438"/>
          <p14:tracePt t="31539" x="8339138" y="2724150"/>
          <p14:tracePt t="31546" x="8324850" y="2709863"/>
          <p14:tracePt t="31553" x="8315325" y="2705100"/>
          <p14:tracePt t="31562" x="8299450" y="2689225"/>
          <p14:tracePt t="31570" x="8285163" y="2674938"/>
          <p14:tracePt t="31577" x="8270875" y="2670175"/>
          <p14:tracePt t="31586" x="8255000" y="2654300"/>
          <p14:tracePt t="31593" x="8245475" y="2644775"/>
          <p14:tracePt t="31600" x="8231188" y="2635250"/>
          <p14:tracePt t="31607" x="8215313" y="2619375"/>
          <p14:tracePt t="31616" x="8201025" y="2605088"/>
          <p14:tracePt t="31623" x="8185150" y="2600325"/>
          <p14:tracePt t="31632" x="8175625" y="2590800"/>
          <p14:tracePt t="31640" x="8161338" y="2586038"/>
          <p14:tracePt t="31648" x="8145463" y="2586038"/>
          <p14:tracePt t="31655" x="8135938" y="2574925"/>
          <p14:tracePt t="31663" x="8112125" y="2574925"/>
          <p14:tracePt t="31669" x="8101013" y="2574925"/>
          <p14:tracePt t="31679" x="8086725" y="2570163"/>
          <p14:tracePt t="31686" x="8072438" y="2570163"/>
          <p14:tracePt t="31694" x="8051800" y="2570163"/>
          <p14:tracePt t="31701" x="8032750" y="2570163"/>
          <p14:tracePt t="31707" x="8016875" y="2570163"/>
          <p14:tracePt t="31717" x="8007350" y="2570163"/>
          <p14:tracePt t="31723" x="7993063" y="2570163"/>
          <p14:tracePt t="31732" x="7981950" y="2570163"/>
          <p14:tracePt t="31739" x="7967663" y="2570163"/>
          <p14:tracePt t="31748" x="7962900" y="2570163"/>
          <p14:tracePt t="31755" x="7947025" y="2570163"/>
          <p14:tracePt t="31805" x="7947025" y="2579688"/>
          <p14:tracePt t="31820" x="7942263" y="2586038"/>
          <p14:tracePt t="31829" x="7937500" y="2590800"/>
          <p14:tracePt t="31835" x="7932738" y="2600325"/>
          <p14:tracePt t="31843" x="7927975" y="2605088"/>
          <p14:tracePt t="31851" x="7912100" y="2619375"/>
          <p14:tracePt t="31861" x="7907338" y="2635250"/>
          <p14:tracePt t="31867" x="7897813" y="2644775"/>
          <p14:tracePt t="31873" x="7888288" y="2659063"/>
          <p14:tracePt t="31882" x="7878763" y="2674938"/>
          <p14:tracePt t="31889" x="7872413" y="2689225"/>
          <p14:tracePt t="31898" x="7867650" y="2705100"/>
          <p14:tracePt t="31906" x="7858125" y="2714625"/>
          <p14:tracePt t="31914" x="7858125" y="2728913"/>
          <p14:tracePt t="31921" x="7858125" y="2738438"/>
          <p14:tracePt t="31929" x="7858125" y="2754313"/>
          <p14:tracePt t="31935" x="7858125" y="2763838"/>
          <p14:tracePt t="31945" x="7858125" y="2779713"/>
          <p14:tracePt t="31952" x="7858125" y="2794000"/>
          <p14:tracePt t="31961" x="7862888" y="2803525"/>
          <p14:tracePt t="31968" x="7867650" y="2819400"/>
          <p14:tracePt t="31976" x="7872413" y="2838450"/>
          <p14:tracePt t="31982" x="7883525" y="2852738"/>
          <p14:tracePt t="31989" x="7888288" y="2878138"/>
          <p14:tracePt t="31998" x="7897813" y="2887663"/>
          <p14:tracePt t="32005" x="7897813" y="2903538"/>
          <p14:tracePt t="32015" x="7897813" y="2913063"/>
          <p14:tracePt t="32021" x="7897813" y="2927350"/>
          <p14:tracePt t="32031" x="7897813" y="2943225"/>
          <p14:tracePt t="32040" x="7893050" y="2947988"/>
          <p14:tracePt t="32049" x="7893050" y="2952750"/>
          <p14:tracePt t="32067" x="7893050" y="2957513"/>
          <p14:tracePt t="32076" x="7893050" y="2962275"/>
          <p14:tracePt t="32084" x="7893050" y="2967038"/>
          <p14:tracePt t="32089" x="7893050" y="2971800"/>
          <p14:tracePt t="32105" x="7893050" y="2982913"/>
          <p14:tracePt t="32254" x="0" y="0"/>
        </p14:tracePtLst>
        <p14:tracePtLst>
          <p14:tracePt t="86997" x="4973638" y="2738438"/>
          <p14:tracePt t="87106" x="4973638" y="2733675"/>
          <p14:tracePt t="87156" x="4973638" y="2728913"/>
          <p14:tracePt t="87172" x="4968875" y="2724150"/>
          <p14:tracePt t="87179" x="4959350" y="2714625"/>
          <p14:tracePt t="87188" x="4954588" y="2714625"/>
          <p14:tracePt t="87210" x="4949825" y="2709863"/>
          <p14:tracePt t="87217" x="4938713" y="2698750"/>
          <p14:tracePt t="87226" x="4924425" y="2684463"/>
          <p14:tracePt t="87234" x="4910138" y="2670175"/>
          <p14:tracePt t="87242" x="4894263" y="2654300"/>
          <p14:tracePt t="87249" x="4879975" y="2640013"/>
          <p14:tracePt t="87258" x="4875213" y="2635250"/>
          <p14:tracePt t="87264" x="4864100" y="2630488"/>
          <p14:tracePt t="87274" x="4854575" y="2625725"/>
          <p14:tracePt t="87279" x="4849813" y="2619375"/>
          <p14:tracePt t="87289" x="4845050" y="2619375"/>
          <p14:tracePt t="87666" x="0" y="0"/>
        </p14:tracePtLst>
        <p14:tracePtLst>
          <p14:tracePt t="91015" x="4899025" y="2819400"/>
          <p14:tracePt t="91056" x="4899025" y="2813050"/>
          <p14:tracePt t="91184" x="4899025" y="2808288"/>
          <p14:tracePt t="91237" x="4894263" y="2803525"/>
          <p14:tracePt t="91243" x="4894263" y="2794000"/>
          <p14:tracePt t="91252" x="4889500" y="2784475"/>
          <p14:tracePt t="91259" x="4875213" y="2768600"/>
          <p14:tracePt t="91267" x="4870450" y="2763838"/>
          <p14:tracePt t="91276" x="4859338" y="2759075"/>
          <p14:tracePt t="91284" x="4854575" y="2744788"/>
          <p14:tracePt t="91292" x="4849813" y="2733675"/>
          <p14:tracePt t="91297" x="4845050" y="2724150"/>
          <p14:tracePt t="91306" x="4835525" y="2714625"/>
          <p14:tracePt t="91313" x="4830763" y="2709863"/>
          <p14:tracePt t="91322" x="4830763" y="2705100"/>
          <p14:tracePt t="91329" x="4824413" y="2705100"/>
          <p14:tracePt t="91338" x="4824413" y="2698750"/>
          <p14:tracePt t="91346" x="4819650" y="2689225"/>
          <p14:tracePt t="91395" x="4819650" y="2684463"/>
          <p14:tracePt t="91575" x="4814888" y="2679700"/>
          <p14:tracePt t="91592" x="4810125" y="2670175"/>
          <p14:tracePt t="91599" x="4800600" y="2654300"/>
          <p14:tracePt t="91608" x="4791075" y="2649538"/>
          <p14:tracePt t="91615" x="4779963" y="2640013"/>
          <p14:tracePt t="91624" x="4779963" y="2635250"/>
          <p14:tracePt t="91727" x="4775200" y="2635250"/>
          <p14:tracePt t="91777" x="4770438" y="2630488"/>
          <p14:tracePt t="91790" x="4765675" y="2625725"/>
          <p14:tracePt t="91795" x="4751388" y="2619375"/>
          <p14:tracePt t="91804" x="4740275" y="2609850"/>
          <p14:tracePt t="91811" x="4725988" y="2600325"/>
          <p14:tracePt t="91819" x="4711700" y="2590800"/>
          <p14:tracePt t="91827" x="4695825" y="2586038"/>
          <p14:tracePt t="91836" x="4686300" y="2574925"/>
          <p14:tracePt t="91843" x="4672013" y="2574925"/>
          <p14:tracePt t="91849" x="4656138" y="2570163"/>
          <p14:tracePt t="91858" x="4646613" y="2570163"/>
          <p14:tracePt t="91866" x="4641850" y="2565400"/>
          <p14:tracePt t="91874" x="4625975" y="2565400"/>
          <p14:tracePt t="91881" x="4621213" y="2560638"/>
          <p14:tracePt t="91891" x="4616450" y="2560638"/>
          <p14:tracePt t="91897" x="4606925" y="2560638"/>
          <p14:tracePt t="91905" x="4597400" y="2560638"/>
          <p14:tracePt t="91911" x="4592638" y="2555875"/>
          <p14:tracePt t="91922" x="4586288" y="2555875"/>
          <p14:tracePt t="91927" x="4581525" y="2555875"/>
          <p14:tracePt t="91936" x="4572000" y="2546350"/>
          <p14:tracePt t="91943" x="4557713" y="2546350"/>
          <p14:tracePt t="91954" x="4541838" y="2546350"/>
          <p14:tracePt t="91960" x="4532313" y="2540000"/>
          <p14:tracePt t="91965" x="4518025" y="2540000"/>
          <p14:tracePt t="91975" x="4506913" y="2540000"/>
          <p14:tracePt t="91981" x="4492625" y="2540000"/>
          <p14:tracePt t="91990" x="4478338" y="2540000"/>
          <p14:tracePt t="91997" x="4467225" y="2540000"/>
          <p14:tracePt t="92009" x="4462463" y="2540000"/>
          <p14:tracePt t="92016" x="4448175" y="2540000"/>
          <p14:tracePt t="92027" x="4443413" y="2540000"/>
          <p14:tracePt t="92036" x="4438650" y="2540000"/>
          <p14:tracePt t="92044" x="4427538" y="2540000"/>
          <p14:tracePt t="92053" x="4413250" y="2540000"/>
          <p14:tracePt t="92060" x="4398963" y="2540000"/>
          <p14:tracePt t="92065" x="4387850" y="2540000"/>
          <p14:tracePt t="92074" x="4373563" y="2540000"/>
          <p14:tracePt t="92082" x="4364038" y="2540000"/>
          <p14:tracePt t="92091" x="4348163" y="2540000"/>
          <p14:tracePt t="92097" x="4343400" y="2551113"/>
          <p14:tracePt t="92108" x="4333875" y="2551113"/>
          <p14:tracePt t="92114" x="4319588" y="2551113"/>
          <p14:tracePt t="92119" x="4313238" y="2551113"/>
          <p14:tracePt t="92128" x="4308475" y="2551113"/>
          <p14:tracePt t="92140" x="4303713" y="2555875"/>
          <p14:tracePt t="92148" x="4294188" y="2555875"/>
          <p14:tracePt t="92160" x="4289425" y="2555875"/>
          <p14:tracePt t="92167" x="4284663" y="2560638"/>
          <p14:tracePt t="92174" x="4273550" y="2560638"/>
          <p14:tracePt t="92181" x="4259263" y="2560638"/>
          <p14:tracePt t="92190" x="4244975" y="2565400"/>
          <p14:tracePt t="92197" x="4233863" y="2574925"/>
          <p14:tracePt t="92206" x="4219575" y="2574925"/>
          <p14:tracePt t="92213" x="4205288" y="2579688"/>
          <p14:tracePt t="92222" x="4194175" y="2579688"/>
          <p14:tracePt t="92227" x="4189413" y="2586038"/>
          <p14:tracePt t="92236" x="4175125" y="2586038"/>
          <p14:tracePt t="92243" x="4170363" y="2590800"/>
          <p14:tracePt t="92253" x="4165600" y="2590800"/>
          <p14:tracePt t="92263" x="4159250" y="2590800"/>
          <p14:tracePt t="92273" x="4159250" y="2595563"/>
          <p14:tracePt t="92279" x="4154488" y="2595563"/>
          <p14:tracePt t="92302" x="4154488" y="2600325"/>
          <p14:tracePt t="92314" x="4149725" y="2600325"/>
          <p14:tracePt t="92322" x="4149725" y="2609850"/>
          <p14:tracePt t="92329" x="4140200" y="2609850"/>
          <p14:tracePt t="92339" x="4140200" y="2614613"/>
          <p14:tracePt t="92353" x="4135438" y="2619375"/>
          <p14:tracePt t="92360" x="4135438" y="2625725"/>
          <p14:tracePt t="92367" x="4130675" y="2625725"/>
          <p14:tracePt t="92376" x="4130675" y="2630488"/>
          <p14:tracePt t="92383" x="4125913" y="2630488"/>
          <p14:tracePt t="92401" x="4119563" y="2635250"/>
          <p14:tracePt t="92409" x="4114800" y="2640013"/>
          <p14:tracePt t="92417" x="4110038" y="2654300"/>
          <p14:tracePt t="92426" x="4100513" y="2670175"/>
          <p14:tracePt t="92433" x="4086225" y="2684463"/>
          <p14:tracePt t="92442" x="4086225" y="2689225"/>
          <p14:tracePt t="92449" x="4079875" y="2698750"/>
          <p14:tracePt t="92456" x="4075113" y="2714625"/>
          <p14:tracePt t="92463" x="4065588" y="2728913"/>
          <p14:tracePt t="92472" x="4065588" y="2738438"/>
          <p14:tracePt t="92480" x="4060825" y="2754313"/>
          <p14:tracePt t="92488" x="4056063" y="2768600"/>
          <p14:tracePt t="92495" x="4056063" y="2779713"/>
          <p14:tracePt t="92505" x="4046538" y="2794000"/>
          <p14:tracePt t="92509" x="4046538" y="2808288"/>
          <p14:tracePt t="92518" x="4040188" y="2819400"/>
          <p14:tracePt t="92526" x="4040188" y="2824163"/>
          <p14:tracePt t="92533" x="4040188" y="2838450"/>
          <p14:tracePt t="92542" x="4030663" y="2852738"/>
          <p14:tracePt t="92549" x="4025900" y="2859088"/>
          <p14:tracePt t="92556" x="4025900" y="2868613"/>
          <p14:tracePt t="92564" x="4025900" y="2882900"/>
          <p14:tracePt t="92572" x="4025900" y="2892425"/>
          <p14:tracePt t="92580" x="4025900" y="2908300"/>
          <p14:tracePt t="92588" x="4025900" y="2917825"/>
          <p14:tracePt t="92595" x="4025900" y="2932113"/>
          <p14:tracePt t="92605" x="4025900" y="2943225"/>
          <p14:tracePt t="92611" x="4025900" y="2957513"/>
          <p14:tracePt t="92617" x="4035425" y="2971800"/>
          <p14:tracePt t="92626" x="4035425" y="2978150"/>
          <p14:tracePt t="92633" x="4040188" y="2982913"/>
          <p14:tracePt t="92641" x="4046538" y="2987675"/>
          <p14:tracePt t="92649" x="4056063" y="3001963"/>
          <p14:tracePt t="92658" x="4060825" y="3006725"/>
          <p14:tracePt t="92665" x="4065588" y="3011488"/>
          <p14:tracePt t="92672" x="4079875" y="3017838"/>
          <p14:tracePt t="92679" x="4090988" y="3017838"/>
          <p14:tracePt t="92688" x="4105275" y="3027363"/>
          <p14:tracePt t="92696" x="4114800" y="3027363"/>
          <p14:tracePt t="92705" x="4130675" y="3027363"/>
          <p14:tracePt t="92711" x="4140200" y="3027363"/>
          <p14:tracePt t="92719" x="4165600" y="3027363"/>
          <p14:tracePt t="92726" x="4175125" y="3027363"/>
          <p14:tracePt t="92733" x="4198938" y="3027363"/>
          <p14:tracePt t="92742" x="4219575" y="3022600"/>
          <p14:tracePt t="92750" x="4233863" y="3022600"/>
          <p14:tracePt t="92758" x="4244975" y="3022600"/>
          <p14:tracePt t="92766" x="4259263" y="3022600"/>
          <p14:tracePt t="92774" x="4268788" y="3022600"/>
          <p14:tracePt t="92779" x="4273550" y="3022600"/>
          <p14:tracePt t="92788" x="4279900" y="3022600"/>
          <p14:tracePt t="92796" x="4294188" y="3022600"/>
          <p14:tracePt t="92805" x="4308475" y="3017838"/>
          <p14:tracePt t="92811" x="4319588" y="3017838"/>
          <p14:tracePt t="92819" x="4333875" y="3006725"/>
          <p14:tracePt t="92827" x="4348163" y="3001963"/>
          <p14:tracePt t="92833" x="4359275" y="2997200"/>
          <p14:tracePt t="92842" x="4373563" y="2987675"/>
          <p14:tracePt t="92849" x="4378325" y="2987675"/>
          <p14:tracePt t="92858" x="4392613" y="2982913"/>
          <p14:tracePt t="92866" x="4403725" y="2982913"/>
          <p14:tracePt t="92874" x="4418013" y="2982913"/>
          <p14:tracePt t="92881" x="4427538" y="2982913"/>
          <p14:tracePt t="92891" x="4443413" y="2982913"/>
          <p14:tracePt t="92896" x="4457700" y="2982913"/>
          <p14:tracePt t="92905" x="4467225" y="2982913"/>
          <p14:tracePt t="92912" x="4483100" y="2982913"/>
          <p14:tracePt t="92920" x="4492625" y="2982913"/>
          <p14:tracePt t="92927" x="4518025" y="2982913"/>
          <p14:tracePt t="92936" x="4527550" y="2982913"/>
          <p14:tracePt t="92942" x="4546600" y="2978150"/>
          <p14:tracePt t="92949" x="4572000" y="2978150"/>
          <p14:tracePt t="92958" x="4581525" y="2978150"/>
          <p14:tracePt t="92965" x="4606925" y="2978150"/>
          <p14:tracePt t="92974" x="4616450" y="2978150"/>
          <p14:tracePt t="92981" x="4637088" y="2978150"/>
          <p14:tracePt t="92991" x="4651375" y="2978150"/>
          <p14:tracePt t="92996" x="4656138" y="2978150"/>
          <p14:tracePt t="93005" x="4672013" y="2978150"/>
          <p14:tracePt t="93011" x="4676775" y="2978150"/>
          <p14:tracePt t="93020" x="4681538" y="2978150"/>
          <p14:tracePt t="93028" x="4686300" y="2971800"/>
          <p14:tracePt t="93036" x="4691063" y="2971800"/>
          <p14:tracePt t="93048" x="4695825" y="2962275"/>
          <p14:tracePt t="93054" x="4700588" y="2962275"/>
          <p14:tracePt t="93061" x="4705350" y="2957513"/>
          <p14:tracePt t="93071" x="4716463" y="2957513"/>
          <p14:tracePt t="93077" x="4725988" y="2952750"/>
          <p14:tracePt t="93086" x="4730750" y="2952750"/>
          <p14:tracePt t="93093" x="4745038" y="2947988"/>
          <p14:tracePt t="93102" x="4756150" y="2947988"/>
          <p14:tracePt t="93108" x="4770438" y="2932113"/>
          <p14:tracePt t="93115" x="4784725" y="2932113"/>
          <p14:tracePt t="93125" x="4800600" y="2917825"/>
          <p14:tracePt t="93131" x="4810125" y="2913063"/>
          <p14:tracePt t="93140" x="4835525" y="2903538"/>
          <p14:tracePt t="93147" x="4845050" y="2898775"/>
          <p14:tracePt t="93157" x="4870450" y="2887663"/>
          <p14:tracePt t="93163" x="4879975" y="2887663"/>
          <p14:tracePt t="93170" x="4894263" y="2882900"/>
          <p14:tracePt t="93190" x="4899025" y="2882900"/>
          <p14:tracePt t="93203" x="4899025" y="2878138"/>
          <p14:tracePt t="93277" x="4905375" y="2873375"/>
          <p14:tracePt t="93294" x="4914900" y="2868613"/>
          <p14:tracePt t="93301" x="4919663" y="2859088"/>
          <p14:tracePt t="93314" x="4924425" y="2859088"/>
          <p14:tracePt t="93385" x="4924425" y="2852738"/>
          <p14:tracePt t="93731" x="0" y="0"/>
        </p14:tracePtLst>
        <p14:tracePtLst>
          <p14:tracePt t="112749" x="4845050" y="3006725"/>
          <p14:tracePt t="112973" x="4835525" y="3006725"/>
          <p14:tracePt t="112987" x="4830763" y="3006725"/>
          <p14:tracePt t="112993" x="4824413" y="3006725"/>
          <p14:tracePt t="113002" x="4819650" y="3006725"/>
          <p14:tracePt t="113009" x="4814888" y="3006725"/>
          <p14:tracePt t="113018" x="4805363" y="3006725"/>
          <p14:tracePt t="113025" x="4791075" y="3006725"/>
          <p14:tracePt t="113032" x="4775200" y="3001963"/>
          <p14:tracePt t="113039" x="4765675" y="3001963"/>
          <p14:tracePt t="113048" x="4751388" y="3001963"/>
          <p14:tracePt t="113056" x="4740275" y="3001963"/>
          <p14:tracePt t="113063" x="4725988" y="2992438"/>
          <p14:tracePt t="113072" x="4711700" y="2992438"/>
          <p14:tracePt t="113079" x="4700588" y="2992438"/>
          <p14:tracePt t="113087" x="4695825" y="2992438"/>
          <p14:tracePt t="113093" x="4681538" y="2992438"/>
          <p14:tracePt t="113102" x="4672013" y="2992438"/>
          <p14:tracePt t="113109" x="4660900" y="2992438"/>
          <p14:tracePt t="113119" x="4651375" y="2992438"/>
          <p14:tracePt t="113126" x="4646613" y="2992438"/>
          <p14:tracePt t="113134" x="4632325" y="2987675"/>
          <p14:tracePt t="113140" x="4621213" y="2987675"/>
          <p14:tracePt t="113147" x="4616450" y="2987675"/>
          <p14:tracePt t="113156" x="4602163" y="2987675"/>
          <p14:tracePt t="113163" x="4592638" y="2987675"/>
          <p14:tracePt t="113172" x="4576763" y="2987675"/>
          <p14:tracePt t="113179" x="4567238" y="2987675"/>
          <p14:tracePt t="113189" x="4551363" y="2987675"/>
          <p14:tracePt t="113193" x="4537075" y="2987675"/>
          <p14:tracePt t="113202" x="4527550" y="2987675"/>
          <p14:tracePt t="113209" x="4511675" y="2987675"/>
          <p14:tracePt t="113219" x="4502150" y="2987675"/>
          <p14:tracePt t="113226" x="4483100" y="2987675"/>
          <p14:tracePt t="113235" x="4467225" y="2982913"/>
          <p14:tracePt t="113241" x="4452938" y="2982913"/>
          <p14:tracePt t="113247" x="4443413" y="2982913"/>
          <p14:tracePt t="113256" x="4427538" y="2982913"/>
          <p14:tracePt t="113263" x="4418013" y="2982913"/>
          <p14:tracePt t="113272" x="4403725" y="2982913"/>
          <p14:tracePt t="113279" x="4387850" y="2982913"/>
          <p14:tracePt t="113288" x="4378325" y="2982913"/>
          <p14:tracePt t="113295" x="4364038" y="2982913"/>
          <p14:tracePt t="113302" x="4352925" y="2982913"/>
          <p14:tracePt t="113309" x="4338638" y="2982913"/>
          <p14:tracePt t="113317" x="4324350" y="2982913"/>
          <p14:tracePt t="113325" x="4313238" y="2992438"/>
          <p14:tracePt t="113334" x="4308475" y="2992438"/>
          <p14:tracePt t="113341" x="4294188" y="2997200"/>
          <p14:tracePt t="113351" x="4284663" y="2997200"/>
          <p14:tracePt t="113356" x="4273550" y="3001963"/>
          <p14:tracePt t="113363" x="4264025" y="3006725"/>
          <p14:tracePt t="113372" x="4249738" y="3006725"/>
          <p14:tracePt t="113379" x="4229100" y="3017838"/>
          <p14:tracePt t="113388" x="4210050" y="3022600"/>
          <p14:tracePt t="113396" x="4175125" y="3032125"/>
          <p14:tracePt t="113404" x="4154488" y="3036888"/>
          <p14:tracePt t="113409" x="4135438" y="3046413"/>
          <p14:tracePt t="113417" x="4110038" y="3051175"/>
          <p14:tracePt t="113425" x="4090988" y="3051175"/>
          <p14:tracePt t="113435" x="4070350" y="3062288"/>
          <p14:tracePt t="113441" x="4056063" y="3062288"/>
          <p14:tracePt t="113451" x="4040188" y="3062288"/>
          <p14:tracePt t="113457" x="4030663" y="3067050"/>
          <p14:tracePt t="113463" x="4016375" y="3067050"/>
          <p14:tracePt t="113472" x="4011613" y="3067050"/>
          <p14:tracePt t="113479" x="4006850" y="3071813"/>
          <p14:tracePt t="113488" x="4000500" y="3076575"/>
          <p14:tracePt t="113495" x="3995738" y="3076575"/>
          <p14:tracePt t="113504" x="3986213" y="3090863"/>
          <p14:tracePt t="113511" x="3981450" y="3097213"/>
          <p14:tracePt t="113519" x="3976688" y="3101975"/>
          <p14:tracePt t="113525" x="3971925" y="3106738"/>
          <p14:tracePt t="113534" x="3967163" y="3111500"/>
          <p14:tracePt t="113541" x="3960813" y="3116263"/>
          <p14:tracePt t="113550" x="3956050" y="3121025"/>
          <p14:tracePt t="113557" x="3956050" y="3130550"/>
          <p14:tracePt t="113569" x="3946525" y="3141663"/>
          <p14:tracePt t="113573" x="3946525" y="3146425"/>
          <p14:tracePt t="113579" x="3946525" y="3151188"/>
          <p14:tracePt t="113588" x="3946525" y="3165475"/>
          <p14:tracePt t="113595" x="3956050" y="3170238"/>
          <p14:tracePt t="113604" x="3971925" y="3181350"/>
          <p14:tracePt t="113611" x="3986213" y="3190875"/>
          <p14:tracePt t="113620" x="3995738" y="3200400"/>
          <p14:tracePt t="113626" x="4011613" y="3205163"/>
          <p14:tracePt t="113633" x="4030663" y="3216275"/>
          <p14:tracePt t="113641" x="4060825" y="3216275"/>
          <p14:tracePt t="113649" x="4086225" y="3221038"/>
          <p14:tracePt t="113657" x="4100513" y="3225800"/>
          <p14:tracePt t="113667" x="4110038" y="3225800"/>
          <p14:tracePt t="113673" x="4125913" y="3235325"/>
          <p14:tracePt t="113680" x="4130675" y="3235325"/>
          <p14:tracePt t="113728" x="4130675" y="3240088"/>
          <p14:tracePt t="113736" x="4175125" y="3240088"/>
          <p14:tracePt t="113741" x="4229100" y="3240088"/>
          <p14:tracePt t="113749" x="4294188" y="3235325"/>
          <p14:tracePt t="113757" x="4352925" y="3225800"/>
          <p14:tracePt t="113767" x="4408488" y="3216275"/>
          <p14:tracePt t="113773" x="4462463" y="3216275"/>
          <p14:tracePt t="113781" x="4502150" y="3205163"/>
          <p14:tracePt t="113790" x="4532313" y="3205163"/>
          <p14:tracePt t="113795" x="4546600" y="3205163"/>
          <p14:tracePt t="113804" x="4551363" y="3205163"/>
          <p14:tracePt t="113854" x="4557713" y="3205163"/>
          <p14:tracePt t="113866" x="4572000" y="3200400"/>
          <p14:tracePt t="113873" x="4581525" y="3200400"/>
          <p14:tracePt t="113881" x="4606925" y="3195638"/>
          <p14:tracePt t="113890" x="4616450" y="3195638"/>
          <p14:tracePt t="113897" x="4641850" y="3186113"/>
          <p14:tracePt t="113904" x="4660900" y="3186113"/>
          <p14:tracePt t="113911" x="4672013" y="3186113"/>
          <p14:tracePt t="113935" x="4691063" y="3181350"/>
          <p14:tracePt t="113938" x="4695825" y="3176588"/>
          <p14:tracePt t="113944" x="4705350" y="3176588"/>
          <p14:tracePt t="113952" x="4711700" y="3176588"/>
          <p14:tracePt t="113957" x="4716463" y="3170238"/>
          <p14:tracePt t="113967" x="4725988" y="3170238"/>
          <p14:tracePt t="113973" x="4740275" y="3170238"/>
          <p14:tracePt t="113981" x="4756150" y="3160713"/>
          <p14:tracePt t="113990" x="4765675" y="3155950"/>
          <p14:tracePt t="113997" x="4779963" y="3155950"/>
          <p14:tracePt t="114006" x="4791075" y="3155950"/>
          <p14:tracePt t="114011" x="4805363" y="3155950"/>
          <p14:tracePt t="114020" x="4819650" y="3155950"/>
          <p14:tracePt t="114027" x="4830763" y="3155950"/>
          <p14:tracePt t="114037" x="4845050" y="3155950"/>
          <p14:tracePt t="114043" x="4854575" y="3155950"/>
          <p14:tracePt t="114052" x="4870450" y="3155950"/>
          <p14:tracePt t="114063" x="4875213" y="3155950"/>
          <p14:tracePt t="114109" x="4875213" y="3151188"/>
          <p14:tracePt t="114248" x="0" y="0"/>
        </p14:tracePtLst>
        <p14:tracePtLst>
          <p14:tracePt t="114833" x="4854575" y="3160713"/>
          <p14:tracePt t="114935" x="4849813" y="3160713"/>
          <p14:tracePt t="114941" x="4845050" y="3160713"/>
          <p14:tracePt t="114949" x="4835525" y="3155950"/>
          <p14:tracePt t="114957" x="4819650" y="3155950"/>
          <p14:tracePt t="114967" x="4805363" y="3155950"/>
          <p14:tracePt t="114973" x="4795838" y="3146425"/>
          <p14:tracePt t="114981" x="4779963" y="3146425"/>
          <p14:tracePt t="114990" x="4770438" y="3146425"/>
          <p14:tracePt t="114995" x="4756150" y="3141663"/>
          <p14:tracePt t="115004" x="4740275" y="3136900"/>
          <p14:tracePt t="115011" x="4730750" y="3136900"/>
          <p14:tracePt t="115020" x="4716463" y="3125788"/>
          <p14:tracePt t="115028" x="4700588" y="3125788"/>
          <p14:tracePt t="115036" x="4691063" y="3125788"/>
          <p14:tracePt t="115043" x="4676775" y="3125788"/>
          <p14:tracePt t="115052" x="4660900" y="3121025"/>
          <p14:tracePt t="115057" x="4651375" y="3121025"/>
          <p14:tracePt t="115067" x="4637088" y="3121025"/>
          <p14:tracePt t="115073" x="4625975" y="3121025"/>
          <p14:tracePt t="115081" x="4611688" y="3116263"/>
          <p14:tracePt t="115089" x="4597400" y="3116263"/>
          <p14:tracePt t="115098" x="4586288" y="3116263"/>
          <p14:tracePt t="115107" x="4581525" y="3116263"/>
          <p14:tracePt t="115111" x="4576763" y="3116263"/>
          <p14:tracePt t="115120" x="4562475" y="3106738"/>
          <p14:tracePt t="115128" x="4557713" y="3106738"/>
          <p14:tracePt t="115137" x="4546600" y="3106738"/>
          <p14:tracePt t="115143" x="4537075" y="3106738"/>
          <p14:tracePt t="115152" x="4527550" y="3106738"/>
          <p14:tracePt t="115160" x="4511675" y="3106738"/>
          <p14:tracePt t="115166" x="4502150" y="3106738"/>
          <p14:tracePt t="115174" x="4497388" y="3106738"/>
          <p14:tracePt t="115181" x="4483100" y="3106738"/>
          <p14:tracePt t="115190" x="4471988" y="3106738"/>
          <p14:tracePt t="115198" x="4457700" y="3106738"/>
          <p14:tracePt t="115206" x="4448175" y="3111500"/>
          <p14:tracePt t="115213" x="4432300" y="3111500"/>
          <p14:tracePt t="115220" x="4418013" y="3111500"/>
          <p14:tracePt t="115227" x="4408488" y="3111500"/>
          <p14:tracePt t="115236" x="4392613" y="3116263"/>
          <p14:tracePt t="115243" x="4383088" y="3116263"/>
          <p14:tracePt t="115252" x="4368800" y="3121025"/>
          <p14:tracePt t="115260" x="4352925" y="3121025"/>
          <p14:tracePt t="115268" x="4343400" y="3130550"/>
          <p14:tracePt t="115274" x="4329113" y="3130550"/>
          <p14:tracePt t="115281" x="4313238" y="3130550"/>
          <p14:tracePt t="115289" x="4303713" y="3136900"/>
          <p14:tracePt t="115297" x="4289425" y="3136900"/>
          <p14:tracePt t="115306" x="4273550" y="3146425"/>
          <p14:tracePt t="115314" x="4264025" y="3146425"/>
          <p14:tracePt t="115322" x="4249738" y="3151188"/>
          <p14:tracePt t="115328" x="4233863" y="3155950"/>
          <p14:tracePt t="115336" x="4224338" y="3155950"/>
          <p14:tracePt t="115343" x="4210050" y="3165475"/>
          <p14:tracePt t="115353" x="4198938" y="3165475"/>
          <p14:tracePt t="115359" x="4184650" y="3170238"/>
          <p14:tracePt t="115368" x="4170363" y="3176588"/>
          <p14:tracePt t="115375" x="4154488" y="3176588"/>
          <p14:tracePt t="115381" x="4144963" y="3176588"/>
          <p14:tracePt t="115389" x="4140200" y="3186113"/>
          <p14:tracePt t="115397" x="4125913" y="3186113"/>
          <p14:tracePt t="115406" x="4119563" y="3186113"/>
          <p14:tracePt t="115413" x="4114800" y="3186113"/>
          <p14:tracePt t="115422" x="4110038" y="3186113"/>
          <p14:tracePt t="115429" x="4105275" y="3190875"/>
          <p14:tracePt t="115437" x="4100513" y="3190875"/>
          <p14:tracePt t="115443" x="4086225" y="3195638"/>
          <p14:tracePt t="115452" x="4075113" y="3195638"/>
          <p14:tracePt t="115460" x="4060825" y="3200400"/>
          <p14:tracePt t="115468" x="4046538" y="3209925"/>
          <p14:tracePt t="115475" x="4035425" y="3209925"/>
          <p14:tracePt t="115484" x="4021138" y="3209925"/>
          <p14:tracePt t="115491" x="4006850" y="3216275"/>
          <p14:tracePt t="115497" x="4000500" y="3216275"/>
          <p14:tracePt t="115506" x="3995738" y="3216275"/>
          <p14:tracePt t="115513" x="3995738" y="3221038"/>
          <p14:tracePt t="115522" x="3990975" y="3221038"/>
          <p14:tracePt t="115605" x="3990975" y="3225800"/>
          <p14:tracePt t="115621" x="3990975" y="3230563"/>
          <p14:tracePt t="115629" x="3990975" y="3240088"/>
          <p14:tracePt t="115638" x="3990975" y="3244850"/>
          <p14:tracePt t="115645" x="3990975" y="3249613"/>
          <p14:tracePt t="115653" x="3990975" y="3255963"/>
          <p14:tracePt t="115659" x="3990975" y="3260725"/>
          <p14:tracePt t="115669" x="3990975" y="3275013"/>
          <p14:tracePt t="115679" x="3990975" y="3279775"/>
          <p14:tracePt t="115688" x="3990975" y="3284538"/>
          <p14:tracePt t="115695" x="3990975" y="3289300"/>
          <p14:tracePt t="115704" x="3990975" y="3295650"/>
          <p14:tracePt t="115709" x="3990975" y="3300413"/>
          <p14:tracePt t="115719" x="3990975" y="3305175"/>
          <p14:tracePt t="115726" x="3995738" y="3319463"/>
          <p14:tracePt t="115734" x="4006850" y="3335338"/>
          <p14:tracePt t="115742" x="4011613" y="3340100"/>
          <p14:tracePt t="115750" x="4016375" y="3349625"/>
          <p14:tracePt t="115757" x="4021138" y="3354388"/>
          <p14:tracePt t="115766" x="4025900" y="3368675"/>
          <p14:tracePt t="115772" x="4040188" y="3375025"/>
          <p14:tracePt t="115779" x="4040188" y="3379788"/>
          <p14:tracePt t="115788" x="4046538" y="3379788"/>
          <p14:tracePt t="115795" x="4051300" y="3389313"/>
          <p14:tracePt t="115804" x="4060825" y="3389313"/>
          <p14:tracePt t="115811" x="4060825" y="3394075"/>
          <p14:tracePt t="115819" x="4065588" y="3394075"/>
          <p14:tracePt t="115825" x="4070350" y="3398838"/>
          <p14:tracePt t="115834" x="4075113" y="3403600"/>
          <p14:tracePt t="115842" x="4079875" y="3408363"/>
          <p14:tracePt t="115849" x="4095750" y="3414713"/>
          <p14:tracePt t="115857" x="4100513" y="3419475"/>
          <p14:tracePt t="115866" x="4105275" y="3429000"/>
          <p14:tracePt t="115872" x="4114800" y="3433763"/>
          <p14:tracePt t="115879" x="4130675" y="3438525"/>
          <p14:tracePt t="115888" x="4144963" y="3449638"/>
          <p14:tracePt t="115895" x="4154488" y="3449638"/>
          <p14:tracePt t="115904" x="4170363" y="3454400"/>
          <p14:tracePt t="115919" x="4184650" y="3454400"/>
          <p14:tracePt t="115922" x="4194175" y="3454400"/>
          <p14:tracePt t="115925" x="4210050" y="3454400"/>
          <p14:tracePt t="115934" x="4219575" y="3454400"/>
          <p14:tracePt t="115941" x="4233863" y="3454400"/>
          <p14:tracePt t="115950" x="4254500" y="3454400"/>
          <p14:tracePt t="115957" x="4268788" y="3454400"/>
          <p14:tracePt t="115966" x="4279900" y="3454400"/>
          <p14:tracePt t="115973" x="4303713" y="3454400"/>
          <p14:tracePt t="115982" x="4313238" y="3454400"/>
          <p14:tracePt t="115989" x="4333875" y="3454400"/>
          <p14:tracePt t="115996" x="4364038" y="3454400"/>
          <p14:tracePt t="116004" x="4387850" y="3454400"/>
          <p14:tracePt t="116011" x="4408488" y="3449638"/>
          <p14:tracePt t="116021" x="4438650" y="3449638"/>
          <p14:tracePt t="116027" x="4467225" y="3449638"/>
          <p14:tracePt t="116037" x="4506913" y="3449638"/>
          <p14:tracePt t="116041" x="4527550" y="3443288"/>
          <p14:tracePt t="116049" x="4551363" y="3443288"/>
          <p14:tracePt t="116057" x="4562475" y="3438525"/>
          <p14:tracePt t="116066" x="4576763" y="3438525"/>
          <p14:tracePt t="116073" x="4592638" y="3438525"/>
          <p14:tracePt t="116083" x="4602163" y="3429000"/>
          <p14:tracePt t="116089" x="4606925" y="3429000"/>
          <p14:tracePt t="116095" x="4616450" y="3429000"/>
          <p14:tracePt t="116104" x="4621213" y="3429000"/>
          <p14:tracePt t="116111" x="4625975" y="3429000"/>
          <p14:tracePt t="116122" x="4637088" y="3429000"/>
          <p14:tracePt t="116127" x="4651375" y="3424238"/>
          <p14:tracePt t="116136" x="4681538" y="3424238"/>
          <p14:tracePt t="116143" x="4700588" y="3414713"/>
          <p14:tracePt t="116149" x="4730750" y="3408363"/>
          <p14:tracePt t="116157" x="4765675" y="3398838"/>
          <p14:tracePt t="116166" x="4805363" y="3394075"/>
          <p14:tracePt t="116173" x="4830763" y="3384550"/>
          <p14:tracePt t="116182" x="4840288" y="3384550"/>
          <p14:tracePt t="116189" x="4854575" y="3368675"/>
          <p14:tracePt t="116198" x="4870450" y="3368675"/>
          <p14:tracePt t="116204" x="4875213" y="3368675"/>
          <p14:tracePt t="116255" x="4879975" y="3363913"/>
          <p14:tracePt t="116261" x="4889500" y="3359150"/>
          <p14:tracePt t="116270" x="4905375" y="3344863"/>
          <p14:tracePt t="116277" x="4919663" y="3328988"/>
          <p14:tracePt t="116287" x="4933950" y="3314700"/>
          <p14:tracePt t="116293" x="4938713" y="3305175"/>
          <p14:tracePt t="116302" x="4954588" y="3295650"/>
          <p14:tracePt t="116307" x="4954588" y="3289300"/>
          <p14:tracePt t="116320" x="4959350" y="3284538"/>
          <p14:tracePt t="116418" x="4959350" y="3279775"/>
          <p14:tracePt t="116427" x="4964113" y="3275013"/>
          <p14:tracePt t="116436" x="4964113" y="3270250"/>
          <p14:tracePt t="116904" x="4964113" y="3260725"/>
          <p14:tracePt t="116929" x="4964113" y="3255963"/>
          <p14:tracePt t="116954" x="4959350" y="3249613"/>
          <p14:tracePt t="116961" x="4959350" y="3244850"/>
          <p14:tracePt t="116975" x="4959350" y="3240088"/>
          <p14:tracePt t="117583" x="0" y="0"/>
        </p14:tracePtLst>
        <p14:tracePtLst>
          <p14:tracePt t="129402" x="4845050" y="3036888"/>
          <p14:tracePt t="129622" x="4840288" y="3036888"/>
          <p14:tracePt t="129634" x="4824413" y="3036888"/>
          <p14:tracePt t="129641" x="4814888" y="3036888"/>
          <p14:tracePt t="129647" x="4800600" y="3036888"/>
          <p14:tracePt t="129656" x="4791075" y="3036888"/>
          <p14:tracePt t="129665" x="4775200" y="3036888"/>
          <p14:tracePt t="129671" x="4760913" y="3036888"/>
          <p14:tracePt t="129680" x="4751388" y="3036888"/>
          <p14:tracePt t="129688" x="4735513" y="3036888"/>
          <p14:tracePt t="129695" x="4725988" y="3036888"/>
          <p14:tracePt t="129704" x="4711700" y="3032125"/>
          <p14:tracePt t="129709" x="4695825" y="3032125"/>
          <p14:tracePt t="129718" x="4686300" y="3022600"/>
          <p14:tracePt t="129725" x="4672013" y="3022600"/>
          <p14:tracePt t="129734" x="4656138" y="3022600"/>
          <p14:tracePt t="129741" x="4646613" y="3017838"/>
          <p14:tracePt t="129750" x="4632325" y="3017838"/>
          <p14:tracePt t="129757" x="4621213" y="3017838"/>
          <p14:tracePt t="129764" x="4606925" y="3006725"/>
          <p14:tracePt t="129771" x="4592638" y="3006725"/>
          <p14:tracePt t="129780" x="4581525" y="3006725"/>
          <p14:tracePt t="129788" x="4567238" y="3006725"/>
          <p14:tracePt t="129796" x="4557713" y="3006725"/>
          <p14:tracePt t="129803" x="4541838" y="3006725"/>
          <p14:tracePt t="129811" x="4527550" y="3006725"/>
          <p14:tracePt t="129818" x="4522788" y="3006725"/>
          <p14:tracePt t="129825" x="4518025" y="3006725"/>
          <p14:tracePt t="129834" x="4506913" y="3006725"/>
          <p14:tracePt t="129841" x="4502150" y="3006725"/>
          <p14:tracePt t="129851" x="4492625" y="3006725"/>
          <p14:tracePt t="129857" x="4487863" y="3006725"/>
          <p14:tracePt t="129867" x="4478338" y="3006725"/>
          <p14:tracePt t="129871" x="4471988" y="3006725"/>
          <p14:tracePt t="129881" x="4457700" y="3001963"/>
          <p14:tracePt t="129888" x="4448175" y="3001963"/>
          <p14:tracePt t="129895" x="4432300" y="3001963"/>
          <p14:tracePt t="129903" x="4422775" y="3001963"/>
          <p14:tracePt t="129911" x="4408488" y="2997200"/>
          <p14:tracePt t="129920" x="4392613" y="2997200"/>
          <p14:tracePt t="129925" x="4383088" y="2997200"/>
          <p14:tracePt t="129934" x="4368800" y="2997200"/>
          <p14:tracePt t="129941" x="4352925" y="2992438"/>
          <p14:tracePt t="129951" x="4343400" y="2992438"/>
          <p14:tracePt t="129957" x="4329113" y="2982913"/>
          <p14:tracePt t="129967" x="4298950" y="2982913"/>
          <p14:tracePt t="129973" x="4279900" y="2978150"/>
          <p14:tracePt t="129980" x="4259263" y="2978150"/>
          <p14:tracePt t="129988" x="4244975" y="2967038"/>
          <p14:tracePt t="129995" x="4229100" y="2967038"/>
          <p14:tracePt t="130004" x="4214813" y="2962275"/>
          <p14:tracePt t="130011" x="4205288" y="2962275"/>
          <p14:tracePt t="130021" x="4189413" y="2962275"/>
          <p14:tracePt t="130027" x="4179888" y="2962275"/>
          <p14:tracePt t="130034" x="4175125" y="2962275"/>
          <p14:tracePt t="130041" x="4170363" y="2962275"/>
          <p14:tracePt t="130051" x="4159250" y="2962275"/>
          <p14:tracePt t="130058" x="4149725" y="2962275"/>
          <p14:tracePt t="130067" x="4144963" y="2962275"/>
          <p14:tracePt t="130073" x="4130675" y="2962275"/>
          <p14:tracePt t="130082" x="4119563" y="2962275"/>
          <p14:tracePt t="130088" x="4114800" y="2962275"/>
          <p14:tracePt t="130095" x="4105275" y="2962275"/>
          <p14:tracePt t="130103" x="4095750" y="2962275"/>
          <p14:tracePt t="130112" x="4090988" y="2962275"/>
          <p14:tracePt t="130121" x="4086225" y="2967038"/>
          <p14:tracePt t="130158" x="4079875" y="2967038"/>
          <p14:tracePt t="130235" x="4079875" y="2978150"/>
          <p14:tracePt t="130286" x="4079875" y="2982913"/>
          <p14:tracePt t="130303" x="4070350" y="2992438"/>
          <p14:tracePt t="130307" x="4065588" y="2997200"/>
          <p14:tracePt t="130316" x="4060825" y="3011488"/>
          <p14:tracePt t="130323" x="4060825" y="3017838"/>
          <p14:tracePt t="130333" x="4056063" y="3032125"/>
          <p14:tracePt t="130339" x="4051300" y="3036888"/>
          <p14:tracePt t="130401" x="4051300" y="3041650"/>
          <p14:tracePt t="130477" x="4040188" y="3046413"/>
          <p14:tracePt t="130489" x="4035425" y="3051175"/>
          <p14:tracePt t="130497" x="4030663" y="3057525"/>
          <p14:tracePt t="130505" x="4030663" y="3071813"/>
          <p14:tracePt t="130515" x="4030663" y="3076575"/>
          <p14:tracePt t="130521" x="4025900" y="3086100"/>
          <p14:tracePt t="130527" x="4025900" y="3090863"/>
          <p14:tracePt t="130536" x="4025900" y="3101975"/>
          <p14:tracePt t="130543" x="4025900" y="3106738"/>
          <p14:tracePt t="130553" x="4021138" y="3106738"/>
          <p14:tracePt t="130651" x="4021138" y="3111500"/>
          <p14:tracePt t="130659" x="4021138" y="3121025"/>
          <p14:tracePt t="130669" x="4021138" y="3125788"/>
          <p14:tracePt t="130675" x="4021138" y="3136900"/>
          <p14:tracePt t="130684" x="4021138" y="3141663"/>
          <p14:tracePt t="130691" x="4025900" y="3141663"/>
          <p14:tracePt t="130703" x="4025900" y="3146425"/>
          <p14:tracePt t="130722" x="4025900" y="3151188"/>
          <p14:tracePt t="130730" x="4030663" y="3155950"/>
          <p14:tracePt t="130737" x="4030663" y="3160713"/>
          <p14:tracePt t="130743" x="4030663" y="3165475"/>
          <p14:tracePt t="130755" x="4030663" y="3176588"/>
          <p14:tracePt t="130764" x="4035425" y="3181350"/>
          <p14:tracePt t="130775" x="4035425" y="3186113"/>
          <p14:tracePt t="130784" x="4035425" y="3190875"/>
          <p14:tracePt t="130792" x="4046538" y="3195638"/>
          <p14:tracePt t="130797" x="4051300" y="3200400"/>
          <p14:tracePt t="130805" x="4056063" y="3216275"/>
          <p14:tracePt t="130814" x="4056063" y="3225800"/>
          <p14:tracePt t="130821" x="4060825" y="3230563"/>
          <p14:tracePt t="130830" x="4065588" y="3240088"/>
          <p14:tracePt t="130837" x="4065588" y="3244850"/>
          <p14:tracePt t="130913" x="4065588" y="3249613"/>
          <p14:tracePt t="130941" x="4070350" y="3255963"/>
          <p14:tracePt t="130950" x="4075113" y="3260725"/>
          <p14:tracePt t="130958" x="4075113" y="3265488"/>
          <p14:tracePt t="130966" x="4086225" y="3270250"/>
          <p14:tracePt t="131323" x="4090988" y="3279775"/>
          <p14:tracePt t="131339" x="4095750" y="3284538"/>
          <p14:tracePt t="131347" x="4100513" y="3289300"/>
          <p14:tracePt t="131354" x="4100513" y="3295650"/>
          <p14:tracePt t="131361" x="4105275" y="3300413"/>
          <p14:tracePt t="131370" x="4110038" y="3305175"/>
          <p14:tracePt t="131403" x="4114800" y="3305175"/>
          <p14:tracePt t="131559" x="4125913" y="3309938"/>
          <p14:tracePt t="131566" x="4135438" y="3319463"/>
          <p14:tracePt t="131573" x="4149725" y="3319463"/>
          <p14:tracePt t="131582" x="4165600" y="3328988"/>
          <p14:tracePt t="131590" x="4175125" y="3340100"/>
          <p14:tracePt t="131597" x="4189413" y="3344863"/>
          <p14:tracePt t="131605" x="4205288" y="3344863"/>
          <p14:tracePt t="131614" x="4210050" y="3344863"/>
          <p14:tracePt t="131620" x="4214813" y="3344863"/>
          <p14:tracePt t="131627" x="4224338" y="3344863"/>
          <p14:tracePt t="131636" x="4229100" y="3344863"/>
          <p14:tracePt t="131647" x="4238625" y="3344863"/>
          <p14:tracePt t="131655" x="4244975" y="3349625"/>
          <p14:tracePt t="131664" x="4249738" y="3349625"/>
          <p14:tracePt t="131671" x="4254500" y="3349625"/>
          <p14:tracePt t="131677" x="4259263" y="3349625"/>
          <p14:tracePt t="131687" x="4264025" y="3349625"/>
          <p14:tracePt t="131693" x="4279900" y="3359150"/>
          <p14:tracePt t="131702" x="4284663" y="3359150"/>
          <p14:tracePt t="131709" x="4294188" y="3359150"/>
          <p14:tracePt t="131718" x="4308475" y="3363913"/>
          <p14:tracePt t="131725" x="4324350" y="3363913"/>
          <p14:tracePt t="131734" x="4333875" y="3368675"/>
          <p14:tracePt t="131739" x="4348163" y="3368675"/>
          <p14:tracePt t="131747" x="4359275" y="3368675"/>
          <p14:tracePt t="131755" x="4373563" y="3379788"/>
          <p14:tracePt t="131765" x="4387850" y="3379788"/>
          <p14:tracePt t="131771" x="4398963" y="3379788"/>
          <p14:tracePt t="131781" x="4403725" y="3379788"/>
          <p14:tracePt t="131788" x="4413250" y="3379788"/>
          <p14:tracePt t="131793" x="4422775" y="3379788"/>
          <p14:tracePt t="131805" x="4427538" y="3379788"/>
          <p14:tracePt t="131818" x="4432300" y="3379788"/>
          <p14:tracePt t="131897" x="4438650" y="3384550"/>
          <p14:tracePt t="131901" x="4452938" y="3389313"/>
          <p14:tracePt t="131909" x="4467225" y="3394075"/>
          <p14:tracePt t="131918" x="4478338" y="3394075"/>
          <p14:tracePt t="131935" x="4502150" y="3403600"/>
          <p14:tracePt t="131941" x="4518025" y="3403600"/>
          <p14:tracePt t="131950" x="4532313" y="3408363"/>
          <p14:tracePt t="131955" x="4537075" y="3408363"/>
          <p14:tracePt t="131963" x="4541838" y="3408363"/>
          <p14:tracePt t="132013" x="4546600" y="3408363"/>
          <p14:tracePt t="132025" x="4551363" y="3408363"/>
          <p14:tracePt t="132034" x="4557713" y="3408363"/>
          <p14:tracePt t="132041" x="4567238" y="3408363"/>
          <p14:tracePt t="132050" x="4572000" y="3408363"/>
          <p14:tracePt t="132058" x="4576763" y="3408363"/>
          <p14:tracePt t="132065" x="4581525" y="3403600"/>
          <p14:tracePt t="132071" x="4586288" y="3403600"/>
          <p14:tracePt t="132080" x="4592638" y="3403600"/>
          <p14:tracePt t="132091" x="4597400" y="3403600"/>
          <p14:tracePt t="132100" x="4606925" y="3403600"/>
          <p14:tracePt t="132111" x="4611688" y="3403600"/>
          <p14:tracePt t="132118" x="4616450" y="3398838"/>
          <p14:tracePt t="132125" x="4625975" y="3398838"/>
          <p14:tracePt t="132134" x="4641850" y="3389313"/>
          <p14:tracePt t="132141" x="4656138" y="3389313"/>
          <p14:tracePt t="132150" x="4665663" y="3389313"/>
          <p14:tracePt t="132158" x="4681538" y="3384550"/>
          <p14:tracePt t="132167" x="4691063" y="3384550"/>
          <p14:tracePt t="132171" x="4705350" y="3379788"/>
          <p14:tracePt t="132181" x="4711700" y="3379788"/>
          <p14:tracePt t="132188" x="4725988" y="3379788"/>
          <p14:tracePt t="132195" x="4735513" y="3368675"/>
          <p14:tracePt t="132203" x="4745038" y="3368675"/>
          <p14:tracePt t="132211" x="4756150" y="3363913"/>
          <p14:tracePt t="132220" x="4760913" y="3363913"/>
          <p14:tracePt t="132225" x="4775200" y="3363913"/>
          <p14:tracePt t="132234" x="4779963" y="3359150"/>
          <p14:tracePt t="132241" x="4791075" y="3359150"/>
          <p14:tracePt t="132250" x="4795838" y="3359150"/>
          <p14:tracePt t="132257" x="4800600" y="3354388"/>
          <p14:tracePt t="132267" x="4810125" y="3354388"/>
          <p14:tracePt t="132273" x="4819650" y="3354388"/>
          <p14:tracePt t="132284" x="4824413" y="3354388"/>
          <p14:tracePt t="132292" x="4830763" y="3349625"/>
          <p14:tracePt t="132300" x="4835525" y="3349625"/>
          <p14:tracePt t="132307" x="4849813" y="3340100"/>
          <p14:tracePt t="132316" x="4854575" y="3340100"/>
          <p14:tracePt t="132323" x="4859338" y="3335338"/>
          <p14:tracePt t="132334" x="4864100" y="3335338"/>
          <p14:tracePt t="132350" x="4870450" y="3335338"/>
          <p14:tracePt t="132358" x="4879975" y="3328988"/>
          <p14:tracePt t="132370" x="4884738" y="3328988"/>
          <p14:tracePt t="132386" x="4884738" y="3324225"/>
          <p14:tracePt t="132423" x="4889500" y="3324225"/>
          <p14:tracePt t="132450" x="4894263" y="3319463"/>
          <p14:tracePt t="132462" x="4894263" y="3314700"/>
          <p14:tracePt t="132473" x="4899025" y="3314700"/>
          <p14:tracePt t="132501" x="4905375" y="3309938"/>
          <p14:tracePt t="132507" x="4905375" y="3300413"/>
          <p14:tracePt t="132516" x="4919663" y="3295650"/>
          <p14:tracePt t="132523" x="4924425" y="3279775"/>
          <p14:tracePt t="132533" x="4929188" y="3275013"/>
          <p14:tracePt t="132543" x="4933950" y="3270250"/>
          <p14:tracePt t="132553" x="4945063" y="3265488"/>
          <p14:tracePt t="132557" x="4945063" y="3260725"/>
          <p14:tracePt t="132568" x="4949825" y="3260725"/>
          <p14:tracePt t="132573" x="4949825" y="3255963"/>
          <p14:tracePt t="132894" x="0" y="0"/>
        </p14:tracePtLst>
        <p14:tracePtLst>
          <p14:tracePt t="136588" x="3925888" y="4913313"/>
          <p14:tracePt t="136723" x="3932238" y="4897438"/>
          <p14:tracePt t="136732" x="3937000" y="4887913"/>
          <p14:tracePt t="136737" x="3946525" y="4873625"/>
          <p14:tracePt t="136746" x="3946525" y="4868863"/>
          <p14:tracePt t="136753" x="3951288" y="4852988"/>
          <p14:tracePt t="136761" x="3956050" y="4848225"/>
          <p14:tracePt t="136770" x="3960813" y="4838700"/>
          <p14:tracePt t="136777" x="3971925" y="4822825"/>
          <p14:tracePt t="136785" x="3976688" y="4818063"/>
          <p14:tracePt t="136791" x="3981450" y="4803775"/>
          <p14:tracePt t="136800" x="3981450" y="4799013"/>
          <p14:tracePt t="136808" x="3986213" y="4787900"/>
          <p14:tracePt t="136816" x="3990975" y="4783138"/>
          <p14:tracePt t="136823" x="4000500" y="4768850"/>
          <p14:tracePt t="136832" x="4006850" y="4764088"/>
          <p14:tracePt t="136839" x="4006850" y="4759325"/>
          <p14:tracePt t="136848" x="4011613" y="4743450"/>
          <p14:tracePt t="136853" x="4011613" y="4738688"/>
          <p14:tracePt t="136862" x="4016375" y="4733925"/>
          <p14:tracePt t="136870" x="4016375" y="4724400"/>
          <p14:tracePt t="136877" x="4016375" y="4714875"/>
          <p14:tracePt t="136886" x="4021138" y="4703763"/>
          <p14:tracePt t="136893" x="4021138" y="4699000"/>
          <p14:tracePt t="136900" x="4021138" y="4694238"/>
          <p14:tracePt t="136908" x="4021138" y="4684713"/>
          <p14:tracePt t="136916" x="4021138" y="4679950"/>
          <p14:tracePt t="136933" x="4021138" y="4668838"/>
          <p14:tracePt t="136939" x="4021138" y="4664075"/>
          <p14:tracePt t="136949" x="4021138" y="4659313"/>
          <p14:tracePt t="136953" x="4021138" y="4654550"/>
          <p14:tracePt t="136966" x="4021138" y="4649788"/>
          <p14:tracePt t="137085" x="4021138" y="4640263"/>
          <p14:tracePt t="137093" x="4011613" y="4635500"/>
          <p14:tracePt t="137103" x="3995738" y="4635500"/>
          <p14:tracePt t="137109" x="3986213" y="4635500"/>
          <p14:tracePt t="137116" x="3981450" y="4635500"/>
          <p14:tracePt t="137271" x="3971925" y="4635500"/>
          <p14:tracePt t="137297" x="3967163" y="4635500"/>
          <p14:tracePt t="137305" x="3956050" y="4635500"/>
          <p14:tracePt t="137313" x="3941763" y="4635500"/>
          <p14:tracePt t="137321" x="3932238" y="4635500"/>
          <p14:tracePt t="137330" x="3925888" y="4635500"/>
          <p14:tracePt t="137338" x="3911600" y="4635500"/>
          <p14:tracePt t="137343" x="3902075" y="4635500"/>
          <p14:tracePt t="137352" x="3886200" y="4635500"/>
          <p14:tracePt t="137359" x="3871913" y="4635500"/>
          <p14:tracePt t="137368" x="3862388" y="4635500"/>
          <p14:tracePt t="137376" x="3846513" y="4635500"/>
          <p14:tracePt t="137384" x="3836988" y="4635500"/>
          <p14:tracePt t="137389" x="3822700" y="4635500"/>
          <p14:tracePt t="137397" x="3813175" y="4635500"/>
          <p14:tracePt t="137406" x="3797300" y="4635500"/>
          <p14:tracePt t="137413" x="3787775" y="4635500"/>
          <p14:tracePt t="137421" x="3773488" y="4635500"/>
          <p14:tracePt t="137430" x="3757613" y="4635500"/>
          <p14:tracePt t="137437" x="3748088" y="4635500"/>
          <p14:tracePt t="137447" x="3733800" y="4635500"/>
          <p14:tracePt t="137452" x="3722688" y="4635500"/>
          <p14:tracePt t="137459" x="3717925" y="4635500"/>
          <p14:tracePt t="137468" x="3703638" y="4635500"/>
          <p14:tracePt t="137480" x="3698875" y="4635500"/>
          <p14:tracePt t="137491" x="3694113" y="4635500"/>
          <p14:tracePt t="137510" x="3687763" y="4635500"/>
          <p14:tracePt t="137518" x="3673475" y="4635500"/>
          <p14:tracePt t="137525" x="3663950" y="4635500"/>
          <p14:tracePt t="137534" x="3648075" y="4635500"/>
          <p14:tracePt t="137542" x="3638550" y="4635500"/>
          <p14:tracePt t="137551" x="3624263" y="4635500"/>
          <p14:tracePt t="137555" x="3608388" y="4635500"/>
          <p14:tracePt t="137564" x="3598863" y="4645025"/>
          <p14:tracePt t="137571" x="3594100" y="4645025"/>
          <p14:tracePt t="137580" x="3579813" y="4645025"/>
          <p14:tracePt t="137587" x="3563938" y="4649788"/>
          <p14:tracePt t="137598" x="3554413" y="4649788"/>
          <p14:tracePt t="137604" x="3540125" y="4649788"/>
          <p14:tracePt t="137610" x="3529013" y="4649788"/>
          <p14:tracePt t="137618" x="3514725" y="4649788"/>
          <p14:tracePt t="137625" x="3505200" y="4649788"/>
          <p14:tracePt t="137634" x="3489325" y="4649788"/>
          <p14:tracePt t="137641" x="3475038" y="4649788"/>
          <p14:tracePt t="137651" x="3465513" y="4649788"/>
          <p14:tracePt t="137657" x="3449638" y="4649788"/>
          <p14:tracePt t="137663" x="3440113" y="4649788"/>
          <p14:tracePt t="137671" x="3421063" y="4649788"/>
          <p14:tracePt t="137681" x="3405188" y="4649788"/>
          <p14:tracePt t="137687" x="3390900" y="4659313"/>
          <p14:tracePt t="137696" x="3381375" y="4659313"/>
          <p14:tracePt t="137703" x="3365500" y="4664075"/>
          <p14:tracePt t="137711" x="3351213" y="4664075"/>
          <p14:tracePt t="137720" x="3340100" y="4664075"/>
          <p14:tracePt t="137726" x="3325813" y="4664075"/>
          <p14:tracePt t="137734" x="3316288" y="4664075"/>
          <p14:tracePt t="137741" x="3311525" y="4668838"/>
          <p14:tracePt t="137751" x="3300413" y="4668838"/>
          <p14:tracePt t="137828" x="3295650" y="4675188"/>
          <p14:tracePt t="137837" x="3290888" y="4679950"/>
          <p14:tracePt t="137846" x="3286125" y="4679950"/>
          <p14:tracePt t="137853" x="3271838" y="4689475"/>
          <p14:tracePt t="137861" x="3267075" y="4694238"/>
          <p14:tracePt t="137870" x="3255963" y="4699000"/>
          <p14:tracePt t="137878" x="3241675" y="4699000"/>
          <p14:tracePt t="137885" x="3236913" y="4703763"/>
          <p14:tracePt t="137891" x="3227388" y="4708525"/>
          <p14:tracePt t="137903" x="3221038" y="4708525"/>
          <p14:tracePt t="137911" x="3211513" y="4719638"/>
          <p14:tracePt t="137933" x="3206750" y="4719638"/>
          <p14:tracePt t="137936" x="3206750" y="4724400"/>
          <p14:tracePt t="137969" x="3206750" y="4729163"/>
          <p14:tracePt t="137986" x="3201988" y="4733925"/>
          <p14:tracePt t="137993" x="3192463" y="4748213"/>
          <p14:tracePt t="138000" x="3176588" y="4754563"/>
          <p14:tracePt t="138007" x="3167063" y="4768850"/>
          <p14:tracePt t="138016" x="3157538" y="4778375"/>
          <p14:tracePt t="138023" x="3141663" y="4794250"/>
          <p14:tracePt t="138032" x="3136900" y="4799013"/>
          <p14:tracePt t="138039" x="3122613" y="4808538"/>
          <p14:tracePt t="138047" x="3117850" y="4818063"/>
          <p14:tracePt t="138053" x="3113088" y="4829175"/>
          <p14:tracePt t="138061" x="3113088" y="4833938"/>
          <p14:tracePt t="138070" x="3101975" y="4833938"/>
          <p14:tracePt t="138077" x="3101975" y="4838700"/>
          <p14:tracePt t="138093" x="3097213" y="4843463"/>
          <p14:tracePt t="138102" x="3097213" y="4848225"/>
          <p14:tracePt t="138107" x="3097213" y="4852988"/>
          <p14:tracePt t="138116" x="3097213" y="4868863"/>
          <p14:tracePt t="138123" x="3092450" y="4873625"/>
          <p14:tracePt t="138132" x="3092450" y="4878388"/>
          <p14:tracePt t="138139" x="3087688" y="4883150"/>
          <p14:tracePt t="138149" x="3087688" y="4887913"/>
          <p14:tracePt t="138153" x="3087688" y="4892675"/>
          <p14:tracePt t="138161" x="3087688" y="4897438"/>
          <p14:tracePt t="138169" x="3087688" y="4908550"/>
          <p14:tracePt t="138177" x="3087688" y="4913313"/>
          <p14:tracePt t="138186" x="3082925" y="4918075"/>
          <p14:tracePt t="138193" x="3082925" y="4927600"/>
          <p14:tracePt t="138202" x="3082925" y="4932363"/>
          <p14:tracePt t="138208" x="3082925" y="4948238"/>
          <p14:tracePt t="138216" x="3082925" y="4953000"/>
          <p14:tracePt t="138223" x="3082925" y="4962525"/>
          <p14:tracePt t="138232" x="3082925" y="4972050"/>
          <p14:tracePt t="138239" x="3082925" y="4976813"/>
          <p14:tracePt t="138247" x="3082925" y="4981575"/>
          <p14:tracePt t="138476" x="0" y="0"/>
        </p14:tracePtLst>
        <p14:tracePtLst>
          <p14:tracePt t="140228" x="3876675" y="4724400"/>
          <p14:tracePt t="140455" x="3886200" y="4733925"/>
          <p14:tracePt t="140461" x="3892550" y="4738688"/>
          <p14:tracePt t="140469" x="3897313" y="4743450"/>
          <p14:tracePt t="140477" x="3902075" y="4748213"/>
          <p14:tracePt t="140486" x="3906838" y="4748213"/>
          <p14:tracePt t="140493" x="3911600" y="4754563"/>
          <p14:tracePt t="140502" x="3916363" y="4754563"/>
          <p14:tracePt t="140509" x="3921125" y="4759325"/>
          <p14:tracePt t="140519" x="3932238" y="4759325"/>
          <p14:tracePt t="140523" x="3937000" y="4764088"/>
          <p14:tracePt t="140535" x="3941763" y="4764088"/>
          <p14:tracePt t="140593" x="3946525" y="4764088"/>
          <p14:tracePt t="140601" x="3960813" y="4773613"/>
          <p14:tracePt t="140609" x="3967163" y="4778375"/>
          <p14:tracePt t="140618" x="3967163" y="4783138"/>
          <p14:tracePt t="140627" x="3971925" y="4783138"/>
          <p14:tracePt t="140640" x="3971925" y="4787900"/>
          <p14:tracePt t="140652" x="3971925" y="4794250"/>
          <p14:tracePt t="140664" x="3976688" y="4799013"/>
          <p14:tracePt t="140751" x="3976688" y="4803775"/>
          <p14:tracePt t="140759" x="3971925" y="4813300"/>
          <p14:tracePt t="140768" x="3956050" y="4818063"/>
          <p14:tracePt t="140775" x="3956050" y="4822825"/>
          <p14:tracePt t="140784" x="3951288" y="4829175"/>
          <p14:tracePt t="140793" x="3946525" y="4829175"/>
          <p14:tracePt t="140892" x="3946525" y="4833938"/>
          <p14:tracePt t="140968" x="3946525" y="4838700"/>
          <p14:tracePt t="140979" x="3946525" y="4848225"/>
          <p14:tracePt t="140987" x="3946525" y="4852988"/>
          <p14:tracePt t="140995" x="3951288" y="4857750"/>
          <p14:tracePt t="141003" x="3956050" y="4868863"/>
          <p14:tracePt t="141009" x="3956050" y="4873625"/>
          <p14:tracePt t="141018" x="3967163" y="4883150"/>
          <p14:tracePt t="141025" x="3971925" y="4892675"/>
          <p14:tracePt t="141034" x="3971925" y="4897438"/>
          <p14:tracePt t="141041" x="3971925" y="4902200"/>
          <p14:tracePt t="141050" x="3976688" y="4902200"/>
          <p14:tracePt t="141057" x="3976688" y="4913313"/>
          <p14:tracePt t="141063" x="3981450" y="4918075"/>
          <p14:tracePt t="141137" x="3981450" y="4922838"/>
          <p14:tracePt t="141150" x="3976688" y="4927600"/>
          <p14:tracePt t="141157" x="3971925" y="4932363"/>
          <p14:tracePt t="141166" x="3967163" y="4937125"/>
          <p14:tracePt t="141173" x="3956050" y="4937125"/>
          <p14:tracePt t="141529" x="0" y="0"/>
        </p14:tracePtLst>
        <p14:tracePtLst>
          <p14:tracePt t="147253" x="3976688" y="4584700"/>
          <p14:tracePt t="147559" x="3971925" y="4584700"/>
          <p14:tracePt t="147571" x="3967163" y="4584700"/>
          <p14:tracePt t="147580" x="3960813" y="4584700"/>
          <p14:tracePt t="147587" x="3956050" y="4595813"/>
          <p14:tracePt t="147595" x="3951288" y="4595813"/>
          <p14:tracePt t="147603" x="3946525" y="4600575"/>
          <p14:tracePt t="147609" x="3932238" y="4600575"/>
          <p14:tracePt t="147621" x="3925888" y="4605338"/>
          <p14:tracePt t="148418" x="0" y="0"/>
        </p14:tracePtLst>
        <p14:tracePtLst>
          <p14:tracePt t="151587" x="4040188" y="4575175"/>
          <p14:tracePt t="151609" x="4046538" y="4575175"/>
          <p14:tracePt t="151969" x="4040188" y="4575175"/>
          <p14:tracePt t="151975" x="4030663" y="4575175"/>
          <p14:tracePt t="151984" x="4025900" y="4579938"/>
          <p14:tracePt t="151992" x="4021138" y="4579938"/>
          <p14:tracePt t="152001" x="4016375" y="4579938"/>
          <p14:tracePt t="152007" x="4011613" y="4584700"/>
          <p14:tracePt t="152016" x="4006850" y="4584700"/>
          <p14:tracePt t="152028" x="4000500" y="4584700"/>
          <p14:tracePt t="152200" x="3990975" y="4584700"/>
          <p14:tracePt t="152409" x="3986213" y="4589463"/>
          <p14:tracePt t="152419" x="3981450" y="4595813"/>
          <p14:tracePt t="152730" x="0" y="0"/>
        </p14:tracePtLst>
        <p14:tracePtLst>
          <p14:tracePt t="156228" x="4011613" y="4610100"/>
          <p14:tracePt t="156391" x="4011613" y="4600575"/>
          <p14:tracePt t="156619" x="4006850" y="4605338"/>
          <p14:tracePt t="156627" x="3990975" y="4605338"/>
          <p14:tracePt t="156635" x="3986213" y="4610100"/>
          <p14:tracePt t="156643" x="3981450" y="4610100"/>
          <p14:tracePt t="156655" x="3976688" y="4614863"/>
          <p14:tracePt t="156693" x="3971925" y="4614863"/>
          <p14:tracePt t="156759" x="3967163" y="4619625"/>
          <p14:tracePt t="156775" x="3960813" y="4624388"/>
          <p14:tracePt t="156783" x="3951288" y="4624388"/>
          <p14:tracePt t="157077" x="0" y="0"/>
        </p14:tracePtLst>
        <p14:tracePtLst>
          <p14:tracePt t="159871" x="3892550" y="4724400"/>
          <p14:tracePt t="160287" x="3892550" y="4729163"/>
          <p14:tracePt t="160303" x="3897313" y="4733925"/>
          <p14:tracePt t="160313" x="3911600" y="4748213"/>
          <p14:tracePt t="160317" x="3925888" y="4754563"/>
          <p14:tracePt t="160326" x="3937000" y="4768850"/>
          <p14:tracePt t="160333" x="3951288" y="4783138"/>
          <p14:tracePt t="160341" x="3967163" y="4787900"/>
          <p14:tracePt t="160350" x="3981450" y="4803775"/>
          <p14:tracePt t="160357" x="3986213" y="4808538"/>
          <p14:tracePt t="160366" x="3990975" y="4813300"/>
          <p14:tracePt t="160373" x="4006850" y="4818063"/>
          <p14:tracePt t="160380" x="4011613" y="4829175"/>
          <p14:tracePt t="160387" x="4021138" y="4833938"/>
          <p14:tracePt t="160397" x="4025900" y="4833938"/>
          <p14:tracePt t="160403" x="4025900" y="4838700"/>
          <p14:tracePt t="160457" x="4030663" y="4843463"/>
          <p14:tracePt t="160465" x="4040188" y="4848225"/>
          <p14:tracePt t="160473" x="4040188" y="4862513"/>
          <p14:tracePt t="160482" x="4046538" y="4873625"/>
          <p14:tracePt t="160487" x="4046538" y="4883150"/>
          <p14:tracePt t="160497" x="4046538" y="4887913"/>
          <p14:tracePt t="160507" x="4046538" y="4892675"/>
          <p14:tracePt t="160516" x="4046538" y="4897438"/>
          <p14:tracePt t="160523" x="4046538" y="4902200"/>
          <p14:tracePt t="160539" x="4046538" y="4908550"/>
          <p14:tracePt t="160635" x="4046538" y="4913313"/>
          <p14:tracePt t="160648" x="4046538" y="4922838"/>
          <p14:tracePt t="160653" x="4046538" y="4927600"/>
          <p14:tracePt t="160928" x="0" y="0"/>
        </p14:tracePtLst>
        <p14:tracePtLst>
          <p14:tracePt t="196724" x="3836988" y="4129088"/>
          <p14:tracePt t="196923" x="3852863" y="4129088"/>
          <p14:tracePt t="196931" x="3862388" y="4138613"/>
          <p14:tracePt t="196940" x="3876675" y="4143375"/>
          <p14:tracePt t="196947" x="3892550" y="4148138"/>
          <p14:tracePt t="196956" x="3902075" y="4148138"/>
          <p14:tracePt t="196963" x="3916363" y="4148138"/>
          <p14:tracePt t="196969" x="3932238" y="4159250"/>
          <p14:tracePt t="196978" x="3941763" y="4159250"/>
          <p14:tracePt t="196986" x="3967163" y="4164013"/>
          <p14:tracePt t="196994" x="3986213" y="4164013"/>
          <p14:tracePt t="197001" x="4016375" y="4164013"/>
          <p14:tracePt t="197010" x="4046538" y="4164013"/>
          <p14:tracePt t="197017" x="4060825" y="4173538"/>
          <p14:tracePt t="197024" x="4070350" y="4173538"/>
          <p14:tracePt t="197031" x="4086225" y="4173538"/>
          <p14:tracePt t="197039" x="4095750" y="4173538"/>
          <p14:tracePt t="197048" x="4110038" y="4173538"/>
          <p14:tracePt t="197056" x="4119563" y="4173538"/>
          <p14:tracePt t="197063" x="4135438" y="4173538"/>
          <p14:tracePt t="197072" x="4140200" y="4173538"/>
          <p14:tracePt t="197078" x="4154488" y="4173538"/>
          <p14:tracePt t="197097" x="4159250" y="4173538"/>
          <p14:tracePt t="197222" x="4165600" y="4173538"/>
          <p14:tracePt t="197238" x="4184650" y="4173538"/>
          <p14:tracePt t="197244" x="4194175" y="4173538"/>
          <p14:tracePt t="197251" x="4210050" y="4173538"/>
          <p14:tracePt t="197261" x="4214813" y="4173538"/>
          <p14:tracePt t="197314" x="4219575" y="4173538"/>
          <p14:tracePt t="197327" x="4229100" y="4173538"/>
          <p14:tracePt t="197333" x="4238625" y="4173538"/>
          <p14:tracePt t="197342" x="4244975" y="4173538"/>
          <p14:tracePt t="197413" x="4249738" y="4173538"/>
          <p14:tracePt t="197427" x="4254500" y="4173538"/>
          <p14:tracePt t="197433" x="4259263" y="4173538"/>
          <p14:tracePt t="197700" x="0" y="0"/>
        </p14:tracePtLst>
        <p14:tracePtLst>
          <p14:tracePt t="198685" x="5176838" y="4192588"/>
          <p14:tracePt t="198799" x="5183188" y="4192588"/>
          <p14:tracePt t="198808" x="5192713" y="4192588"/>
          <p14:tracePt t="198815" x="5202238" y="4192588"/>
          <p14:tracePt t="198824" x="5218113" y="4192588"/>
          <p14:tracePt t="198831" x="5227638" y="4192588"/>
          <p14:tracePt t="198838" x="5246688" y="4192588"/>
          <p14:tracePt t="198845" x="5262563" y="4192588"/>
          <p14:tracePt t="198853" x="5272088" y="4192588"/>
          <p14:tracePt t="198861" x="5286375" y="4203700"/>
          <p14:tracePt t="198869" x="5311775" y="4208463"/>
          <p14:tracePt t="198877" x="5321300" y="4208463"/>
          <p14:tracePt t="198885" x="5337175" y="4208463"/>
          <p14:tracePt t="198892" x="5346700" y="4208463"/>
          <p14:tracePt t="198899" x="5360988" y="4217988"/>
          <p14:tracePt t="198908" x="5376863" y="4217988"/>
          <p14:tracePt t="198915" x="5386388" y="4217988"/>
          <p14:tracePt t="198924" x="5400675" y="4217988"/>
          <p14:tracePt t="198939" x="5410200" y="4222750"/>
          <p14:tracePt t="198941" x="5426075" y="4222750"/>
          <p14:tracePt t="198945" x="5440363" y="4222750"/>
          <p14:tracePt t="198953" x="5470525" y="4222750"/>
          <p14:tracePt t="198962" x="5491163" y="4222750"/>
          <p14:tracePt t="198970" x="5519738" y="4232275"/>
          <p14:tracePt t="198978" x="5549900" y="4232275"/>
          <p14:tracePt t="198985" x="5570538" y="4238625"/>
          <p14:tracePt t="198995" x="5599113" y="4238625"/>
          <p14:tracePt t="198999" x="5624513" y="4238625"/>
          <p14:tracePt t="199008" x="5634038" y="4238625"/>
          <p14:tracePt t="199015" x="5649913" y="4238625"/>
          <p14:tracePt t="199024" x="5659438" y="4238625"/>
          <p14:tracePt t="199031" x="5664200" y="4238625"/>
          <p14:tracePt t="199040" x="5673725" y="4238625"/>
          <p14:tracePt t="199047" x="5683250" y="4238625"/>
          <p14:tracePt t="199055" x="5689600" y="4238625"/>
          <p14:tracePt t="199062" x="5703888" y="4238625"/>
          <p14:tracePt t="199070" x="5713413" y="4238625"/>
          <p14:tracePt t="199077" x="5729288" y="4238625"/>
          <p14:tracePt t="199086" x="5738813" y="4238625"/>
          <p14:tracePt t="199095" x="5762625" y="4238625"/>
          <p14:tracePt t="199101" x="5783263" y="4227513"/>
          <p14:tracePt t="199110" x="5803900" y="4227513"/>
          <p14:tracePt t="199115" x="5827713" y="4227513"/>
          <p14:tracePt t="199125" x="5848350" y="4227513"/>
          <p14:tracePt t="199131" x="5867400" y="4227513"/>
          <p14:tracePt t="199141" x="5892800" y="4222750"/>
          <p14:tracePt t="199147" x="5902325" y="4222750"/>
          <p14:tracePt t="199156" x="5916613" y="4222750"/>
          <p14:tracePt t="199163" x="5922963" y="4222750"/>
          <p14:tracePt t="199174" x="5927725" y="4222750"/>
          <p14:tracePt t="199379" x="5932488" y="4222750"/>
          <p14:tracePt t="199414" x="0" y="0"/>
        </p14:tracePtLst>
        <p14:tracePtLst>
          <p14:tracePt t="224551" x="893763" y="3160713"/>
          <p14:tracePt t="224837" x="898525" y="3155950"/>
          <p14:tracePt t="224845" x="908050" y="3155950"/>
          <p14:tracePt t="224854" x="919163" y="3151188"/>
          <p14:tracePt t="224863" x="923925" y="3151188"/>
          <p14:tracePt t="224883" x="928688" y="3151188"/>
          <p14:tracePt t="224899" x="938213" y="3151188"/>
          <p14:tracePt t="224908" x="942975" y="3146425"/>
          <p14:tracePt t="224921" x="958850" y="3146425"/>
          <p14:tracePt t="224935" x="963613" y="3146425"/>
          <p14:tracePt t="225023" x="968375" y="3146425"/>
          <p14:tracePt t="225050" x="977900" y="3146425"/>
          <p14:tracePt t="225061" x="982663" y="3146425"/>
          <p14:tracePt t="225070" x="987425" y="3146425"/>
          <p14:tracePt t="225078" x="992188" y="3146425"/>
          <p14:tracePt t="225088" x="998538" y="3146425"/>
          <p14:tracePt t="225095" x="1003300" y="3146425"/>
          <p14:tracePt t="225104" x="1008063" y="3146425"/>
          <p14:tracePt t="225111" x="1022350" y="3146425"/>
          <p14:tracePt t="225120" x="1031875" y="3146425"/>
          <p14:tracePt t="225127" x="1047750" y="3155950"/>
          <p14:tracePt t="225133" x="1062038" y="3155950"/>
          <p14:tracePt t="225142" x="1071563" y="3155950"/>
          <p14:tracePt t="225149" x="1087438" y="3160713"/>
          <p14:tracePt t="225158" x="1092200" y="3160713"/>
          <p14:tracePt t="225165" x="1096963" y="3160713"/>
          <p14:tracePt t="225174" x="1096963" y="3165475"/>
          <p14:tracePt t="225181" x="1101725" y="3165475"/>
          <p14:tracePt t="225273" x="1101725" y="3170238"/>
          <p14:tracePt t="225281" x="1117600" y="3170238"/>
          <p14:tracePt t="225290" x="1131888" y="3181350"/>
          <p14:tracePt t="225295" x="1141413" y="3181350"/>
          <p14:tracePt t="225304" x="1157288" y="3181350"/>
          <p14:tracePt t="225312" x="1162050" y="3181350"/>
          <p14:tracePt t="225320" x="1171575" y="3186113"/>
          <p14:tracePt t="225327" x="1181100" y="3186113"/>
          <p14:tracePt t="225335" x="1185863" y="3186113"/>
          <p14:tracePt t="225347" x="1190625" y="3186113"/>
          <p14:tracePt t="225354" x="1201738" y="3186113"/>
          <p14:tracePt t="225361" x="1206500" y="3186113"/>
          <p14:tracePt t="225370" x="1220788" y="3186113"/>
          <p14:tracePt t="225378" x="1231900" y="3186113"/>
          <p14:tracePt t="225386" x="1246188" y="3186113"/>
          <p14:tracePt t="225393" x="1255713" y="3186113"/>
          <p14:tracePt t="225402" x="1271588" y="3186113"/>
          <p14:tracePt t="225407" x="1276350" y="3186113"/>
          <p14:tracePt t="225415" x="1290638" y="3186113"/>
          <p14:tracePt t="225424" x="1300163" y="3186113"/>
          <p14:tracePt t="225431" x="1304925" y="3186113"/>
          <p14:tracePt t="225440" x="1320800" y="3186113"/>
          <p14:tracePt t="225447" x="1325563" y="3186113"/>
          <p14:tracePt t="225455" x="1335088" y="3186113"/>
          <p14:tracePt t="225461" x="1350963" y="3186113"/>
          <p14:tracePt t="225470" x="1360488" y="3186113"/>
          <p14:tracePt t="225477" x="1374775" y="3186113"/>
          <p14:tracePt t="225487" x="1384300" y="3186113"/>
          <p14:tracePt t="225493" x="1400175" y="3186113"/>
          <p14:tracePt t="225501" x="1404938" y="3186113"/>
          <p14:tracePt t="225509" x="1409700" y="3186113"/>
          <p14:tracePt t="225586" x="1414463" y="3186113"/>
          <p14:tracePt t="225613" x="1423988" y="3186113"/>
          <p14:tracePt t="225622" x="1430338" y="3186113"/>
          <p14:tracePt t="225627" x="1439863" y="3186113"/>
          <p14:tracePt t="225636" x="1444625" y="3186113"/>
          <p14:tracePt t="225643" x="1449388" y="3186113"/>
          <p14:tracePt t="225656" x="1458913" y="3186113"/>
          <p14:tracePt t="225668" x="1463675" y="3186113"/>
          <p14:tracePt t="225735" x="1470025" y="3181350"/>
          <p14:tracePt t="225752" x="1474788" y="3176588"/>
          <p14:tracePt t="225759" x="1484313" y="3176588"/>
          <p14:tracePt t="225767" x="1493838" y="3165475"/>
          <p14:tracePt t="225779" x="1498600" y="3160713"/>
          <p14:tracePt t="225809" x="1503363" y="3160713"/>
          <p14:tracePt t="225847" x="1509713" y="3155950"/>
          <p14:tracePt t="225863" x="1514475" y="3151188"/>
          <p14:tracePt t="225872" x="1519238" y="3146425"/>
          <p14:tracePt t="225879" x="1524000" y="3141663"/>
          <p14:tracePt t="225888" x="1533525" y="3136900"/>
          <p14:tracePt t="225896" x="1544638" y="3136900"/>
          <p14:tracePt t="225901" x="1544638" y="3125788"/>
          <p14:tracePt t="225922" x="1544638" y="3121025"/>
          <p14:tracePt t="226037" x="1544638" y="3116263"/>
          <p14:tracePt t="226050" x="1544638" y="3111500"/>
          <p14:tracePt t="226057" x="1544638" y="3106738"/>
          <p14:tracePt t="226157" x="1538288" y="3090863"/>
          <p14:tracePt t="226165" x="1528763" y="3086100"/>
          <p14:tracePt t="226172" x="1519238" y="3086100"/>
          <p14:tracePt t="226179" x="1503363" y="3081338"/>
          <p14:tracePt t="226189" x="1493838" y="3076575"/>
          <p14:tracePt t="226195" x="1484313" y="3067050"/>
          <p14:tracePt t="226204" x="1479550" y="3067050"/>
          <p14:tracePt t="226211" x="1470025" y="3062288"/>
          <p14:tracePt t="226220" x="1463675" y="3057525"/>
          <p14:tracePt t="226227" x="1454150" y="3057525"/>
          <p14:tracePt t="226233" x="1449388" y="3051175"/>
          <p14:tracePt t="226242" x="1444625" y="3051175"/>
          <p14:tracePt t="226249" x="1439863" y="3046413"/>
          <p14:tracePt t="226258" x="1435100" y="3046413"/>
          <p14:tracePt t="226265" x="1430338" y="3046413"/>
          <p14:tracePt t="226277" x="1423988" y="3046413"/>
          <p14:tracePt t="226288" x="1414463" y="3046413"/>
          <p14:tracePt t="226295" x="1409700" y="3046413"/>
          <p14:tracePt t="226304" x="1404938" y="3046413"/>
          <p14:tracePt t="226312" x="1400175" y="3046413"/>
          <p14:tracePt t="226320" x="1395413" y="3046413"/>
          <p14:tracePt t="226327" x="1390650" y="3046413"/>
          <p14:tracePt t="226336" x="1384300" y="3046413"/>
          <p14:tracePt t="226341" x="1379538" y="3046413"/>
          <p14:tracePt t="226349" x="1370013" y="3046413"/>
          <p14:tracePt t="226357" x="1365250" y="3046413"/>
          <p14:tracePt t="226365" x="1360488" y="3046413"/>
          <p14:tracePt t="226374" x="1355725" y="3046413"/>
          <p14:tracePt t="226381" x="1350963" y="3046413"/>
          <p14:tracePt t="226390" x="1335088" y="3046413"/>
          <p14:tracePt t="226395" x="1325563" y="3036888"/>
          <p14:tracePt t="226404" x="1311275" y="3036888"/>
          <p14:tracePt t="226411" x="1300163" y="3036888"/>
          <p14:tracePt t="226420" x="1285875" y="3036888"/>
          <p14:tracePt t="226427" x="1271588" y="3036888"/>
          <p14:tracePt t="226437" x="1260475" y="3036888"/>
          <p14:tracePt t="226444" x="1246188" y="3036888"/>
          <p14:tracePt t="226449" x="1236663" y="3032125"/>
          <p14:tracePt t="226458" x="1220788" y="3032125"/>
          <p14:tracePt t="226465" x="1216025" y="3032125"/>
          <p14:tracePt t="226473" x="1211263" y="3032125"/>
          <p14:tracePt t="226481" x="1206500" y="3032125"/>
          <p14:tracePt t="226535" x="1196975" y="3032125"/>
          <p14:tracePt t="226551" x="1190625" y="3032125"/>
          <p14:tracePt t="226558" x="1181100" y="3027363"/>
          <p14:tracePt t="226565" x="1166813" y="3027363"/>
          <p14:tracePt t="226574" x="1157288" y="3017838"/>
          <p14:tracePt t="226581" x="1146175" y="3017838"/>
          <p14:tracePt t="226590" x="1136650" y="3011488"/>
          <p14:tracePt t="226597" x="1122363" y="3011488"/>
          <p14:tracePt t="226606" x="1111250" y="3011488"/>
          <p14:tracePt t="226611" x="1096963" y="3011488"/>
          <p14:tracePt t="226620" x="1092200" y="3011488"/>
          <p14:tracePt t="226627" x="1082675" y="3011488"/>
          <p14:tracePt t="226637" x="1077913" y="3011488"/>
          <p14:tracePt t="226643" x="1066800" y="3011488"/>
          <p14:tracePt t="226677" x="1062038" y="3011488"/>
          <p14:tracePt t="226697" x="1057275" y="3011488"/>
          <p14:tracePt t="226706" x="1047750" y="3011488"/>
          <p14:tracePt t="226713" x="1031875" y="3011488"/>
          <p14:tracePt t="226720" x="1022350" y="3011488"/>
          <p14:tracePt t="226727" x="1008063" y="3011488"/>
          <p14:tracePt t="226737" x="1003300" y="3011488"/>
          <p14:tracePt t="226743" x="998538" y="3011488"/>
          <p14:tracePt t="226753" x="992188" y="3011488"/>
          <p14:tracePt t="226851" x="982663" y="3011488"/>
          <p14:tracePt t="226917" x="977900" y="3017838"/>
          <p14:tracePt t="226929" x="973138" y="3017838"/>
          <p14:tracePt t="226938" x="968375" y="3027363"/>
          <p14:tracePt t="226943" x="963613" y="3027363"/>
          <p14:tracePt t="226952" x="958850" y="3027363"/>
          <p14:tracePt t="227354" x="0" y="0"/>
        </p14:tracePtLst>
        <p14:tracePtLst>
          <p14:tracePt t="251855" x="1514475" y="3081338"/>
          <p14:tracePt t="252189" x="1514475" y="3076575"/>
          <p14:tracePt t="252205" x="1514475" y="3071813"/>
          <p14:tracePt t="252287" x="1509713" y="3067050"/>
          <p14:tracePt t="252293" x="1509713" y="3057525"/>
          <p14:tracePt t="252392" x="1503363" y="3046413"/>
          <p14:tracePt t="252425" x="1503363" y="3041650"/>
          <p14:tracePt t="252449" x="1498600" y="3036888"/>
          <p14:tracePt t="252464" x="1493838" y="3036888"/>
          <p14:tracePt t="252472" x="1493838" y="3027363"/>
          <p14:tracePt t="252491" x="1484313" y="3022600"/>
          <p14:tracePt t="252769" x="1484313" y="3017838"/>
          <p14:tracePt t="252845" x="1479550" y="3011488"/>
          <p14:tracePt t="252861" x="1470025" y="3006725"/>
          <p14:tracePt t="252870" x="1444625" y="2997200"/>
          <p14:tracePt t="252878" x="1414463" y="2992438"/>
          <p14:tracePt t="252887" x="1384300" y="2992438"/>
          <p14:tracePt t="252891" x="1365250" y="2992438"/>
          <p14:tracePt t="252900" x="1344613" y="2982913"/>
          <p14:tracePt t="252907" x="1330325" y="2982913"/>
          <p14:tracePt t="252917" x="1311275" y="2982913"/>
          <p14:tracePt t="252923" x="1281113" y="2982913"/>
          <p14:tracePt t="252932" x="1241425" y="2978150"/>
          <p14:tracePt t="252939" x="1216025" y="2978150"/>
          <p14:tracePt t="252948" x="1196975" y="2978150"/>
          <p14:tracePt t="252954" x="1176338" y="2978150"/>
          <p14:tracePt t="252961" x="1157288" y="2978150"/>
          <p14:tracePt t="252970" x="1141413" y="2978150"/>
          <p14:tracePt t="252977" x="1127125" y="2978150"/>
          <p14:tracePt t="252986" x="1117600" y="2978150"/>
          <p14:tracePt t="252993" x="1101725" y="2978150"/>
          <p14:tracePt t="253002" x="1096963" y="2982913"/>
          <p14:tracePt t="253007" x="1087438" y="2982913"/>
          <p14:tracePt t="253017" x="1071563" y="2982913"/>
          <p14:tracePt t="253023" x="1066800" y="2982913"/>
          <p14:tracePt t="253031" x="1052513" y="2982913"/>
          <p14:tracePt t="253039" x="1047750" y="2982913"/>
          <p14:tracePt t="253055" x="1042988" y="2982913"/>
          <p14:tracePt t="253077" x="1038225" y="2987675"/>
          <p14:tracePt t="253155" x="1031875" y="2987675"/>
          <p14:tracePt t="253168" x="1027113" y="2987675"/>
          <p14:tracePt t="253173" x="1022350" y="2987675"/>
          <p14:tracePt t="253182" x="1012825" y="2997200"/>
          <p14:tracePt t="253189" x="1003300" y="2997200"/>
          <p14:tracePt t="253198" x="992188" y="2997200"/>
          <p14:tracePt t="253206" x="977900" y="2997200"/>
          <p14:tracePt t="253215" x="963613" y="2997200"/>
          <p14:tracePt t="253221" x="958850" y="2997200"/>
          <p14:tracePt t="253227" x="947738" y="2997200"/>
          <p14:tracePt t="253236" x="933450" y="2997200"/>
          <p14:tracePt t="253243" x="923925" y="2997200"/>
          <p14:tracePt t="253252" x="908050" y="2997200"/>
          <p14:tracePt t="253259" x="898525" y="2997200"/>
          <p14:tracePt t="253268" x="884238" y="2997200"/>
          <p14:tracePt t="253275" x="877888" y="2997200"/>
          <p14:tracePt t="253283" x="863600" y="2997200"/>
          <p14:tracePt t="253289" x="854075" y="2997200"/>
          <p14:tracePt t="253298" x="849313" y="2997200"/>
          <p14:tracePt t="253305" x="844550" y="2997200"/>
          <p14:tracePt t="253367" x="838200" y="2997200"/>
          <p14:tracePt t="253405" x="828675" y="2997200"/>
          <p14:tracePt t="253433" x="823913" y="3001963"/>
          <p14:tracePt t="253441" x="819150" y="3001963"/>
          <p14:tracePt t="253452" x="814388" y="3006725"/>
          <p14:tracePt t="253459" x="798513" y="3011488"/>
          <p14:tracePt t="253468" x="793750" y="3017838"/>
          <p14:tracePt t="253475" x="788988" y="3022600"/>
          <p14:tracePt t="253484" x="779463" y="3032125"/>
          <p14:tracePt t="253491" x="765175" y="3032125"/>
          <p14:tracePt t="253498" x="758825" y="3036888"/>
          <p14:tracePt t="253505" x="754063" y="3036888"/>
          <p14:tracePt t="253518" x="749300" y="3036888"/>
          <p14:tracePt t="253534" x="744538" y="3036888"/>
          <p14:tracePt t="253542" x="744538" y="3041650"/>
          <p14:tracePt t="253633" x="735013" y="3041650"/>
          <p14:tracePt t="253671" x="735013" y="3046413"/>
          <p14:tracePt t="253695" x="730250" y="3051175"/>
          <p14:tracePt t="253711" x="725488" y="3057525"/>
          <p14:tracePt t="253719" x="719138" y="3057525"/>
          <p14:tracePt t="253791" x="719138" y="3062288"/>
          <p14:tracePt t="253804" x="719138" y="3071813"/>
          <p14:tracePt t="253811" x="714375" y="3076575"/>
          <p14:tracePt t="253819" x="714375" y="3081338"/>
          <p14:tracePt t="253827" x="714375" y="3086100"/>
          <p14:tracePt t="253834" x="714375" y="3090863"/>
          <p14:tracePt t="253841" x="714375" y="3101975"/>
          <p14:tracePt t="253853" x="714375" y="3111500"/>
          <p14:tracePt t="253861" x="714375" y="3116263"/>
          <p14:tracePt t="253870" x="714375" y="3125788"/>
          <p14:tracePt t="253878" x="714375" y="3130550"/>
          <p14:tracePt t="253886" x="719138" y="3146425"/>
          <p14:tracePt t="253891" x="719138" y="3151188"/>
          <p14:tracePt t="253900" x="725488" y="3155950"/>
          <p14:tracePt t="253907" x="725488" y="3160713"/>
          <p14:tracePt t="253918" x="725488" y="3165475"/>
          <p14:tracePt t="253923" x="735013" y="3176588"/>
          <p14:tracePt t="253931" x="735013" y="3181350"/>
          <p14:tracePt t="253940" x="739775" y="3186113"/>
          <p14:tracePt t="253945" x="744538" y="3190875"/>
          <p14:tracePt t="253953" x="749300" y="3195638"/>
          <p14:tracePt t="253961" x="754063" y="3200400"/>
          <p14:tracePt t="253970" x="758825" y="3205163"/>
          <p14:tracePt t="253977" x="774700" y="3216275"/>
          <p14:tracePt t="253987" x="784225" y="3221038"/>
          <p14:tracePt t="253993" x="793750" y="3221038"/>
          <p14:tracePt t="254000" x="793750" y="3225800"/>
          <p14:tracePt t="254007" x="798513" y="3225800"/>
          <p14:tracePt t="254181" x="804863" y="3225800"/>
          <p14:tracePt t="254193" x="809625" y="3225800"/>
          <p14:tracePt t="254203" x="814388" y="3225800"/>
          <p14:tracePt t="254209" x="814388" y="3230563"/>
          <p14:tracePt t="254215" x="819150" y="3230563"/>
          <p14:tracePt t="254223" x="833438" y="3230563"/>
          <p14:tracePt t="254232" x="838200" y="3230563"/>
          <p14:tracePt t="254239" x="849313" y="3230563"/>
          <p14:tracePt t="254248" x="863600" y="3230563"/>
          <p14:tracePt t="254255" x="873125" y="3230563"/>
          <p14:tracePt t="254263" x="884238" y="3235325"/>
          <p14:tracePt t="254270" x="889000" y="3235325"/>
          <p14:tracePt t="254281" x="893763" y="3235325"/>
          <p14:tracePt t="254351" x="898525" y="3235325"/>
          <p14:tracePt t="254359" x="908050" y="3235325"/>
          <p14:tracePt t="254368" x="912813" y="3235325"/>
          <p14:tracePt t="254375" x="923925" y="3235325"/>
          <p14:tracePt t="254381" x="928688" y="3235325"/>
          <p14:tracePt t="254389" x="933450" y="3235325"/>
          <p14:tracePt t="254421" x="938213" y="3235325"/>
          <p14:tracePt t="254432" x="942975" y="3235325"/>
          <p14:tracePt t="254439" x="947738" y="3235325"/>
          <p14:tracePt t="254448" x="963613" y="3235325"/>
          <p14:tracePt t="254455" x="973138" y="3244850"/>
          <p14:tracePt t="254463" x="998538" y="3244850"/>
          <p14:tracePt t="254471" x="1017588" y="3249613"/>
          <p14:tracePt t="254481" x="1031875" y="3260725"/>
          <p14:tracePt t="254487" x="1042988" y="3260725"/>
          <p14:tracePt t="254493" x="1057275" y="3260725"/>
          <p14:tracePt t="254502" x="1071563" y="3265488"/>
          <p14:tracePt t="254509" x="1082675" y="3265488"/>
          <p14:tracePt t="254519" x="1096963" y="3265488"/>
          <p14:tracePt t="254525" x="1101725" y="3265488"/>
          <p14:tracePt t="254541" x="1106488" y="3265488"/>
          <p14:tracePt t="254571" x="1111250" y="3265488"/>
          <p14:tracePt t="254598" x="1117600" y="3265488"/>
          <p14:tracePt t="254609" x="1127125" y="3270250"/>
          <p14:tracePt t="254618" x="1131888" y="3270250"/>
          <p14:tracePt t="254626" x="1141413" y="3270250"/>
          <p14:tracePt t="254634" x="1157288" y="3270250"/>
          <p14:tracePt t="254641" x="1166813" y="3275013"/>
          <p14:tracePt t="254650" x="1181100" y="3275013"/>
          <p14:tracePt t="254655" x="1190625" y="3275013"/>
          <p14:tracePt t="254663" x="1206500" y="3275013"/>
          <p14:tracePt t="254672" x="1220788" y="3284538"/>
          <p14:tracePt t="254679" x="1225550" y="3284538"/>
          <p14:tracePt t="254688" x="1231900" y="3284538"/>
          <p14:tracePt t="254695" x="1236663" y="3284538"/>
          <p14:tracePt t="254703" x="1241425" y="3289300"/>
          <p14:tracePt t="254709" x="1246188" y="3289300"/>
          <p14:tracePt t="254718" x="1260475" y="3289300"/>
          <p14:tracePt t="254725" x="1271588" y="3289300"/>
          <p14:tracePt t="254735" x="1285875" y="3289300"/>
          <p14:tracePt t="254742" x="1300163" y="3289300"/>
          <p14:tracePt t="254750" x="1311275" y="3289300"/>
          <p14:tracePt t="254757" x="1325563" y="3289300"/>
          <p14:tracePt t="254763" x="1335088" y="3289300"/>
          <p14:tracePt t="254771" x="1350963" y="3289300"/>
          <p14:tracePt t="254780" x="1360488" y="3289300"/>
          <p14:tracePt t="254788" x="1374775" y="3289300"/>
          <p14:tracePt t="254796" x="1379538" y="3289300"/>
          <p14:tracePt t="254804" x="1390650" y="3289300"/>
          <p14:tracePt t="254811" x="1400175" y="3289300"/>
          <p14:tracePt t="254818" x="1404938" y="3289300"/>
          <p14:tracePt t="254825" x="1409700" y="3289300"/>
          <p14:tracePt t="254834" x="1414463" y="3289300"/>
          <p14:tracePt t="254855" x="1419225" y="3289300"/>
          <p14:tracePt t="254862" x="1423988" y="3289300"/>
          <p14:tracePt t="254868" x="1430338" y="3284538"/>
          <p14:tracePt t="254876" x="1439863" y="3284538"/>
          <p14:tracePt t="254884" x="1444625" y="3284538"/>
          <p14:tracePt t="254891" x="1449388" y="3279775"/>
          <p14:tracePt t="254900" x="1454150" y="3279775"/>
          <p14:tracePt t="254907" x="1458913" y="3270250"/>
          <p14:tracePt t="254931" x="1463675" y="3270250"/>
          <p14:tracePt t="254934" x="1470025" y="3265488"/>
          <p14:tracePt t="254945" x="1479550" y="3260725"/>
          <p14:tracePt t="254979" x="1484313" y="3260725"/>
          <p14:tracePt t="254988" x="1484313" y="3255963"/>
          <p14:tracePt t="255032" x="1489075" y="3249613"/>
          <p14:tracePt t="255045" x="1493838" y="3244850"/>
          <p14:tracePt t="255054" x="1498600" y="3240088"/>
          <p14:tracePt t="255061" x="1503363" y="3240088"/>
          <p14:tracePt t="255070" x="1503363" y="3230563"/>
          <p14:tracePt t="255077" x="1509713" y="3230563"/>
          <p14:tracePt t="255088" x="1509713" y="3225800"/>
          <p14:tracePt t="255107" x="1509713" y="3221038"/>
          <p14:tracePt t="255116" x="1519238" y="3221038"/>
          <p14:tracePt t="255127" x="1519238" y="3216275"/>
          <p14:tracePt t="255136" x="1524000" y="3209925"/>
          <p14:tracePt t="255143" x="1528763" y="3205163"/>
          <p14:tracePt t="255151" x="1528763" y="3200400"/>
          <p14:tracePt t="255157" x="1528763" y="3190875"/>
          <p14:tracePt t="255167" x="1533525" y="3181350"/>
          <p14:tracePt t="255173" x="1533525" y="3176588"/>
          <p14:tracePt t="255181" x="1533525" y="3170238"/>
          <p14:tracePt t="255189" x="1538288" y="3170238"/>
          <p14:tracePt t="255198" x="1538288" y="3155950"/>
          <p14:tracePt t="255204" x="1538288" y="3151188"/>
          <p14:tracePt t="255211" x="1544638" y="3146425"/>
          <p14:tracePt t="255221" x="1544638" y="3141663"/>
          <p14:tracePt t="255227" x="1549400" y="3136900"/>
          <p14:tracePt t="255236" x="1549400" y="3130550"/>
          <p14:tracePt t="255243" x="1549400" y="3121025"/>
          <p14:tracePt t="255252" x="1558925" y="3121025"/>
          <p14:tracePt t="255257" x="1558925" y="3116263"/>
          <p14:tracePt t="255267" x="1558925" y="3111500"/>
          <p14:tracePt t="255277" x="1558925" y="3106738"/>
          <p14:tracePt t="255347" x="1558925" y="3097213"/>
          <p14:tracePt t="255359" x="1558925" y="3086100"/>
          <p14:tracePt t="255369" x="1558925" y="3081338"/>
          <p14:tracePt t="255397" x="1558925" y="3076575"/>
          <p14:tracePt t="255615" x="0" y="0"/>
        </p14:tracePtLst>
        <p14:tracePtLst>
          <p14:tracePt t="263384" x="844550" y="3195638"/>
          <p14:tracePt t="263546" x="844550" y="3205163"/>
          <p14:tracePt t="263557" x="844550" y="3209925"/>
          <p14:tracePt t="263566" x="849313" y="3216275"/>
          <p14:tracePt t="263573" x="863600" y="3225800"/>
          <p14:tracePt t="263580" x="884238" y="3235325"/>
          <p14:tracePt t="263587" x="898525" y="3249613"/>
          <p14:tracePt t="263596" x="912813" y="3255963"/>
          <p14:tracePt t="263603" x="923925" y="3255963"/>
          <p14:tracePt t="263611" x="928688" y="3260725"/>
          <p14:tracePt t="263620" x="942975" y="3265488"/>
          <p14:tracePt t="263627" x="947738" y="3265488"/>
          <p14:tracePt t="263634" x="952500" y="3275013"/>
          <p14:tracePt t="263651" x="958850" y="3275013"/>
          <p14:tracePt t="263670" x="963613" y="3275013"/>
          <p14:tracePt t="263682" x="968375" y="3279775"/>
          <p14:tracePt t="263687" x="977900" y="3279775"/>
          <p14:tracePt t="263695" x="987425" y="3279775"/>
          <p14:tracePt t="263704" x="992188" y="3279775"/>
          <p14:tracePt t="263711" x="998538" y="3284538"/>
          <p14:tracePt t="263720" x="1003300" y="3284538"/>
          <p14:tracePt t="263727" x="1012825" y="3284538"/>
          <p14:tracePt t="263739" x="1017588" y="3284538"/>
          <p14:tracePt t="263747" x="1022350" y="3284538"/>
          <p14:tracePt t="263753" x="1027113" y="3284538"/>
          <p14:tracePt t="263761" x="1031875" y="3284538"/>
          <p14:tracePt t="263770" x="1047750" y="3284538"/>
          <p14:tracePt t="263777" x="1052513" y="3284538"/>
          <p14:tracePt t="263786" x="1062038" y="3284538"/>
          <p14:tracePt t="263793" x="1077913" y="3284538"/>
          <p14:tracePt t="263800" x="1087438" y="3284538"/>
          <p14:tracePt t="263807" x="1101725" y="3284538"/>
          <p14:tracePt t="263817" x="1111250" y="3284538"/>
          <p14:tracePt t="263824" x="1127125" y="3284538"/>
          <p14:tracePt t="263833" x="1131888" y="3284538"/>
          <p14:tracePt t="263839" x="1136650" y="3284538"/>
          <p14:tracePt t="263847" x="1141413" y="3284538"/>
          <p14:tracePt t="263866" x="1146175" y="3284538"/>
          <p14:tracePt t="263882" x="1157288" y="3284538"/>
          <p14:tracePt t="263889" x="1162050" y="3284538"/>
          <p14:tracePt t="263898" x="1166813" y="3284538"/>
          <p14:tracePt t="263903" x="1171575" y="3279775"/>
          <p14:tracePt t="263911" x="1181100" y="3279775"/>
          <p14:tracePt t="263919" x="1190625" y="3279775"/>
          <p14:tracePt t="263927" x="1196975" y="3270250"/>
          <p14:tracePt t="263940" x="1201738" y="3270250"/>
          <p14:tracePt t="263986" x="1206500" y="3270250"/>
          <p14:tracePt t="263998" x="1211263" y="3270250"/>
          <p14:tracePt t="264005" x="1216025" y="3270250"/>
          <p14:tracePt t="264013" x="1231900" y="3270250"/>
          <p14:tracePt t="264019" x="1241425" y="3270250"/>
          <p14:tracePt t="264027" x="1255713" y="3270250"/>
          <p14:tracePt t="264036" x="1276350" y="3270250"/>
          <p14:tracePt t="264043" x="1295400" y="3270250"/>
          <p14:tracePt t="264053" x="1320800" y="3270250"/>
          <p14:tracePt t="264059" x="1330325" y="3270250"/>
          <p14:tracePt t="264068" x="1344613" y="3270250"/>
          <p14:tracePt t="264073" x="1355725" y="3270250"/>
          <p14:tracePt t="264082" x="1370013" y="3270250"/>
          <p14:tracePt t="264089" x="1379538" y="3270250"/>
          <p14:tracePt t="264098" x="1395413" y="3270250"/>
          <p14:tracePt t="264105" x="1400175" y="3270250"/>
          <p14:tracePt t="264114" x="1404938" y="3265488"/>
          <p14:tracePt t="264120" x="1419225" y="3265488"/>
          <p14:tracePt t="264127" x="1423988" y="3265488"/>
          <p14:tracePt t="264135" x="1435100" y="3260725"/>
          <p14:tracePt t="264143" x="1439863" y="3260725"/>
          <p14:tracePt t="264153" x="1454150" y="3260725"/>
          <p14:tracePt t="264159" x="1470025" y="3255963"/>
          <p14:tracePt t="264168" x="1474788" y="3255963"/>
          <p14:tracePt t="264183" x="1484313" y="3255963"/>
          <p14:tracePt t="264189" x="1489075" y="3255963"/>
          <p14:tracePt t="264214" x="1493838" y="3255963"/>
          <p14:tracePt t="264221" x="1498600" y="3255963"/>
          <p14:tracePt t="264230" x="1509713" y="3255963"/>
          <p14:tracePt t="264236" x="1514475" y="3255963"/>
          <p14:tracePt t="264243" x="1519238" y="3249613"/>
          <p14:tracePt t="264253" x="1524000" y="3249613"/>
          <p14:tracePt t="264259" x="1528763" y="3249613"/>
          <p14:tracePt t="264275" x="1533525" y="3249613"/>
          <p14:tracePt t="264302" x="1538288" y="3240088"/>
          <p14:tracePt t="264321" x="1549400" y="3240088"/>
          <p14:tracePt t="264371" x="1554163" y="3240088"/>
          <p14:tracePt t="264397" x="1554163" y="3235325"/>
          <p14:tracePt t="264475" x="1558925" y="3230563"/>
          <p14:tracePt t="264491" x="1563688" y="3225800"/>
          <p14:tracePt t="264500" x="1563688" y="3221038"/>
          <p14:tracePt t="264505" x="1563688" y="3216275"/>
          <p14:tracePt t="264513" x="1568450" y="3209925"/>
          <p14:tracePt t="264521" x="1568450" y="3195638"/>
          <p14:tracePt t="264529" x="1568450" y="3190875"/>
          <p14:tracePt t="264537" x="1573213" y="3186113"/>
          <p14:tracePt t="264547" x="1573213" y="3181350"/>
          <p14:tracePt t="264554" x="1573213" y="3176588"/>
          <p14:tracePt t="264561" x="1577975" y="3165475"/>
          <p14:tracePt t="264568" x="1577975" y="3155950"/>
          <p14:tracePt t="264576" x="1577975" y="3151188"/>
          <p14:tracePt t="264584" x="1577975" y="3146425"/>
          <p14:tracePt t="264596" x="1584325" y="3141663"/>
          <p14:tracePt t="264603" x="1584325" y="3130550"/>
          <p14:tracePt t="264611" x="1584325" y="3125788"/>
          <p14:tracePt t="264669" x="1584325" y="3121025"/>
          <p14:tracePt t="264679" x="1584325" y="3116263"/>
          <p14:tracePt t="264687" x="1584325" y="3111500"/>
          <p14:tracePt t="264695" x="1584325" y="3106738"/>
          <p14:tracePt t="264703" x="1584325" y="3101975"/>
          <p14:tracePt t="264723" x="1584325" y="3097213"/>
          <p14:tracePt t="264783" x="1584325" y="3086100"/>
          <p14:tracePt t="264800" x="1584325" y="3081338"/>
          <p14:tracePt t="264807" x="1577975" y="3076575"/>
          <p14:tracePt t="264820" x="1573213" y="3076575"/>
          <p14:tracePt t="264827" x="1568450" y="3071813"/>
          <p14:tracePt t="264842" x="1563688" y="3071813"/>
          <p14:tracePt t="264877" x="1558925" y="3071813"/>
          <p14:tracePt t="264886" x="1554163" y="3071813"/>
          <p14:tracePt t="264891" x="1538288" y="3071813"/>
          <p14:tracePt t="264900" x="1524000" y="3067050"/>
          <p14:tracePt t="264915" x="1509713" y="3067050"/>
          <p14:tracePt t="264923" x="1493838" y="3057525"/>
          <p14:tracePt t="264932" x="1484313" y="3057525"/>
          <p14:tracePt t="264939" x="1470025" y="3051175"/>
          <p14:tracePt t="264946" x="1454150" y="3051175"/>
          <p14:tracePt t="264954" x="1449388" y="3051175"/>
          <p14:tracePt t="264961" x="1439863" y="3046413"/>
          <p14:tracePt t="264969" x="1430338" y="3046413"/>
          <p14:tracePt t="264978" x="1419225" y="3046413"/>
          <p14:tracePt t="264986" x="1414463" y="3036888"/>
          <p14:tracePt t="264993" x="1400175" y="3036888"/>
          <p14:tracePt t="265000" x="1390650" y="3032125"/>
          <p14:tracePt t="265007" x="1374775" y="3032125"/>
          <p14:tracePt t="265016" x="1365250" y="3032125"/>
          <p14:tracePt t="265023" x="1350963" y="3027363"/>
          <p14:tracePt t="265032" x="1335088" y="3027363"/>
          <p14:tracePt t="265039" x="1330325" y="3027363"/>
          <p14:tracePt t="265048" x="1320800" y="3027363"/>
          <p14:tracePt t="265054" x="1304925" y="3027363"/>
          <p14:tracePt t="265061" x="1300163" y="3027363"/>
          <p14:tracePt t="265069" x="1295400" y="3027363"/>
          <p14:tracePt t="265089" x="1290638" y="3027363"/>
          <p14:tracePt t="265102" x="1285875" y="3027363"/>
          <p14:tracePt t="265109" x="1281113" y="3022600"/>
          <p14:tracePt t="265116" x="1265238" y="3022600"/>
          <p14:tracePt t="265123" x="1255713" y="3022600"/>
          <p14:tracePt t="265132" x="1241425" y="3011488"/>
          <p14:tracePt t="265139" x="1225550" y="3011488"/>
          <p14:tracePt t="265148" x="1220788" y="3011488"/>
          <p14:tracePt t="265155" x="1211263" y="3011488"/>
          <p14:tracePt t="265164" x="1206500" y="3011488"/>
          <p14:tracePt t="265169" x="1196975" y="3011488"/>
          <p14:tracePt t="265178" x="1190625" y="3011488"/>
          <p14:tracePt t="265189" x="1185863" y="3011488"/>
          <p14:tracePt t="265235" x="1181100" y="3011488"/>
          <p14:tracePt t="265248" x="1176338" y="3006725"/>
          <p14:tracePt t="265256" x="1162050" y="3006725"/>
          <p14:tracePt t="265264" x="1150938" y="3006725"/>
          <p14:tracePt t="265271" x="1136650" y="3006725"/>
          <p14:tracePt t="265277" x="1127125" y="3006725"/>
          <p14:tracePt t="265287" x="1111250" y="3006725"/>
          <p14:tracePt t="265293" x="1106488" y="3006725"/>
          <p14:tracePt t="265393" x="1101725" y="3006725"/>
          <p14:tracePt t="265409" x="1096963" y="3006725"/>
          <p14:tracePt t="265418" x="1092200" y="3006725"/>
          <p14:tracePt t="265425" x="1087438" y="3006725"/>
          <p14:tracePt t="265434" x="1077913" y="3006725"/>
          <p14:tracePt t="265439" x="1071563" y="3006725"/>
          <p14:tracePt t="265448" x="1062038" y="3006725"/>
          <p14:tracePt t="265456" x="1057275" y="3006725"/>
          <p14:tracePt t="265471" x="1052513" y="3006725"/>
          <p14:tracePt t="265480" x="1042988" y="3006725"/>
          <p14:tracePt t="265491" x="1038225" y="3006725"/>
          <p14:tracePt t="265499" x="1031875" y="3006725"/>
          <p14:tracePt t="265518" x="1027113" y="3006725"/>
          <p14:tracePt t="265668" x="0" y="0"/>
        </p14:tracePtLst>
        <p14:tracePtLst>
          <p14:tracePt t="288588" x="1584325" y="2114550"/>
          <p14:tracePt t="288777" x="1577975" y="2114550"/>
          <p14:tracePt t="288787" x="1573213" y="2119313"/>
          <p14:tracePt t="288797" x="1563688" y="2128838"/>
          <p14:tracePt t="288812" x="1558925" y="2128838"/>
          <p14:tracePt t="289077" x="1568450" y="2128838"/>
          <p14:tracePt t="289085" x="1573213" y="2124075"/>
          <p14:tracePt t="289135" x="1577975" y="2124075"/>
          <p14:tracePt t="289239" x="1577975" y="2128838"/>
          <p14:tracePt t="289252" x="1584325" y="2133600"/>
          <p14:tracePt t="289259" x="1589088" y="2133600"/>
          <p14:tracePt t="289269" x="1593850" y="2133600"/>
          <p14:tracePt t="289367" x="1598613" y="2133600"/>
          <p14:tracePt t="289380" x="1603375" y="2133600"/>
          <p14:tracePt t="289471" x="1603375" y="2124075"/>
          <p14:tracePt t="289509" x="1598613" y="2128838"/>
          <p14:tracePt t="289517" x="1593850" y="2133600"/>
          <p14:tracePt t="289526" x="1584325" y="2138363"/>
          <p14:tracePt t="289534" x="1573213" y="2138363"/>
          <p14:tracePt t="289541" x="1563688" y="2143125"/>
          <p14:tracePt t="289548" x="1558925" y="2149475"/>
          <p14:tracePt t="289555" x="1554163" y="2159000"/>
          <p14:tracePt t="289564" x="1544638" y="2163763"/>
          <p14:tracePt t="289571" x="1538288" y="2163763"/>
          <p14:tracePt t="289688" x="1549400" y="2163763"/>
          <p14:tracePt t="289833" x="1544638" y="2163763"/>
          <p14:tracePt t="289841" x="1538288" y="2168525"/>
          <p14:tracePt t="289849" x="1528763" y="2173288"/>
          <p14:tracePt t="289862" x="1524000" y="2178050"/>
          <p14:tracePt t="289953" x="1533525" y="2178050"/>
          <p14:tracePt t="289962" x="1558925" y="2173288"/>
          <p14:tracePt t="289969" x="1568450" y="2163763"/>
          <p14:tracePt t="289978" x="1584325" y="2159000"/>
          <p14:tracePt t="289983" x="1589088" y="2159000"/>
          <p14:tracePt t="290185" x="1584325" y="2159000"/>
          <p14:tracePt t="290356" x="0" y="0"/>
        </p14:tracePtLst>
        <p14:tracePtLst>
          <p14:tracePt t="296787" x="1549400" y="2128838"/>
          <p14:tracePt t="297093" x="1554163" y="2128838"/>
          <p14:tracePt t="297247" x="1554163" y="2133600"/>
          <p14:tracePt t="297275" x="1558925" y="2143125"/>
          <p14:tracePt t="297287" x="1558925" y="2149475"/>
          <p14:tracePt t="297301" x="1568450" y="2149475"/>
          <p14:tracePt t="297363" x="1573213" y="2149475"/>
          <p14:tracePt t="297380" x="1577975" y="2149475"/>
          <p14:tracePt t="297387" x="1584325" y="2149475"/>
          <p14:tracePt t="297511" x="1584325" y="2154238"/>
          <p14:tracePt t="297525" x="1577975" y="2159000"/>
          <p14:tracePt t="297661" x="1584325" y="2159000"/>
          <p14:tracePt t="297669" x="1589088" y="2154238"/>
          <p14:tracePt t="297678" x="1593850" y="2154238"/>
          <p14:tracePt t="297683" x="1608138" y="2154238"/>
          <p14:tracePt t="297812" x="1603375" y="2154238"/>
          <p14:tracePt t="298090" x="0" y="0"/>
        </p14:tracePtLst>
        <p14:tracePtLst>
          <p14:tracePt t="301805" x="1493838" y="2947988"/>
          <p14:tracePt t="302077" x="1498600" y="2947988"/>
          <p14:tracePt t="302240" x="1498600" y="2957513"/>
          <p14:tracePt t="302245" x="1498600" y="2962275"/>
          <p14:tracePt t="302369" x="1503363" y="2962275"/>
          <p14:tracePt t="302385" x="1509713" y="2962275"/>
          <p14:tracePt t="302706" x="0" y="0"/>
        </p14:tracePtLst>
        <p14:tracePtLst>
          <p14:tracePt t="329208" x="4254500" y="3851275"/>
          <p14:tracePt t="329447" x="4264025" y="3851275"/>
          <p14:tracePt t="329455" x="4284663" y="3846513"/>
          <p14:tracePt t="329463" x="4338638" y="3835400"/>
          <p14:tracePt t="329472" x="4387850" y="3835400"/>
          <p14:tracePt t="329479" x="4443413" y="3835400"/>
          <p14:tracePt t="329488" x="4497388" y="3840163"/>
          <p14:tracePt t="329494" x="4541838" y="3851275"/>
          <p14:tracePt t="329501" x="4567238" y="3856038"/>
          <p14:tracePt t="329510" x="4576763" y="3856038"/>
          <p14:tracePt t="329517" x="4576763" y="3860800"/>
          <p14:tracePt t="329638" x="0" y="0"/>
        </p14:tracePtLst>
        <p14:tracePtLst>
          <p14:tracePt t="343214" x="4438650" y="3781425"/>
          <p14:tracePt t="343711" x="4443413" y="3781425"/>
          <p14:tracePt t="343719" x="4457700" y="3781425"/>
          <p14:tracePt t="343727" x="4471988" y="3781425"/>
          <p14:tracePt t="343733" x="4483100" y="3781425"/>
          <p14:tracePt t="343741" x="4497388" y="3781425"/>
          <p14:tracePt t="343750" x="4502150" y="3781425"/>
          <p14:tracePt t="344256" x="0" y="0"/>
        </p14:tracePtLst>
        <p14:tracePtLst>
          <p14:tracePt t="346266" x="4497388" y="3786188"/>
          <p14:tracePt t="346417" x="4487863" y="3790950"/>
          <p14:tracePt t="346425" x="4478338" y="3806825"/>
          <p14:tracePt t="346431" x="4462463" y="3811588"/>
          <p14:tracePt t="346440" x="4457700" y="3816350"/>
          <p14:tracePt t="346456" x="4452938" y="3821113"/>
          <p14:tracePt t="346529" x="4467225" y="3821113"/>
          <p14:tracePt t="346538" x="4478338" y="3821113"/>
          <p14:tracePt t="346543" x="4483100" y="3816350"/>
          <p14:tracePt t="346556" x="4487863" y="3816350"/>
          <p14:tracePt t="346683" x="4483100" y="3816350"/>
          <p14:tracePt t="346691" x="4478338" y="3816350"/>
          <p14:tracePt t="346803" x="4483100" y="3816350"/>
          <p14:tracePt t="347086" x="0" y="0"/>
        </p14:tracePtLst>
        <p14:tracePtLst>
          <p14:tracePt t="349942" x="5143500" y="3835400"/>
          <p14:tracePt t="350173" x="5148263" y="3835400"/>
          <p14:tracePt t="350181" x="5157788" y="3835400"/>
          <p14:tracePt t="350190" x="5167313" y="3835400"/>
          <p14:tracePt t="350199" x="5172075" y="3835400"/>
          <p14:tracePt t="350638" x="5176838" y="3835400"/>
          <p14:tracePt t="350663" x="5183188" y="3835400"/>
          <p14:tracePt t="350688" x="5192713" y="3835400"/>
          <p14:tracePt t="350701" x="5197475" y="3835400"/>
          <p14:tracePt t="350709" x="5207000" y="3835400"/>
          <p14:tracePt t="350717" x="5222875" y="3835400"/>
          <p14:tracePt t="350725" x="5232400" y="3840163"/>
          <p14:tracePt t="350733" x="5241925" y="3840163"/>
          <p14:tracePt t="350741" x="5246688" y="3846513"/>
          <p14:tracePt t="350747" x="5251450" y="3846513"/>
          <p14:tracePt t="350759" x="5257800" y="3846513"/>
          <p14:tracePt t="350799" x="5262563" y="3846513"/>
          <p14:tracePt t="350813" x="5267325" y="3851275"/>
          <p14:tracePt t="350822" x="5297488" y="3860800"/>
          <p14:tracePt t="350829" x="5307013" y="3865563"/>
          <p14:tracePt t="350838" x="5337175" y="3875088"/>
          <p14:tracePt t="350845" x="5370513" y="3879850"/>
          <p14:tracePt t="350854" x="5391150" y="3879850"/>
          <p14:tracePt t="350859" x="5405438" y="3890963"/>
          <p14:tracePt t="350869" x="5416550" y="3890963"/>
          <p14:tracePt t="350875" x="5421313" y="3895725"/>
          <p14:tracePt t="350883" x="5435600" y="3895725"/>
          <p14:tracePt t="350891" x="5440363" y="3895725"/>
          <p14:tracePt t="350899" x="5445125" y="3895725"/>
          <p14:tracePt t="350908" x="5449888" y="3895725"/>
          <p14:tracePt t="350915" x="5456238" y="3900488"/>
          <p14:tracePt t="350922" x="5470525" y="3900488"/>
          <p14:tracePt t="350938" x="5495925" y="3900488"/>
          <p14:tracePt t="350945" x="5500688" y="3900488"/>
          <p14:tracePt t="350955" x="5510213" y="3900488"/>
          <p14:tracePt t="350972" x="5519738" y="3900488"/>
          <p14:tracePt t="351095" x="5524500" y="3900488"/>
          <p14:tracePt t="351115" x="5530850" y="3900488"/>
          <p14:tracePt t="351127" x="5535613" y="3900488"/>
          <p14:tracePt t="351133" x="5540375" y="3900488"/>
          <p14:tracePt t="351145" x="5545138" y="3900488"/>
          <p14:tracePt t="351155" x="5549900" y="3900488"/>
          <p14:tracePt t="351161" x="5564188" y="3900488"/>
          <p14:tracePt t="351170" x="5570538" y="3900488"/>
          <p14:tracePt t="351177" x="5580063" y="3900488"/>
          <p14:tracePt t="351186" x="5589588" y="3900488"/>
          <p14:tracePt t="351191" x="5594350" y="3900488"/>
          <p14:tracePt t="351200" x="5599113" y="3900488"/>
          <p14:tracePt t="351207" x="5603875" y="3900488"/>
          <p14:tracePt t="351215" x="5610225" y="3895725"/>
          <p14:tracePt t="351224" x="5614988" y="3895725"/>
          <p14:tracePt t="351231" x="5629275" y="3895725"/>
          <p14:tracePt t="351240" x="5638800" y="3895725"/>
          <p14:tracePt t="351245" x="5654675" y="3895725"/>
          <p14:tracePt t="351255" x="5664200" y="3895725"/>
          <p14:tracePt t="351261" x="5678488" y="3886200"/>
          <p14:tracePt t="351270" x="5683250" y="3886200"/>
          <p14:tracePt t="351277" x="5699125" y="3886200"/>
          <p14:tracePt t="351286" x="5708650" y="3886200"/>
          <p14:tracePt t="351293" x="5722938" y="3886200"/>
          <p14:tracePt t="351299" x="5729288" y="3886200"/>
          <p14:tracePt t="351308" x="5734050" y="3886200"/>
          <p14:tracePt t="351315" x="5743575" y="3886200"/>
          <p14:tracePt t="351324" x="5757863" y="3886200"/>
          <p14:tracePt t="351331" x="5773738" y="3886200"/>
          <p14:tracePt t="351340" x="5783263" y="3886200"/>
          <p14:tracePt t="351348" x="5797550" y="3879850"/>
          <p14:tracePt t="351354" x="5803900" y="3879850"/>
          <p14:tracePt t="351361" x="5813425" y="3875088"/>
          <p14:tracePt t="351371" x="5827713" y="3875088"/>
          <p14:tracePt t="351386" x="5832475" y="3875088"/>
          <p14:tracePt t="351431" x="5837238" y="3875088"/>
          <p14:tracePt t="351447" x="5843588" y="3875088"/>
          <p14:tracePt t="351457" x="5857875" y="3875088"/>
          <p14:tracePt t="351461" x="5862638" y="3865563"/>
          <p14:tracePt t="351470" x="5867400" y="3865563"/>
          <p14:tracePt t="351477" x="5883275" y="3865563"/>
          <p14:tracePt t="351493" x="5888038" y="3865563"/>
          <p14:tracePt t="351502" x="5892800" y="3860800"/>
          <p14:tracePt t="351513" x="5897563" y="3860800"/>
          <p14:tracePt t="351527" x="5902325" y="3860800"/>
          <p14:tracePt t="351551" x="5907088" y="3860800"/>
          <p14:tracePt t="351775" x="5907088" y="3856038"/>
          <p14:tracePt t="352126" x="0" y="0"/>
        </p14:tracePtLst>
        <p14:tracePtLst>
          <p14:tracePt t="354304" x="1628775" y="4668838"/>
          <p14:tracePt t="354461" x="1633538" y="4668838"/>
          <p14:tracePt t="354477" x="1638300" y="4668838"/>
          <p14:tracePt t="354483" x="1643063" y="4668838"/>
          <p14:tracePt t="354492" x="1647825" y="4668838"/>
          <p14:tracePt t="354500" x="1657350" y="4668838"/>
          <p14:tracePt t="354508" x="1673225" y="4668838"/>
          <p14:tracePt t="354515" x="1687513" y="4668838"/>
          <p14:tracePt t="354523" x="1697038" y="4668838"/>
          <p14:tracePt t="354531" x="1703388" y="4668838"/>
          <p14:tracePt t="354538" x="1717675" y="4668838"/>
          <p14:tracePt t="354545" x="1722438" y="4668838"/>
          <p14:tracePt t="354554" x="1727200" y="4668838"/>
          <p14:tracePt t="354561" x="1736725" y="4668838"/>
          <p14:tracePt t="354570" x="1747838" y="4659313"/>
          <p14:tracePt t="354577" x="1757363" y="4659313"/>
          <p14:tracePt t="354586" x="1771650" y="4659313"/>
          <p14:tracePt t="354593" x="1782763" y="4659313"/>
          <p14:tracePt t="354599" x="1797050" y="4659313"/>
          <p14:tracePt t="354608" x="1806575" y="4659313"/>
          <p14:tracePt t="354615" x="1822450" y="4664075"/>
          <p14:tracePt t="354624" x="1831975" y="4664075"/>
          <p14:tracePt t="354631" x="1846263" y="4668838"/>
          <p14:tracePt t="354639" x="1866900" y="4668838"/>
          <p14:tracePt t="354645" x="1901825" y="4679950"/>
          <p14:tracePt t="354654" x="1930400" y="4679950"/>
          <p14:tracePt t="354661" x="1951038" y="4679950"/>
          <p14:tracePt t="354670" x="1970088" y="4679950"/>
          <p14:tracePt t="354678" x="2000250" y="4679950"/>
          <p14:tracePt t="354687" x="2020888" y="4679950"/>
          <p14:tracePt t="354693" x="2044700" y="4679950"/>
          <p14:tracePt t="354699" x="2065338" y="4679950"/>
          <p14:tracePt t="354707" x="2074863" y="4679950"/>
          <p14:tracePt t="354715" x="2100263" y="4679950"/>
          <p14:tracePt t="354723" x="2105025" y="4679950"/>
          <p14:tracePt t="354731" x="2109788" y="4679950"/>
          <p14:tracePt t="354740" x="2114550" y="4679950"/>
          <p14:tracePt t="354747" x="2119313" y="4679950"/>
          <p14:tracePt t="354755" x="2124075" y="4679950"/>
          <p14:tracePt t="354761" x="2135188" y="4679950"/>
          <p14:tracePt t="354781" x="2139950" y="4679950"/>
          <p14:tracePt t="354802" x="2144713" y="4679950"/>
          <p14:tracePt t="354809" x="2149475" y="4679950"/>
          <p14:tracePt t="354815" x="2154238" y="4679950"/>
          <p14:tracePt t="354823" x="2170113" y="4679950"/>
          <p14:tracePt t="354831" x="2179638" y="4679950"/>
          <p14:tracePt t="354840" x="2184400" y="4679950"/>
          <p14:tracePt t="354847" x="2198688" y="4679950"/>
          <p14:tracePt t="354856" x="2203450" y="4679950"/>
          <p14:tracePt t="354863" x="2209800" y="4679950"/>
          <p14:tracePt t="354870" x="2214563" y="4679950"/>
          <p14:tracePt t="354877" x="2219325" y="4679950"/>
          <p14:tracePt t="354890" x="2224088" y="4679950"/>
          <p14:tracePt t="355156" x="0" y="0"/>
        </p14:tracePtLst>
        <p14:tracePtLst>
          <p14:tracePt t="390329" x="4452938" y="3538538"/>
          <p14:tracePt t="390607" x="4452938" y="3533775"/>
          <p14:tracePt t="390623" x="4452938" y="3522663"/>
          <p14:tracePt t="390633" x="4452938" y="3513138"/>
          <p14:tracePt t="390637" x="4452938" y="3503613"/>
          <p14:tracePt t="390646" x="4452938" y="3498850"/>
          <p14:tracePt t="390653" x="4443413" y="3494088"/>
          <p14:tracePt t="390661" x="4443413" y="3478213"/>
          <p14:tracePt t="390670" x="4443413" y="3473450"/>
          <p14:tracePt t="390677" x="4438650" y="3463925"/>
          <p14:tracePt t="390685" x="4438650" y="3449638"/>
          <p14:tracePt t="390691" x="4432300" y="3443288"/>
          <p14:tracePt t="390700" x="4432300" y="3429000"/>
          <p14:tracePt t="390712" x="4427538" y="3424238"/>
          <p14:tracePt t="390719" x="4427538" y="3419475"/>
          <p14:tracePt t="390727" x="4427538" y="3414713"/>
          <p14:tracePt t="390736" x="4422775" y="3408363"/>
          <p14:tracePt t="390789" x="4422775" y="3403600"/>
          <p14:tracePt t="390839" x="4418013" y="3398838"/>
          <p14:tracePt t="390848" x="4403725" y="3398838"/>
          <p14:tracePt t="390853" x="4392613" y="3389313"/>
          <p14:tracePt t="390861" x="4368800" y="3389313"/>
          <p14:tracePt t="390869" x="4348163" y="3384550"/>
          <p14:tracePt t="390877" x="4329113" y="3384550"/>
          <p14:tracePt t="390885" x="4303713" y="3375025"/>
          <p14:tracePt t="390894" x="4284663" y="3375025"/>
          <p14:tracePt t="390902" x="4264025" y="3375025"/>
          <p14:tracePt t="390907" x="4249738" y="3375025"/>
          <p14:tracePt t="390916" x="4244975" y="3375025"/>
          <p14:tracePt t="390932" x="4238625" y="3375025"/>
          <p14:tracePt t="390936" x="4233863" y="3375025"/>
          <p14:tracePt t="390963" x="4229100" y="3375025"/>
          <p14:tracePt t="390969" x="4219575" y="3375025"/>
          <p14:tracePt t="390978" x="4210050" y="3375025"/>
          <p14:tracePt t="390985" x="4194175" y="3379788"/>
          <p14:tracePt t="390993" x="4184650" y="3379788"/>
          <p14:tracePt t="391002" x="4179888" y="3379788"/>
          <p14:tracePt t="391009" x="4165600" y="3384550"/>
          <p14:tracePt t="391018" x="4154488" y="3384550"/>
          <p14:tracePt t="391023" x="4144963" y="3384550"/>
          <p14:tracePt t="391032" x="4135438" y="3384550"/>
          <p14:tracePt t="391039" x="4130675" y="3384550"/>
          <p14:tracePt t="391051" x="4125913" y="3384550"/>
          <p14:tracePt t="391059" x="4119563" y="3384550"/>
          <p14:tracePt t="391068" x="4110038" y="3384550"/>
          <p14:tracePt t="391073" x="4100513" y="3384550"/>
          <p14:tracePt t="391082" x="4095750" y="3384550"/>
          <p14:tracePt t="391089" x="4079875" y="3384550"/>
          <p14:tracePt t="391097" x="4060825" y="3384550"/>
          <p14:tracePt t="391105" x="4046538" y="3384550"/>
          <p14:tracePt t="391114" x="4025900" y="3384550"/>
          <p14:tracePt t="391121" x="3986213" y="3384550"/>
          <p14:tracePt t="391127" x="3946525" y="3384550"/>
          <p14:tracePt t="391136" x="3906838" y="3384550"/>
          <p14:tracePt t="391143" x="3862388" y="3375025"/>
          <p14:tracePt t="391151" x="3832225" y="3375025"/>
          <p14:tracePt t="391159" x="3792538" y="3375025"/>
          <p14:tracePt t="391168" x="3773488" y="3375025"/>
          <p14:tracePt t="391175" x="3757613" y="3375025"/>
          <p14:tracePt t="391183" x="3748088" y="3375025"/>
          <p14:tracePt t="391189" x="3733800" y="3375025"/>
          <p14:tracePt t="391198" x="3727450" y="3375025"/>
          <p14:tracePt t="391205" x="3722688" y="3375025"/>
          <p14:tracePt t="391305" x="3717925" y="3375025"/>
          <p14:tracePt t="391314" x="3713163" y="3375025"/>
          <p14:tracePt t="391321" x="3698875" y="3384550"/>
          <p14:tracePt t="391329" x="3683000" y="3398838"/>
          <p14:tracePt t="391337" x="3678238" y="3403600"/>
          <p14:tracePt t="391343" x="3673475" y="3419475"/>
          <p14:tracePt t="391352" x="3668713" y="3424238"/>
          <p14:tracePt t="391359" x="3668713" y="3429000"/>
          <p14:tracePt t="391368" x="3668713" y="3433763"/>
          <p14:tracePt t="391380" x="3668713" y="3443288"/>
          <p14:tracePt t="391425" x="3668713" y="3449638"/>
          <p14:tracePt t="391437" x="3668713" y="3454400"/>
          <p14:tracePt t="391445" x="3668713" y="3459163"/>
          <p14:tracePt t="391453" x="3668713" y="3463925"/>
          <p14:tracePt t="391459" x="3668713" y="3473450"/>
          <p14:tracePt t="391475" x="3668713" y="3482975"/>
          <p14:tracePt t="391620" x="0" y="0"/>
        </p14:tracePtLst>
        <p14:tracePtLst>
          <p14:tracePt t="397652" x="4518025" y="3503613"/>
          <p14:tracePt t="397929" x="4511675" y="3503613"/>
          <p14:tracePt t="398294" x="0" y="0"/>
        </p14:tracePtLst>
        <p14:tracePtLst>
          <p14:tracePt t="399954" x="5122863" y="3568700"/>
          <p14:tracePt t="400231" x="5127625" y="3568700"/>
          <p14:tracePt t="400241" x="5132388" y="3562350"/>
          <p14:tracePt t="400250" x="5137150" y="3562350"/>
          <p14:tracePt t="400257" x="5153025" y="3562350"/>
          <p14:tracePt t="400266" x="5162550" y="3552825"/>
          <p14:tracePt t="400273" x="5176838" y="3552825"/>
          <p14:tracePt t="400282" x="5187950" y="3552825"/>
          <p14:tracePt t="400287" x="5202238" y="3552825"/>
          <p14:tracePt t="400295" x="5218113" y="3552825"/>
          <p14:tracePt t="400303" x="5227638" y="3552825"/>
          <p14:tracePt t="400312" x="5232400" y="3552825"/>
          <p14:tracePt t="400319" x="5246688" y="3552825"/>
          <p14:tracePt t="400329" x="5257800" y="3552825"/>
          <p14:tracePt t="400336" x="5272088" y="3552825"/>
          <p14:tracePt t="400341" x="5281613" y="3552825"/>
          <p14:tracePt t="400350" x="5297488" y="3552825"/>
          <p14:tracePt t="400357" x="5307013" y="3552825"/>
          <p14:tracePt t="400366" x="5321300" y="3552825"/>
          <p14:tracePt t="400373" x="5337175" y="3552825"/>
          <p14:tracePt t="400382" x="5346700" y="3552825"/>
          <p14:tracePt t="400389" x="5365750" y="3552825"/>
          <p14:tracePt t="400398" x="5391150" y="3557588"/>
          <p14:tracePt t="400403" x="5421313" y="3557588"/>
          <p14:tracePt t="400412" x="5449888" y="3557588"/>
          <p14:tracePt t="400419" x="5480050" y="3557588"/>
          <p14:tracePt t="400429" x="5510213" y="3562350"/>
          <p14:tracePt t="400435" x="5530850" y="3562350"/>
          <p14:tracePt t="400443" x="5549900" y="3562350"/>
          <p14:tracePt t="400450" x="5575300" y="3562350"/>
          <p14:tracePt t="400457" x="5584825" y="3562350"/>
          <p14:tracePt t="400466" x="5599113" y="3562350"/>
          <p14:tracePt t="400473" x="5610225" y="3562350"/>
          <p14:tracePt t="400482" x="5624513" y="3562350"/>
          <p14:tracePt t="400489" x="5638800" y="3573463"/>
          <p14:tracePt t="400498" x="5649913" y="3573463"/>
          <p14:tracePt t="400503" x="5664200" y="3573463"/>
          <p14:tracePt t="400512" x="5673725" y="3573463"/>
          <p14:tracePt t="400519" x="5678488" y="3573463"/>
          <p14:tracePt t="400529" x="5694363" y="3573463"/>
          <p14:tracePt t="400536" x="5699125" y="3573463"/>
          <p14:tracePt t="400543" x="5703888" y="3573463"/>
          <p14:tracePt t="400555" x="5708650" y="3573463"/>
          <p14:tracePt t="400561" x="5713413" y="3573463"/>
          <p14:tracePt t="400570" x="5722938" y="3573463"/>
          <p14:tracePt t="400582" x="5729288" y="3573463"/>
          <p14:tracePt t="400589" x="5738813" y="3573463"/>
          <p14:tracePt t="400598" x="5743575" y="3568700"/>
          <p14:tracePt t="400605" x="5757863" y="3568700"/>
          <p14:tracePt t="400612" x="5768975" y="3568700"/>
          <p14:tracePt t="400619" x="5783263" y="3568700"/>
          <p14:tracePt t="400628" x="5792788" y="3568700"/>
          <p14:tracePt t="400635" x="5808663" y="3568700"/>
          <p14:tracePt t="400643" x="5818188" y="3568700"/>
          <p14:tracePt t="400651" x="5832475" y="3568700"/>
          <p14:tracePt t="400659" x="5848350" y="3568700"/>
          <p14:tracePt t="400666" x="5857875" y="3568700"/>
          <p14:tracePt t="400673" x="5872163" y="3568700"/>
          <p14:tracePt t="400682" x="5876925" y="3568700"/>
          <p14:tracePt t="400689" x="5883275" y="3557588"/>
          <p14:tracePt t="400698" x="5892800" y="3557588"/>
          <p14:tracePt t="400705" x="5907088" y="3557588"/>
          <p14:tracePt t="400715" x="5922963" y="3557588"/>
          <p14:tracePt t="400721" x="5932488" y="3557588"/>
          <p14:tracePt t="400727" x="5946775" y="3557588"/>
          <p14:tracePt t="400735" x="5956300" y="3557588"/>
          <p14:tracePt t="400745" x="5972175" y="3557588"/>
          <p14:tracePt t="400751" x="5981700" y="3557588"/>
          <p14:tracePt t="400768" x="5986463" y="3557588"/>
          <p14:tracePt t="400926" x="0" y="0"/>
        </p14:tracePtLst>
        <p14:tracePtLst>
          <p14:tracePt t="402362" x="2119313" y="4371975"/>
          <p14:tracePt t="402527" x="2124075" y="4371975"/>
          <p14:tracePt t="402533" x="2128838" y="4362450"/>
          <p14:tracePt t="402553" x="2135188" y="4362450"/>
          <p14:tracePt t="402628" x="2139950" y="4357688"/>
          <p14:tracePt t="402639" x="2144713" y="4357688"/>
          <p14:tracePt t="402647" x="2154238" y="4351338"/>
          <p14:tracePt t="402653" x="2159000" y="4351338"/>
          <p14:tracePt t="402661" x="2163763" y="4346575"/>
          <p14:tracePt t="402669" x="2170113" y="4346575"/>
          <p14:tracePt t="402679" x="2170113" y="4341813"/>
          <p14:tracePt t="402685" x="2174875" y="4341813"/>
          <p14:tracePt t="402694" x="2179638" y="4337050"/>
          <p14:tracePt t="402712" x="2184400" y="4337050"/>
          <p14:tracePt t="402719" x="2193925" y="4332288"/>
          <p14:tracePt t="402733" x="2198688" y="4332288"/>
          <p14:tracePt t="402739" x="2203450" y="4322763"/>
          <p14:tracePt t="402748" x="2209800" y="4322763"/>
          <p14:tracePt t="402753" x="2214563" y="4318000"/>
          <p14:tracePt t="402785" x="2219325" y="4311650"/>
          <p14:tracePt t="402794" x="2224088" y="4311650"/>
          <p14:tracePt t="402801" x="2233613" y="4306888"/>
          <p14:tracePt t="402807" x="2233613" y="4302125"/>
          <p14:tracePt t="402816" x="2238375" y="4302125"/>
          <p14:tracePt t="402829" x="2238375" y="4297363"/>
          <p14:tracePt t="402839" x="2243138" y="4297363"/>
          <p14:tracePt t="402915" x="2243138" y="4292600"/>
          <p14:tracePt t="402932" x="2243138" y="4287838"/>
          <p14:tracePt t="402939" x="2243138" y="4278313"/>
          <p14:tracePt t="402955" x="2243138" y="4271963"/>
          <p14:tracePt t="402964" x="2228850" y="4267200"/>
          <p14:tracePt t="402973" x="2224088" y="4262438"/>
          <p14:tracePt t="402981" x="2219325" y="4262438"/>
          <p14:tracePt t="402989" x="2214563" y="4257675"/>
          <p14:tracePt t="402998" x="2209800" y="4257675"/>
          <p14:tracePt t="403005" x="2193925" y="4248150"/>
          <p14:tracePt t="403014" x="2189163" y="4248150"/>
          <p14:tracePt t="403021" x="2174875" y="4243388"/>
          <p14:tracePt t="403028" x="2170113" y="4238625"/>
          <p14:tracePt t="403036" x="2159000" y="4232275"/>
          <p14:tracePt t="403044" x="2154238" y="4227513"/>
          <p14:tracePt t="403051" x="2139950" y="4227513"/>
          <p14:tracePt t="403059" x="2128838" y="4217988"/>
          <p14:tracePt t="403068" x="2114550" y="4213225"/>
          <p14:tracePt t="403075" x="2100263" y="4208463"/>
          <p14:tracePt t="403082" x="2089150" y="4208463"/>
          <p14:tracePt t="403089" x="2074863" y="4198938"/>
          <p14:tracePt t="403098" x="2049463" y="4192588"/>
          <p14:tracePt t="403105" x="2039938" y="4183063"/>
          <p14:tracePt t="403114" x="2016125" y="4178300"/>
          <p14:tracePt t="403121" x="2005013" y="4178300"/>
          <p14:tracePt t="403130" x="1990725" y="4173538"/>
          <p14:tracePt t="403135" x="1976438" y="4173538"/>
          <p14:tracePt t="403143" x="1965325" y="4173538"/>
          <p14:tracePt t="403151" x="1960563" y="4173538"/>
          <p14:tracePt t="403159" x="1946275" y="4173538"/>
          <p14:tracePt t="403168" x="1936750" y="4173538"/>
          <p14:tracePt t="403176" x="1920875" y="4173538"/>
          <p14:tracePt t="403183" x="1911350" y="4173538"/>
          <p14:tracePt t="403189" x="1897063" y="4173538"/>
          <p14:tracePt t="403198" x="1881188" y="4173538"/>
          <p14:tracePt t="403205" x="1871663" y="4173538"/>
          <p14:tracePt t="403214" x="1857375" y="4173538"/>
          <p14:tracePt t="403221" x="1846263" y="4173538"/>
          <p14:tracePt t="403230" x="1831975" y="4173538"/>
          <p14:tracePt t="403237" x="1822450" y="4173538"/>
          <p14:tracePt t="403244" x="1806575" y="4178300"/>
          <p14:tracePt t="403251" x="1792288" y="4178300"/>
          <p14:tracePt t="403259" x="1782763" y="4178300"/>
          <p14:tracePt t="403267" x="1766888" y="4187825"/>
          <p14:tracePt t="403275" x="1752600" y="4187825"/>
          <p14:tracePt t="403284" x="1747838" y="4187825"/>
          <p14:tracePt t="403291" x="1736725" y="4187825"/>
          <p14:tracePt t="403300" x="1731963" y="4187825"/>
          <p14:tracePt t="403306" x="1727200" y="4187825"/>
          <p14:tracePt t="403315" x="1717675" y="4187825"/>
          <p14:tracePt t="403321" x="1712913" y="4192588"/>
          <p14:tracePt t="403334" x="1708150" y="4192588"/>
          <p14:tracePt t="403341" x="1703388" y="4192588"/>
          <p14:tracePt t="403350" x="1703388" y="4198938"/>
          <p14:tracePt t="403355" x="1697038" y="4198938"/>
          <p14:tracePt t="403364" x="1692275" y="4198938"/>
          <p14:tracePt t="403375" x="1687513" y="4203700"/>
          <p14:tracePt t="403384" x="1677988" y="4203700"/>
          <p14:tracePt t="403391" x="1673225" y="4203700"/>
          <p14:tracePt t="403400" x="1663700" y="4208463"/>
          <p14:tracePt t="403406" x="1647825" y="4208463"/>
          <p14:tracePt t="403415" x="1643063" y="4213225"/>
          <p14:tracePt t="403421" x="1638300" y="4213225"/>
          <p14:tracePt t="403430" x="1624013" y="4222750"/>
          <p14:tracePt t="403437" x="1612900" y="4227513"/>
          <p14:tracePt t="403447" x="1598613" y="4227513"/>
          <p14:tracePt t="403453" x="1584325" y="4232275"/>
          <p14:tracePt t="403695" x="1577975" y="4243388"/>
          <p14:tracePt t="403711" x="1568450" y="4248150"/>
          <p14:tracePt t="403719" x="1554163" y="4252913"/>
          <p14:tracePt t="403727" x="1554163" y="4257675"/>
          <p14:tracePt t="403734" x="1549400" y="4257675"/>
          <p14:tracePt t="403785" x="1544638" y="4262438"/>
          <p14:tracePt t="404002" x="0" y="0"/>
        </p14:tracePtLst>
        <p14:tracePtLst>
          <p14:tracePt t="415786" x="4114800" y="2749550"/>
          <p14:tracePt t="415931" x="4125913" y="2749550"/>
          <p14:tracePt t="415939" x="4130675" y="2749550"/>
          <p14:tracePt t="415948" x="4140200" y="2749550"/>
          <p14:tracePt t="415959" x="4144963" y="2749550"/>
          <p14:tracePt t="415967" x="4149725" y="2749550"/>
          <p14:tracePt t="415977" x="4159250" y="2749550"/>
          <p14:tracePt t="415983" x="4170363" y="2749550"/>
          <p14:tracePt t="415989" x="4184650" y="2749550"/>
          <p14:tracePt t="415998" x="4194175" y="2749550"/>
          <p14:tracePt t="416005" x="4210050" y="2749550"/>
          <p14:tracePt t="416015" x="4219575" y="2759075"/>
          <p14:tracePt t="416021" x="4233863" y="2773363"/>
          <p14:tracePt t="416030" x="4264025" y="2779713"/>
          <p14:tracePt t="416037" x="4289425" y="2779713"/>
          <p14:tracePt t="416043" x="4319588" y="2789238"/>
          <p14:tracePt t="416051" x="4338638" y="2794000"/>
          <p14:tracePt t="416060" x="4368800" y="2794000"/>
          <p14:tracePt t="416067" x="4383088" y="2803525"/>
          <p14:tracePt t="416076" x="4392613" y="2803525"/>
          <p14:tracePt t="416083" x="4408488" y="2808288"/>
          <p14:tracePt t="416091" x="4422775" y="2808288"/>
          <p14:tracePt t="416098" x="4432300" y="2808288"/>
          <p14:tracePt t="416106" x="4438650" y="2808288"/>
          <p14:tracePt t="416115" x="4448175" y="2808288"/>
          <p14:tracePt t="416121" x="4452938" y="2813050"/>
          <p14:tracePt t="416130" x="4462463" y="2813050"/>
          <p14:tracePt t="416137" x="4478338" y="2813050"/>
          <p14:tracePt t="416146" x="4483100" y="2813050"/>
          <p14:tracePt t="416151" x="4492625" y="2819400"/>
          <p14:tracePt t="416160" x="4506913" y="2819400"/>
          <p14:tracePt t="416168" x="4518025" y="2819400"/>
          <p14:tracePt t="416176" x="4532313" y="2819400"/>
          <p14:tracePt t="416183" x="4546600" y="2819400"/>
          <p14:tracePt t="416191" x="4551363" y="2819400"/>
          <p14:tracePt t="416199" x="4562475" y="2819400"/>
          <p14:tracePt t="416205" x="4567238" y="2819400"/>
          <p14:tracePt t="416215" x="4572000" y="2819400"/>
          <p14:tracePt t="416221" x="4586288" y="2819400"/>
          <p14:tracePt t="416230" x="4597400" y="2819400"/>
          <p14:tracePt t="416237" x="4611688" y="2819400"/>
          <p14:tracePt t="416246" x="4625975" y="2819400"/>
          <p14:tracePt t="416253" x="4637088" y="2819400"/>
          <p14:tracePt t="416260" x="4651375" y="2819400"/>
          <p14:tracePt t="416267" x="4672013" y="2819400"/>
          <p14:tracePt t="416277" x="4691063" y="2819400"/>
          <p14:tracePt t="416283" x="4705350" y="2819400"/>
          <p14:tracePt t="416291" x="4716463" y="2819400"/>
          <p14:tracePt t="416299" x="4730750" y="2813050"/>
          <p14:tracePt t="416307" x="4735513" y="2813050"/>
          <p14:tracePt t="416315" x="4751388" y="2813050"/>
          <p14:tracePt t="416321" x="4760913" y="2813050"/>
          <p14:tracePt t="416330" x="4765675" y="2813050"/>
          <p14:tracePt t="416337" x="4779963" y="2803525"/>
          <p14:tracePt t="416346" x="4795838" y="2803525"/>
          <p14:tracePt t="416353" x="4805363" y="2803525"/>
          <p14:tracePt t="416362" x="4805363" y="2798763"/>
          <p14:tracePt t="416367" x="4814888" y="2798763"/>
          <p14:tracePt t="416377" x="4824413" y="2798763"/>
          <p14:tracePt t="416383" x="4830763" y="2794000"/>
          <p14:tracePt t="416391" x="4840288" y="2794000"/>
          <p14:tracePt t="416400" x="4845050" y="2794000"/>
          <p14:tracePt t="416407" x="4849813" y="2794000"/>
          <p14:tracePt t="416416" x="4859338" y="2789238"/>
          <p14:tracePt t="416421" x="4870450" y="2789238"/>
          <p14:tracePt t="416433" x="4875213" y="2784475"/>
          <p14:tracePt t="416441" x="4879975" y="2784475"/>
          <p14:tracePt t="416449" x="4884738" y="2784475"/>
          <p14:tracePt t="416503" x="4894263" y="2779713"/>
          <p14:tracePt t="416553" x="4894263" y="2768600"/>
          <p14:tracePt t="416569" x="4894263" y="2763838"/>
          <p14:tracePt t="416578" x="4894263" y="2754313"/>
          <p14:tracePt t="416583" x="4894263" y="2738438"/>
          <p14:tracePt t="416592" x="4894263" y="2728913"/>
          <p14:tracePt t="416599" x="4889500" y="2714625"/>
          <p14:tracePt t="416607" x="4889500" y="2705100"/>
          <p14:tracePt t="416615" x="4889500" y="2693988"/>
          <p14:tracePt t="416628" x="4884738" y="2689225"/>
          <p14:tracePt t="416635" x="4884738" y="2684463"/>
          <p14:tracePt t="416641" x="4884738" y="2679700"/>
          <p14:tracePt t="416649" x="4879975" y="2665413"/>
          <p14:tracePt t="416657" x="4879975" y="2654300"/>
          <p14:tracePt t="416666" x="4879975" y="2649538"/>
          <p14:tracePt t="416673" x="4875213" y="2644775"/>
          <p14:tracePt t="416681" x="4875213" y="2635250"/>
          <p14:tracePt t="416689" x="4875213" y="2630488"/>
          <p14:tracePt t="416698" x="4870450" y="2630488"/>
          <p14:tracePt t="416703" x="4870450" y="2625725"/>
          <p14:tracePt t="416805" x="4859338" y="2619375"/>
          <p14:tracePt t="416819" x="4849813" y="2614613"/>
          <p14:tracePt t="416828" x="4835525" y="2605088"/>
          <p14:tracePt t="416835" x="4819650" y="2600325"/>
          <p14:tracePt t="416844" x="4810125" y="2586038"/>
          <p14:tracePt t="416851" x="4795838" y="2586038"/>
          <p14:tracePt t="416859" x="4779963" y="2579688"/>
          <p14:tracePt t="416866" x="4770438" y="2570163"/>
          <p14:tracePt t="416873" x="4756150" y="2570163"/>
          <p14:tracePt t="416881" x="4751388" y="2565400"/>
          <p14:tracePt t="416889" x="4735513" y="2565400"/>
          <p14:tracePt t="416898" x="4730750" y="2560638"/>
          <p14:tracePt t="416905" x="4725988" y="2560638"/>
          <p14:tracePt t="416914" x="4716463" y="2555875"/>
          <p14:tracePt t="416927" x="4700588" y="2551113"/>
          <p14:tracePt t="416928" x="4686300" y="2551113"/>
          <p14:tracePt t="416935" x="4676775" y="2540000"/>
          <p14:tracePt t="416943" x="4660900" y="2540000"/>
          <p14:tracePt t="416951" x="4646613" y="2535238"/>
          <p14:tracePt t="416959" x="4637088" y="2535238"/>
          <p14:tracePt t="416966" x="4621213" y="2535238"/>
          <p14:tracePt t="416973" x="4616450" y="2530475"/>
          <p14:tracePt t="416981" x="4611688" y="2530475"/>
          <p14:tracePt t="416989" x="4606925" y="2530475"/>
          <p14:tracePt t="416998" x="4602163" y="2530475"/>
          <p14:tracePt t="417013" x="4597400" y="2530475"/>
          <p14:tracePt t="417023" x="4586288" y="2530475"/>
          <p14:tracePt t="417032" x="4581525" y="2530475"/>
          <p14:tracePt t="417039" x="4572000" y="2530475"/>
          <p14:tracePt t="417048" x="4567238" y="2530475"/>
          <p14:tracePt t="417055" x="4551363" y="2530475"/>
          <p14:tracePt t="417065" x="4541838" y="2530475"/>
          <p14:tracePt t="417071" x="4537075" y="2530475"/>
          <p14:tracePt t="417081" x="4527550" y="2530475"/>
          <p14:tracePt t="417133" x="4522788" y="2530475"/>
          <p14:tracePt t="417147" x="4518025" y="2530475"/>
          <p14:tracePt t="417155" x="4506913" y="2530475"/>
          <p14:tracePt t="417164" x="4492625" y="2530475"/>
          <p14:tracePt t="417179" x="4487863" y="2530475"/>
          <p14:tracePt t="417225" x="4483100" y="2530475"/>
          <p14:tracePt t="417600" x="0" y="0"/>
        </p14:tracePtLst>
        <p14:tracePtLst>
          <p14:tracePt t="421843" x="4824413" y="2819400"/>
          <p14:tracePt t="421999" x="4824413" y="2813050"/>
          <p14:tracePt t="422165" x="4810125" y="2808288"/>
          <p14:tracePt t="422173" x="4805363" y="2803525"/>
          <p14:tracePt t="422181" x="4795838" y="2789238"/>
          <p14:tracePt t="422189" x="4779963" y="2784475"/>
          <p14:tracePt t="422198" x="4765675" y="2784475"/>
          <p14:tracePt t="422205" x="4756150" y="2768600"/>
          <p14:tracePt t="422214" x="4740275" y="2763838"/>
          <p14:tracePt t="422219" x="4725988" y="2754313"/>
          <p14:tracePt t="422228" x="4716463" y="2754313"/>
          <p14:tracePt t="422235" x="4700588" y="2749550"/>
          <p14:tracePt t="422244" x="4695825" y="2749550"/>
          <p14:tracePt t="422251" x="4681538" y="2744788"/>
          <p14:tracePt t="422259" x="4672013" y="2744788"/>
          <p14:tracePt t="422267" x="4656138" y="2744788"/>
          <p14:tracePt t="422273" x="4651375" y="2733675"/>
          <p14:tracePt t="422282" x="4641850" y="2733675"/>
          <p14:tracePt t="422289" x="4625975" y="2733675"/>
          <p14:tracePt t="422298" x="4611688" y="2728913"/>
          <p14:tracePt t="422305" x="4602163" y="2728913"/>
          <p14:tracePt t="422314" x="4586288" y="2724150"/>
          <p14:tracePt t="422321" x="4572000" y="2724150"/>
          <p14:tracePt t="422328" x="4562475" y="2724150"/>
          <p14:tracePt t="422335" x="4546600" y="2714625"/>
          <p14:tracePt t="422344" x="4527550" y="2714625"/>
          <p14:tracePt t="422351" x="4511675" y="2714625"/>
          <p14:tracePt t="422359" x="4502150" y="2709863"/>
          <p14:tracePt t="422367" x="4487863" y="2709863"/>
          <p14:tracePt t="422376" x="4471988" y="2709863"/>
          <p14:tracePt t="422385" x="4467225" y="2709863"/>
          <p14:tracePt t="422398" x="4462463" y="2709863"/>
          <p14:tracePt t="422417" x="4457700" y="2709863"/>
          <p14:tracePt t="422425" x="4452938" y="2709863"/>
          <p14:tracePt t="422435" x="4448175" y="2709863"/>
          <p14:tracePt t="422443" x="4432300" y="2709863"/>
          <p14:tracePt t="422451" x="4413250" y="2709863"/>
          <p14:tracePt t="422460" x="4392613" y="2709863"/>
          <p14:tracePt t="422467" x="4368800" y="2698750"/>
          <p14:tracePt t="422476" x="4338638" y="2698750"/>
          <p14:tracePt t="422483" x="4319588" y="2698750"/>
          <p14:tracePt t="422492" x="4289425" y="2693988"/>
          <p14:tracePt t="422498" x="4268788" y="2693988"/>
          <p14:tracePt t="422505" x="4254500" y="2693988"/>
          <p14:tracePt t="422514" x="4233863" y="2693988"/>
          <p14:tracePt t="422521" x="4219575" y="2693988"/>
          <p14:tracePt t="422530" x="4210050" y="2693988"/>
          <p14:tracePt t="422537" x="4194175" y="2693988"/>
          <p14:tracePt t="422544" x="4184650" y="2693988"/>
          <p14:tracePt t="422551" x="4170363" y="2689225"/>
          <p14:tracePt t="422560" x="4165600" y="2689225"/>
          <p14:tracePt t="422567" x="4159250" y="2689225"/>
          <p14:tracePt t="422626" x="4154488" y="2689225"/>
          <p14:tracePt t="422637" x="4144963" y="2689225"/>
          <p14:tracePt t="422646" x="4140200" y="2689225"/>
          <p14:tracePt t="422651" x="4130675" y="2689225"/>
          <p14:tracePt t="422660" x="4114800" y="2693988"/>
          <p14:tracePt t="422667" x="4100513" y="2698750"/>
          <p14:tracePt t="422675" x="4090988" y="2698750"/>
          <p14:tracePt t="422683" x="4086225" y="2709863"/>
          <p14:tracePt t="422692" x="4079875" y="2709863"/>
          <p14:tracePt t="422717" x="4070350" y="2709863"/>
          <p14:tracePt t="422741" x="4070350" y="2714625"/>
          <p14:tracePt t="422762" x="4070350" y="2719388"/>
          <p14:tracePt t="422767" x="4070350" y="2728913"/>
          <p14:tracePt t="422776" x="4070350" y="2733675"/>
          <p14:tracePt t="422783" x="4065588" y="2744788"/>
          <p14:tracePt t="422792" x="4065588" y="2754313"/>
          <p14:tracePt t="422799" x="4060825" y="2768600"/>
          <p14:tracePt t="422807" x="4060825" y="2773363"/>
          <p14:tracePt t="422815" x="4060825" y="2779713"/>
          <p14:tracePt t="422887" x="4060825" y="2784475"/>
          <p14:tracePt t="422899" x="4060825" y="2798763"/>
          <p14:tracePt t="422908" x="4060825" y="2803525"/>
          <p14:tracePt t="422915" x="4060825" y="2813050"/>
          <p14:tracePt t="422926" x="4070350" y="2828925"/>
          <p14:tracePt t="422930" x="4075113" y="2843213"/>
          <p14:tracePt t="422937" x="4075113" y="2847975"/>
          <p14:tracePt t="422946" x="4079875" y="2852738"/>
          <p14:tracePt t="422953" x="4086225" y="2859088"/>
          <p14:tracePt t="422962" x="4086225" y="2863850"/>
          <p14:tracePt t="422969" x="4100513" y="2868613"/>
          <p14:tracePt t="422978" x="4100513" y="2878138"/>
          <p14:tracePt t="422985" x="4105275" y="2878138"/>
          <p14:tracePt t="422999" x="4110038" y="2878138"/>
          <p14:tracePt t="423012" x="4114800" y="2878138"/>
          <p14:tracePt t="423019" x="4119563" y="2878138"/>
          <p14:tracePt t="423028" x="4125913" y="2878138"/>
          <p14:tracePt t="423035" x="4135438" y="2878138"/>
          <p14:tracePt t="423043" x="4140200" y="2878138"/>
          <p14:tracePt t="423115" x="4144963" y="2878138"/>
          <p14:tracePt t="423128" x="4154488" y="2882900"/>
          <p14:tracePt t="423135" x="4159250" y="2882900"/>
          <p14:tracePt t="423145" x="4175125" y="2887663"/>
          <p14:tracePt t="423149" x="4179888" y="2887663"/>
          <p14:tracePt t="423158" x="4184650" y="2887663"/>
          <p14:tracePt t="423165" x="4189413" y="2887663"/>
          <p14:tracePt t="423173" x="4194175" y="2887663"/>
          <p14:tracePt t="423181" x="4205288" y="2887663"/>
          <p14:tracePt t="423189" x="4214813" y="2892425"/>
          <p14:tracePt t="423198" x="4219575" y="2892425"/>
          <p14:tracePt t="423203" x="4233863" y="2892425"/>
          <p14:tracePt t="423212" x="4254500" y="2892425"/>
          <p14:tracePt t="423219" x="4268788" y="2903538"/>
          <p14:tracePt t="423228" x="4279900" y="2903538"/>
          <p14:tracePt t="423235" x="4294188" y="2903538"/>
          <p14:tracePt t="423245" x="4308475" y="2908300"/>
          <p14:tracePt t="423251" x="4319588" y="2908300"/>
          <p14:tracePt t="423260" x="4333875" y="2908300"/>
          <p14:tracePt t="423265" x="4338638" y="2908300"/>
          <p14:tracePt t="423273" x="4348163" y="2913063"/>
          <p14:tracePt t="423281" x="4352925" y="2913063"/>
          <p14:tracePt t="423289" x="4364038" y="2913063"/>
          <p14:tracePt t="423306" x="4368800" y="2913063"/>
          <p14:tracePt t="423315" x="4373563" y="2913063"/>
          <p14:tracePt t="423319" x="4383088" y="2913063"/>
          <p14:tracePt t="423328" x="4398963" y="2922588"/>
          <p14:tracePt t="423335" x="4413250" y="2927350"/>
          <p14:tracePt t="423344" x="4422775" y="2932113"/>
          <p14:tracePt t="423351" x="4448175" y="2943225"/>
          <p14:tracePt t="423360" x="4467225" y="2947988"/>
          <p14:tracePt t="423365" x="4492625" y="2962275"/>
          <p14:tracePt t="423373" x="4502150" y="2971800"/>
          <p14:tracePt t="423382" x="4527550" y="2971800"/>
          <p14:tracePt t="423389" x="4537075" y="2971800"/>
          <p14:tracePt t="423398" x="4551363" y="2978150"/>
          <p14:tracePt t="423405" x="4567238" y="2978150"/>
          <p14:tracePt t="423414" x="4572000" y="2978150"/>
          <p14:tracePt t="423419" x="4576763" y="2978150"/>
          <p14:tracePt t="423428" x="4581525" y="2978150"/>
          <p14:tracePt t="423435" x="4586288" y="2978150"/>
          <p14:tracePt t="423444" x="4592638" y="2978150"/>
          <p14:tracePt t="423451" x="4597400" y="2978150"/>
          <p14:tracePt t="423464" x="4606925" y="2978150"/>
          <p14:tracePt t="423471" x="4616450" y="2978150"/>
          <p14:tracePt t="423478" x="4632325" y="2978150"/>
          <p14:tracePt t="423485" x="4641850" y="2978150"/>
          <p14:tracePt t="423494" x="4656138" y="2967038"/>
          <p14:tracePt t="423502" x="4665663" y="2967038"/>
          <p14:tracePt t="423510" x="4681538" y="2962275"/>
          <p14:tracePt t="423517" x="4686300" y="2962275"/>
          <p14:tracePt t="423525" x="4691063" y="2962275"/>
          <p14:tracePt t="423532" x="4700588" y="2962275"/>
          <p14:tracePt t="423571" x="4705350" y="2962275"/>
          <p14:tracePt t="423585" x="4711700" y="2957513"/>
          <p14:tracePt t="423594" x="4721225" y="2957513"/>
          <p14:tracePt t="423601" x="4735513" y="2952750"/>
          <p14:tracePt t="423610" x="4751388" y="2952750"/>
          <p14:tracePt t="423617" x="4760913" y="2943225"/>
          <p14:tracePt t="423625" x="4765675" y="2943225"/>
          <p14:tracePt t="423634" x="4775200" y="2938463"/>
          <p14:tracePt t="423639" x="4779963" y="2932113"/>
          <p14:tracePt t="423663" x="4784725" y="2932113"/>
          <p14:tracePt t="423671" x="4791075" y="2927350"/>
          <p14:tracePt t="423680" x="4795838" y="2927350"/>
          <p14:tracePt t="423687" x="4800600" y="2922588"/>
          <p14:tracePt t="423696" x="4805363" y="2917825"/>
          <p14:tracePt t="423701" x="4819650" y="2908300"/>
          <p14:tracePt t="423711" x="4824413" y="2903538"/>
          <p14:tracePt t="423717" x="4830763" y="2903538"/>
          <p14:tracePt t="423725" x="4845050" y="2898775"/>
          <p14:tracePt t="423733" x="4849813" y="2892425"/>
          <p14:tracePt t="423742" x="4849813" y="2887663"/>
          <p14:tracePt t="423748" x="4854575" y="2878138"/>
          <p14:tracePt t="423755" x="4859338" y="2878138"/>
          <p14:tracePt t="423764" x="4859338" y="2873375"/>
          <p14:tracePt t="423771" x="4864100" y="2873375"/>
          <p14:tracePt t="423791" x="4870450" y="2868613"/>
          <p14:tracePt t="424034" x="0" y="0"/>
        </p14:tracePtLst>
        <p14:tracePtLst>
          <p14:tracePt t="433177" x="3727450" y="3671888"/>
          <p14:tracePt t="433190" x="3727450" y="3667125"/>
          <p14:tracePt t="433267" x="3733800" y="3667125"/>
          <p14:tracePt t="433345" x="3738563" y="3667125"/>
          <p14:tracePt t="433351" x="3743325" y="3667125"/>
          <p14:tracePt t="433360" x="3752850" y="3671888"/>
          <p14:tracePt t="433368" x="3762375" y="3676650"/>
          <p14:tracePt t="433377" x="3767138" y="3676650"/>
          <p14:tracePt t="433387" x="3773488" y="3676650"/>
          <p14:tracePt t="433457" x="3778250" y="3687763"/>
          <p14:tracePt t="433471" x="3783013" y="3692525"/>
          <p14:tracePt t="433480" x="3797300" y="3692525"/>
          <p14:tracePt t="433487" x="3806825" y="3697288"/>
          <p14:tracePt t="433496" x="3822700" y="3697288"/>
          <p14:tracePt t="433503" x="3827463" y="3697288"/>
          <p14:tracePt t="433512" x="3836988" y="3702050"/>
          <p14:tracePt t="433517" x="3846513" y="3702050"/>
          <p14:tracePt t="433599" x="3857625" y="3711575"/>
          <p14:tracePt t="433612" x="3871913" y="3716338"/>
          <p14:tracePt t="433619" x="3876675" y="3716338"/>
          <p14:tracePt t="433628" x="3881438" y="3721100"/>
          <p14:tracePt t="433633" x="3897313" y="3721100"/>
          <p14:tracePt t="433642" x="3902075" y="3727450"/>
          <p14:tracePt t="433649" x="3906838" y="3727450"/>
          <p14:tracePt t="433658" x="3911600" y="3727450"/>
          <p14:tracePt t="433665" x="3916363" y="3732213"/>
          <p14:tracePt t="433674" x="3932238" y="3732213"/>
          <p14:tracePt t="433681" x="3941763" y="3741738"/>
          <p14:tracePt t="433687" x="3946525" y="3741738"/>
          <p14:tracePt t="433696" x="3956050" y="3741738"/>
          <p14:tracePt t="433703" x="3960813" y="3746500"/>
          <p14:tracePt t="433712" x="3967163" y="3746500"/>
          <p14:tracePt t="433728" x="3971925" y="3746500"/>
          <p14:tracePt t="433737" x="3976688" y="3751263"/>
          <p14:tracePt t="433747" x="3981450" y="3751263"/>
          <p14:tracePt t="433753" x="3986213" y="3756025"/>
          <p14:tracePt t="433762" x="4000500" y="3756025"/>
          <p14:tracePt t="433769" x="4016375" y="3760788"/>
          <p14:tracePt t="433778" x="4035425" y="3760788"/>
          <p14:tracePt t="433785" x="4046538" y="3760788"/>
          <p14:tracePt t="433792" x="4060825" y="3771900"/>
          <p14:tracePt t="433799" x="4065588" y="3771900"/>
          <p14:tracePt t="433807" x="4070350" y="3771900"/>
          <p14:tracePt t="433815" x="4086225" y="3771900"/>
          <p14:tracePt t="433824" x="4090988" y="3771900"/>
          <p14:tracePt t="433831" x="4095750" y="3771900"/>
          <p14:tracePt t="433844" x="4100513" y="3771900"/>
          <p14:tracePt t="433853" x="4105275" y="3771900"/>
          <p14:tracePt t="433869" x="4110038" y="3771900"/>
          <p14:tracePt t="433882" x="4119563" y="3771900"/>
          <p14:tracePt t="433891" x="4130675" y="3771900"/>
          <p14:tracePt t="433897" x="4144963" y="3771900"/>
          <p14:tracePt t="433903" x="4154488" y="3771900"/>
          <p14:tracePt t="433912" x="4170363" y="3771900"/>
          <p14:tracePt t="433927" x="4184650" y="3776663"/>
          <p14:tracePt t="433935" x="4189413" y="3776663"/>
          <p14:tracePt t="433943" x="4198938" y="3776663"/>
          <p14:tracePt t="433979" x="4205288" y="3776663"/>
          <p14:tracePt t="433985" x="4214813" y="3776663"/>
          <p14:tracePt t="433995" x="4219575" y="3776663"/>
          <p14:tracePt t="434001" x="4233863" y="3776663"/>
          <p14:tracePt t="434010" x="4238625" y="3776663"/>
          <p14:tracePt t="434015" x="4244975" y="3776663"/>
          <p14:tracePt t="434024" x="4254500" y="3776663"/>
          <p14:tracePt t="434040" x="4264025" y="3776663"/>
          <p14:tracePt t="434113" x="4273550" y="3776663"/>
          <p14:tracePt t="434119" x="4294188" y="3776663"/>
          <p14:tracePt t="434127" x="4324350" y="3776663"/>
          <p14:tracePt t="434135" x="4352925" y="3786188"/>
          <p14:tracePt t="434145" x="4383088" y="3786188"/>
          <p14:tracePt t="434151" x="4398963" y="3786188"/>
          <p14:tracePt t="434159" x="4418013" y="3786188"/>
          <p14:tracePt t="434167" x="4432300" y="3786188"/>
          <p14:tracePt t="434174" x="4438650" y="3786188"/>
          <p14:tracePt t="434181" x="4448175" y="3786188"/>
          <p14:tracePt t="434191" x="4452938" y="3786188"/>
          <p14:tracePt t="434347" x="4462463" y="3781425"/>
          <p14:tracePt t="434437" x="4467225" y="3776663"/>
          <p14:tracePt t="434449" x="4471988" y="3771900"/>
          <p14:tracePt t="434456" x="4478338" y="3767138"/>
          <p14:tracePt t="434464" x="4487863" y="3760788"/>
          <p14:tracePt t="434537" x="4497388" y="3756025"/>
          <p14:tracePt t="434553" x="4497388" y="3751263"/>
          <p14:tracePt t="434560" x="4502150" y="3741738"/>
          <p14:tracePt t="434567" x="4502150" y="3736975"/>
          <p14:tracePt t="434577" x="4506913" y="3736975"/>
          <p14:tracePt t="434691" x="4506913" y="3732213"/>
          <p14:tracePt t="434703" x="4506913" y="3727450"/>
          <p14:tracePt t="434757" x="4506913" y="3711575"/>
          <p14:tracePt t="434769" x="4497388" y="3706813"/>
          <p14:tracePt t="434777" x="4492625" y="3702050"/>
          <p14:tracePt t="434783" x="4492625" y="3697288"/>
          <p14:tracePt t="434792" x="4487863" y="3692525"/>
          <p14:tracePt t="434808" x="4483100" y="3687763"/>
          <p14:tracePt t="434828" x="4483100" y="3681413"/>
          <p14:tracePt t="434846" x="4483100" y="3676650"/>
          <p14:tracePt t="434853" x="4478338" y="3667125"/>
          <p14:tracePt t="434865" x="4478338" y="3662363"/>
          <p14:tracePt t="434873" x="4471988" y="3657600"/>
          <p14:tracePt t="434881" x="4471988" y="3652838"/>
          <p14:tracePt t="434887" x="4471988" y="3648075"/>
          <p14:tracePt t="434899" x="4471988" y="3641725"/>
          <p14:tracePt t="434907" x="4471988" y="3636963"/>
          <p14:tracePt t="434924" x="4467225" y="3627438"/>
          <p14:tracePt t="434931" x="4467225" y="3622675"/>
          <p14:tracePt t="434946" x="4462463" y="3617913"/>
          <p14:tracePt t="434957" x="4462463" y="3613150"/>
          <p14:tracePt t="434965" x="4462463" y="3608388"/>
          <p14:tracePt t="435019" x="4462463" y="3602038"/>
          <p14:tracePt t="435069" x="4462463" y="3597275"/>
          <p14:tracePt t="435119" x="4448175" y="3587750"/>
          <p14:tracePt t="435136" x="4443413" y="3582988"/>
          <p14:tracePt t="435144" x="4427538" y="3578225"/>
          <p14:tracePt t="435151" x="4422775" y="3573463"/>
          <p14:tracePt t="435161" x="4413250" y="3568700"/>
          <p14:tracePt t="435165" x="4408488" y="3568700"/>
          <p14:tracePt t="435174" x="4392613" y="3557588"/>
          <p14:tracePt t="435181" x="4387850" y="3557588"/>
          <p14:tracePt t="435190" x="4378325" y="3557588"/>
          <p14:tracePt t="435197" x="4364038" y="3552825"/>
          <p14:tracePt t="435206" x="4348163" y="3552825"/>
          <p14:tracePt t="435214" x="4338638" y="3552825"/>
          <p14:tracePt t="435221" x="4333875" y="3552825"/>
          <p14:tracePt t="435228" x="4319588" y="3548063"/>
          <p14:tracePt t="435235" x="4303713" y="3548063"/>
          <p14:tracePt t="435244" x="4294188" y="3548063"/>
          <p14:tracePt t="435251" x="4279900" y="3538538"/>
          <p14:tracePt t="435260" x="4259263" y="3538538"/>
          <p14:tracePt t="435267" x="4244975" y="3533775"/>
          <p14:tracePt t="435276" x="4233863" y="3533775"/>
          <p14:tracePt t="435281" x="4205288" y="3522663"/>
          <p14:tracePt t="435290" x="4179888" y="3522663"/>
          <p14:tracePt t="435297" x="4159250" y="3517900"/>
          <p14:tracePt t="435306" x="4140200" y="3517900"/>
          <p14:tracePt t="435313" x="4114800" y="3517900"/>
          <p14:tracePt t="435321" x="4105275" y="3517900"/>
          <p14:tracePt t="435329" x="4090988" y="3517900"/>
          <p14:tracePt t="435335" x="4086225" y="3517900"/>
          <p14:tracePt t="435344" x="4075113" y="3517900"/>
          <p14:tracePt t="435351" x="4065588" y="3513138"/>
          <p14:tracePt t="435360" x="4056063" y="3513138"/>
          <p14:tracePt t="435371" x="4051300" y="3513138"/>
          <p14:tracePt t="435380" x="4046538" y="3513138"/>
          <p14:tracePt t="435385" x="4030663" y="3513138"/>
          <p14:tracePt t="435394" x="4025900" y="3513138"/>
          <p14:tracePt t="435401" x="4016375" y="3513138"/>
          <p14:tracePt t="435410" x="4000500" y="3513138"/>
          <p14:tracePt t="435417" x="3990975" y="3513138"/>
          <p14:tracePt t="435427" x="3976688" y="3513138"/>
          <p14:tracePt t="435433" x="3971925" y="3513138"/>
          <p14:tracePt t="435441" x="3967163" y="3513138"/>
          <p14:tracePt t="435447" x="3951288" y="3513138"/>
          <p14:tracePt t="435455" x="3946525" y="3513138"/>
          <p14:tracePt t="435464" x="3937000" y="3513138"/>
          <p14:tracePt t="435471" x="3932238" y="3513138"/>
          <p14:tracePt t="435479" x="3916363" y="3513138"/>
          <p14:tracePt t="435487" x="3911600" y="3513138"/>
          <p14:tracePt t="435495" x="3906838" y="3513138"/>
          <p14:tracePt t="435501" x="3897313" y="3513138"/>
          <p14:tracePt t="435510" x="3881438" y="3517900"/>
          <p14:tracePt t="435517" x="3867150" y="3517900"/>
          <p14:tracePt t="435526" x="3857625" y="3529013"/>
          <p14:tracePt t="435533" x="3841750" y="3533775"/>
          <p14:tracePt t="435543" x="3827463" y="3533775"/>
          <p14:tracePt t="435547" x="3822700" y="3533775"/>
          <p14:tracePt t="435557" x="3813175" y="3538538"/>
          <p14:tracePt t="435564" x="3806825" y="3538538"/>
          <p14:tracePt t="435759" x="0" y="0"/>
        </p14:tracePtLst>
        <p14:tracePtLst>
          <p14:tracePt t="446266" x="3673475" y="3697288"/>
          <p14:tracePt t="446403" x="3673475" y="3702050"/>
          <p14:tracePt t="446419" x="3683000" y="3706813"/>
          <p14:tracePt t="446428" x="3698875" y="3716338"/>
          <p14:tracePt t="446435" x="3713163" y="3716338"/>
          <p14:tracePt t="446444" x="3722688" y="3721100"/>
          <p14:tracePt t="446449" x="3738563" y="3721100"/>
          <p14:tracePt t="446458" x="3748088" y="3721100"/>
          <p14:tracePt t="446465" x="3762375" y="3727450"/>
          <p14:tracePt t="446474" x="3778250" y="3727450"/>
          <p14:tracePt t="446481" x="3787775" y="3727450"/>
          <p14:tracePt t="446489" x="3802063" y="3736975"/>
          <p14:tracePt t="446497" x="3822700" y="3741738"/>
          <p14:tracePt t="446503" x="3846513" y="3741738"/>
          <p14:tracePt t="446512" x="3867150" y="3751263"/>
          <p14:tracePt t="446519" x="3886200" y="3751263"/>
          <p14:tracePt t="446528" x="3911600" y="3751263"/>
          <p14:tracePt t="446535" x="3921125" y="3751263"/>
          <p14:tracePt t="446544" x="3937000" y="3751263"/>
          <p14:tracePt t="446551" x="3946525" y="3751263"/>
          <p14:tracePt t="446559" x="3960813" y="3751263"/>
          <p14:tracePt t="446565" x="3971925" y="3751263"/>
          <p14:tracePt t="446574" x="3986213" y="3751263"/>
          <p14:tracePt t="446581" x="4000500" y="3751263"/>
          <p14:tracePt t="446589" x="4011613" y="3751263"/>
          <p14:tracePt t="446597" x="4025900" y="3751263"/>
          <p14:tracePt t="446605" x="4030663" y="3751263"/>
          <p14:tracePt t="446612" x="4040188" y="3751263"/>
          <p14:tracePt t="446619" x="4056063" y="3756025"/>
          <p14:tracePt t="446628" x="4070350" y="3756025"/>
          <p14:tracePt t="446635" x="4075113" y="3756025"/>
          <p14:tracePt t="446644" x="4086225" y="3756025"/>
          <p14:tracePt t="446651" x="4100513" y="3756025"/>
          <p14:tracePt t="446659" x="4110038" y="3756025"/>
          <p14:tracePt t="446665" x="4114800" y="3756025"/>
          <p14:tracePt t="446673" x="4119563" y="3756025"/>
          <p14:tracePt t="446681" x="4130675" y="3756025"/>
          <p14:tracePt t="446690" x="4135438" y="3756025"/>
          <p14:tracePt t="446701" x="4140200" y="3756025"/>
          <p14:tracePt t="446747" x="4144963" y="3756025"/>
          <p14:tracePt t="446761" x="4149725" y="3756025"/>
          <p14:tracePt t="446767" x="4154488" y="3756025"/>
          <p14:tracePt t="446774" x="4159250" y="3756025"/>
          <p14:tracePt t="446781" x="4175125" y="3756025"/>
          <p14:tracePt t="446790" x="4179888" y="3756025"/>
          <p14:tracePt t="446797" x="4184650" y="3756025"/>
          <p14:tracePt t="446806" x="4198938" y="3756025"/>
          <p14:tracePt t="446813" x="4210050" y="3756025"/>
          <p14:tracePt t="446821" x="4224338" y="3756025"/>
          <p14:tracePt t="446827" x="4233863" y="3756025"/>
          <p14:tracePt t="446835" x="4249738" y="3756025"/>
          <p14:tracePt t="446844" x="4259263" y="3756025"/>
          <p14:tracePt t="446851" x="4268788" y="3756025"/>
          <p14:tracePt t="446860" x="4279900" y="3756025"/>
          <p14:tracePt t="446867" x="4294188" y="3756025"/>
          <p14:tracePt t="446876" x="4303713" y="3756025"/>
          <p14:tracePt t="446881" x="4319588" y="3756025"/>
          <p14:tracePt t="446891" x="4338638" y="3756025"/>
          <p14:tracePt t="446897" x="4359275" y="3760788"/>
          <p14:tracePt t="446906" x="4383088" y="3760788"/>
          <p14:tracePt t="446914" x="4392613" y="3760788"/>
          <p14:tracePt t="446923" x="4408488" y="3760788"/>
          <p14:tracePt t="446940" x="4422775" y="3760788"/>
          <p14:tracePt t="447308" x="0" y="0"/>
        </p14:tracePtLst>
        <p14:tracePtLst>
          <p14:tracePt t="448308" x="5103813" y="3716338"/>
          <p14:tracePt t="448449" x="5113338" y="3716338"/>
          <p14:tracePt t="448458" x="5127625" y="3716338"/>
          <p14:tracePt t="448466" x="5137150" y="3716338"/>
          <p14:tracePt t="448474" x="5153025" y="3716338"/>
          <p14:tracePt t="448481" x="5157788" y="3721100"/>
          <p14:tracePt t="448488" x="5167313" y="3721100"/>
          <p14:tracePt t="448615" x="5172075" y="3721100"/>
          <p14:tracePt t="448628" x="5183188" y="3721100"/>
          <p14:tracePt t="448635" x="5187950" y="3721100"/>
          <p14:tracePt t="448644" x="5197475" y="3721100"/>
          <p14:tracePt t="448651" x="5202238" y="3721100"/>
          <p14:tracePt t="448658" x="5207000" y="3721100"/>
          <p14:tracePt t="448665" x="5218113" y="3721100"/>
          <p14:tracePt t="448678" x="5222875" y="3721100"/>
          <p14:tracePt t="448685" x="5227638" y="3721100"/>
          <p14:tracePt t="448694" x="5232400" y="3721100"/>
          <p14:tracePt t="448701" x="5241925" y="3721100"/>
          <p14:tracePt t="448708" x="5257800" y="3721100"/>
          <p14:tracePt t="448716" x="5272088" y="3721100"/>
          <p14:tracePt t="448724" x="5276850" y="3721100"/>
          <p14:tracePt t="448731" x="5281613" y="3721100"/>
          <p14:tracePt t="448740" x="5286375" y="3721100"/>
          <p14:tracePt t="448747" x="5291138" y="3721100"/>
          <p14:tracePt t="448755" x="5297488" y="3721100"/>
          <p14:tracePt t="448762" x="5302250" y="3721100"/>
          <p14:tracePt t="448769" x="5311775" y="3721100"/>
          <p14:tracePt t="448778" x="5321300" y="3721100"/>
          <p14:tracePt t="448785" x="5330825" y="3721100"/>
          <p14:tracePt t="448794" x="5346700" y="3721100"/>
          <p14:tracePt t="448801" x="5360988" y="3721100"/>
          <p14:tracePt t="448810" x="5370513" y="3721100"/>
          <p14:tracePt t="448816" x="5386388" y="3721100"/>
          <p14:tracePt t="448824" x="5395913" y="3716338"/>
          <p14:tracePt t="448831" x="5410200" y="3716338"/>
          <p14:tracePt t="448840" x="5416550" y="3716338"/>
          <p14:tracePt t="448848" x="5430838" y="3716338"/>
          <p14:tracePt t="448855" x="5435600" y="3716338"/>
          <p14:tracePt t="448863" x="5440363" y="3716338"/>
          <p14:tracePt t="448869" x="5449888" y="3716338"/>
          <p14:tracePt t="448877" x="5456238" y="3716338"/>
          <p14:tracePt t="448885" x="5470525" y="3716338"/>
          <p14:tracePt t="448894" x="5480050" y="3716338"/>
          <p14:tracePt t="448901" x="5491163" y="3716338"/>
          <p14:tracePt t="448913" x="5495925" y="3716338"/>
          <p14:tracePt t="448924" x="5500688" y="3716338"/>
          <p14:tracePt t="448928" x="5505450" y="3716338"/>
          <p14:tracePt t="448935" x="5514975" y="3716338"/>
          <p14:tracePt t="448944" x="5530850" y="3716338"/>
          <p14:tracePt t="448951" x="5540375" y="3716338"/>
          <p14:tracePt t="448960" x="5554663" y="3716338"/>
          <p14:tracePt t="448967" x="5570538" y="3716338"/>
          <p14:tracePt t="448976" x="5580063" y="3716338"/>
          <p14:tracePt t="448981" x="5594350" y="3716338"/>
          <p14:tracePt t="448989" x="5603875" y="3716338"/>
          <p14:tracePt t="448997" x="5619750" y="3716338"/>
          <p14:tracePt t="449005" x="5629275" y="3716338"/>
          <p14:tracePt t="449013" x="5643563" y="3716338"/>
          <p14:tracePt t="449023" x="5659438" y="3716338"/>
          <p14:tracePt t="449029" x="5668963" y="3716338"/>
          <p14:tracePt t="449036" x="5683250" y="3716338"/>
          <p14:tracePt t="449045" x="5689600" y="3716338"/>
          <p14:tracePt t="449051" x="5694363" y="3716338"/>
          <p14:tracePt t="449060" x="5699125" y="3716338"/>
          <p14:tracePt t="449067" x="5703888" y="3716338"/>
          <p14:tracePt t="449079" x="5708650" y="3716338"/>
          <p14:tracePt t="449089" x="5722938" y="3716338"/>
          <p14:tracePt t="449094" x="5729288" y="3716338"/>
          <p14:tracePt t="449101" x="5738813" y="3716338"/>
          <p14:tracePt t="449110" x="5748338" y="3716338"/>
          <p14:tracePt t="449117" x="5757863" y="3721100"/>
          <p14:tracePt t="449126" x="5773738" y="3721100"/>
          <p14:tracePt t="449133" x="5783263" y="3721100"/>
          <p14:tracePt t="449139" x="5797550" y="3721100"/>
          <p14:tracePt t="449147" x="5803900" y="3721100"/>
          <p14:tracePt t="449156" x="5808663" y="3721100"/>
          <p14:tracePt t="449163" x="5818188" y="3721100"/>
          <p14:tracePt t="449172" x="5827713" y="3721100"/>
          <p14:tracePt t="449179" x="5832475" y="3721100"/>
          <p14:tracePt t="449192" x="5837238" y="3721100"/>
          <p14:tracePt t="449542" x="0" y="0"/>
        </p14:tracePtLst>
        <p14:tracePtLst>
          <p14:tracePt t="453260" x="1509713" y="4525963"/>
          <p14:tracePt t="453749" x="1514475" y="4525963"/>
          <p14:tracePt t="453761" x="1519238" y="4525963"/>
          <p14:tracePt t="453903" x="1524000" y="4525963"/>
          <p14:tracePt t="453915" x="1528763" y="4525963"/>
          <p14:tracePt t="453924" x="1533525" y="4525963"/>
          <p14:tracePt t="453942" x="1538288" y="4525963"/>
          <p14:tracePt t="453953" x="1544638" y="4525963"/>
          <p14:tracePt t="453969" x="1554163" y="4525963"/>
          <p14:tracePt t="453978" x="1558925" y="4525963"/>
          <p14:tracePt t="453992" x="1563688" y="4525963"/>
          <p14:tracePt t="454008" x="1568450" y="4525963"/>
          <p14:tracePt t="454015" x="1573213" y="4525963"/>
          <p14:tracePt t="454024" x="1577975" y="4525963"/>
          <p14:tracePt t="454031" x="1584325" y="4525963"/>
          <p14:tracePt t="454040" x="1589088" y="4525963"/>
          <p14:tracePt t="454046" x="1598613" y="4525963"/>
          <p14:tracePt t="454054" x="1603375" y="4525963"/>
          <p14:tracePt t="454061" x="1608138" y="4525963"/>
          <p14:tracePt t="454069" x="1612900" y="4525963"/>
          <p14:tracePt t="454081" x="1617663" y="4525963"/>
          <p14:tracePt t="454090" x="1624013" y="4525963"/>
          <p14:tracePt t="454095" x="1628775" y="4525963"/>
          <p14:tracePt t="454104" x="1638300" y="4521200"/>
          <p14:tracePt t="454112" x="1647825" y="4521200"/>
          <p14:tracePt t="454120" x="1652588" y="4521200"/>
          <p14:tracePt t="454140" x="1657350" y="4521200"/>
          <p14:tracePt t="454313" x="1663700" y="4521200"/>
          <p14:tracePt t="454324" x="1673225" y="4521200"/>
          <p14:tracePt t="454331" x="1682750" y="4521200"/>
          <p14:tracePt t="454340" x="1697038" y="4521200"/>
          <p14:tracePt t="454347" x="1708150" y="4521200"/>
          <p14:tracePt t="454356" x="1722438" y="4521200"/>
          <p14:tracePt t="454363" x="1731963" y="4521200"/>
          <p14:tracePt t="454369" x="1747838" y="4521200"/>
          <p14:tracePt t="454377" x="1757363" y="4521200"/>
          <p14:tracePt t="454385" x="1766888" y="4521200"/>
          <p14:tracePt t="454393" x="1776413" y="4521200"/>
          <p14:tracePt t="454406" x="1782763" y="4521200"/>
          <p14:tracePt t="454456" x="1787525" y="4521200"/>
          <p14:tracePt t="454471" x="1792288" y="4521200"/>
          <p14:tracePt t="454477" x="1806575" y="4521200"/>
          <p14:tracePt t="454485" x="1816100" y="4521200"/>
          <p14:tracePt t="454494" x="1841500" y="4521200"/>
          <p14:tracePt t="454501" x="1851025" y="4521200"/>
          <p14:tracePt t="454510" x="1866900" y="4521200"/>
          <p14:tracePt t="454517" x="1876425" y="4521200"/>
          <p14:tracePt t="454526" x="1885950" y="4521200"/>
          <p14:tracePt t="454531" x="1897063" y="4521200"/>
          <p14:tracePt t="454540" x="1911350" y="4521200"/>
          <p14:tracePt t="454547" x="1911350" y="4525963"/>
          <p14:tracePt t="454560" x="1916113" y="4525963"/>
          <p14:tracePt t="454567" x="1920875" y="4525963"/>
          <p14:tracePt t="454576" x="1925638" y="4525963"/>
          <p14:tracePt t="454583" x="1936750" y="4525963"/>
          <p14:tracePt t="454590" x="1941513" y="4535488"/>
          <p14:tracePt t="454597" x="1955800" y="4535488"/>
          <p14:tracePt t="454606" x="1965325" y="4535488"/>
          <p14:tracePt t="454613" x="1981200" y="4540250"/>
          <p14:tracePt t="454621" x="1995488" y="4540250"/>
          <p14:tracePt t="454629" x="2005013" y="4545013"/>
          <p14:tracePt t="454638" x="2020888" y="4545013"/>
          <p14:tracePt t="454645" x="2035175" y="4545013"/>
          <p14:tracePt t="454651" x="2039938" y="4545013"/>
          <p14:tracePt t="454660" x="2044700" y="4545013"/>
          <p14:tracePt t="454667" x="2049463" y="4545013"/>
          <p14:tracePt t="454676" x="2055813" y="4549775"/>
          <p14:tracePt t="454683" x="2060575" y="4549775"/>
          <p14:tracePt t="454692" x="2074863" y="4549775"/>
          <p14:tracePt t="454699" x="2079625" y="4549775"/>
          <p14:tracePt t="454707" x="2089150" y="4560888"/>
          <p14:tracePt t="454713" x="2105025" y="4560888"/>
          <p14:tracePt t="454721" x="2114550" y="4560888"/>
          <p14:tracePt t="454730" x="2128838" y="4565650"/>
          <p14:tracePt t="454738" x="2144713" y="4565650"/>
          <p14:tracePt t="454745" x="2154238" y="4565650"/>
          <p14:tracePt t="454751" x="2170113" y="4565650"/>
          <p14:tracePt t="454760" x="2179638" y="4565650"/>
          <p14:tracePt t="454767" x="2193925" y="4570413"/>
          <p14:tracePt t="454776" x="2198688" y="4570413"/>
          <p14:tracePt t="454853" x="2203450" y="4570413"/>
          <p14:tracePt t="454863" x="2214563" y="4570413"/>
          <p14:tracePt t="454970" x="2219325" y="4570413"/>
          <p14:tracePt t="454979" x="2219325" y="4565650"/>
          <p14:tracePt t="455362" x="0" y="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DE0535-9FFB-4AC5-9688-164EAA1B3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58832-E97B-4256-87CB-C408A8691A31}"/>
              </a:ext>
            </a:extLst>
          </p:cNvPr>
          <p:cNvSpPr>
            <a:spLocks noGrp="1"/>
          </p:cNvSpPr>
          <p:nvPr>
            <p:ph type="title"/>
          </p:nvPr>
        </p:nvSpPr>
        <p:spPr>
          <a:xfrm>
            <a:off x="915323" y="609601"/>
            <a:ext cx="4798142" cy="3480968"/>
          </a:xfrm>
        </p:spPr>
        <p:txBody>
          <a:bodyPr vert="horz" lIns="91440" tIns="45720" rIns="91440" bIns="45720" rtlCol="0" anchor="b">
            <a:normAutofit/>
          </a:bodyPr>
          <a:lstStyle/>
          <a:p>
            <a:pPr algn="ctr">
              <a:lnSpc>
                <a:spcPct val="90000"/>
              </a:lnSpc>
            </a:pP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Cluster Analysis Rushing Offense Optimal K</a:t>
            </a:r>
          </a:p>
        </p:txBody>
      </p:sp>
      <p:sp>
        <p:nvSpPr>
          <p:cNvPr id="18" name="Rounded Rectangle 7">
            <a:extLst>
              <a:ext uri="{FF2B5EF4-FFF2-40B4-BE49-F238E27FC236}">
                <a16:creationId xmlns:a16="http://schemas.microsoft.com/office/drawing/2014/main" id="{39476A4D-C65A-47A2-8916-472DE2F4F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8537" y="481060"/>
            <a:ext cx="5248656" cy="5788152"/>
          </a:xfrm>
          <a:prstGeom prst="roundRect">
            <a:avLst>
              <a:gd name="adj" fmla="val 4144"/>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D9AD772C-8016-4E63-8111-26D371AB2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787" y="855406"/>
            <a:ext cx="2618171" cy="210049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D8B089FA-CDD0-4A47-B222-4F221BC36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4030" y="659886"/>
            <a:ext cx="2070413" cy="2663362"/>
          </a:xfrm>
          <a:prstGeom prst="rect">
            <a:avLst/>
          </a:prstGeom>
        </p:spPr>
      </p:pic>
      <p:pic>
        <p:nvPicPr>
          <p:cNvPr id="11" name="Picture 10" descr="A close up of a map&#10;&#10;Description automatically generated">
            <a:extLst>
              <a:ext uri="{FF2B5EF4-FFF2-40B4-BE49-F238E27FC236}">
                <a16:creationId xmlns:a16="http://schemas.microsoft.com/office/drawing/2014/main" id="{9F5BCC35-1792-4C19-95EC-63848098AA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8497" y="3668347"/>
            <a:ext cx="2497763" cy="2100495"/>
          </a:xfrm>
          <a:prstGeom prst="rect">
            <a:avLst/>
          </a:prstGeom>
        </p:spPr>
      </p:pic>
      <p:pic>
        <p:nvPicPr>
          <p:cNvPr id="5" name="Picture 4" descr="A close up of a map&#10;&#10;Description automatically generated">
            <a:extLst>
              <a:ext uri="{FF2B5EF4-FFF2-40B4-BE49-F238E27FC236}">
                <a16:creationId xmlns:a16="http://schemas.microsoft.com/office/drawing/2014/main" id="{A3EFBE1A-3788-4F1D-A7C4-921A2A8261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6147" y="3697594"/>
            <a:ext cx="2462984" cy="2071248"/>
          </a:xfrm>
          <a:prstGeom prst="rect">
            <a:avLst/>
          </a:prstGeom>
        </p:spPr>
      </p:pic>
    </p:spTree>
    <p:extLst>
      <p:ext uri="{BB962C8B-B14F-4D97-AF65-F5344CB8AC3E}">
        <p14:creationId xmlns:p14="http://schemas.microsoft.com/office/powerpoint/2010/main" val="2398626873"/>
      </p:ext>
    </p:extLst>
  </p:cSld>
  <p:clrMapOvr>
    <a:masterClrMapping/>
  </p:clrMapOvr>
  <mc:AlternateContent xmlns:mc="http://schemas.openxmlformats.org/markup-compatibility/2006" xmlns:p14="http://schemas.microsoft.com/office/powerpoint/2010/main">
    <mc:Choice Requires="p14">
      <p:transition spd="slow" p14:dur="2000" advTm="69856"/>
    </mc:Choice>
    <mc:Fallback xmlns="">
      <p:transition spd="slow" advTm="69856"/>
    </mc:Fallback>
  </mc:AlternateContent>
  <p:extLst>
    <p:ext uri="{3A86A75C-4F4B-4683-9AE1-C65F6400EC91}">
      <p14:laserTraceLst xmlns:p14="http://schemas.microsoft.com/office/powerpoint/2010/main">
        <p14:tracePtLst>
          <p14:tracePt t="59961" x="7019925" y="2962275"/>
          <p14:tracePt t="60075" x="7024688" y="2962275"/>
          <p14:tracePt t="60084" x="7034213" y="2962275"/>
          <p14:tracePt t="60208" x="0" y="0"/>
        </p14:tracePtLst>
        <p14:tracePtLst>
          <p14:tracePt t="61458" x="7519988" y="5676900"/>
          <p14:tracePt t="61569" x="7526338" y="5681663"/>
          <p14:tracePt t="61577" x="7535863" y="5691188"/>
          <p14:tracePt t="61586" x="7550150" y="5697538"/>
          <p14:tracePt t="61593" x="7566025" y="5702300"/>
          <p14:tracePt t="61600" x="7570788" y="5711825"/>
          <p14:tracePt t="61607" x="7580313" y="5711825"/>
          <p14:tracePt t="61616" x="7585075" y="5716588"/>
          <p14:tracePt t="61756" x="0" y="0"/>
        </p14:tracePtLst>
        <p14:tracePtLst>
          <p14:tracePt t="62796" x="10420350" y="3389313"/>
          <p14:tracePt t="62923" x="10425113" y="3389313"/>
          <p14:tracePt t="62932" x="10444163" y="3389313"/>
          <p14:tracePt t="62939" x="10474325" y="3389313"/>
          <p14:tracePt t="62949" x="10488613" y="3389313"/>
          <p14:tracePt t="62955" x="10499725" y="3389313"/>
          <p14:tracePt t="62963" x="10514013" y="3389313"/>
          <p14:tracePt t="63014" x="10514013" y="3384550"/>
          <p14:tracePt t="63048" x="0" y="0"/>
        </p14:tracePtLst>
        <p14:tracePtLst>
          <p14:tracePt t="65829" x="10161588" y="5011738"/>
          <p14:tracePt t="65895" x="10161588" y="5016500"/>
          <p14:tracePt t="65935" x="10166350" y="5016500"/>
          <p14:tracePt t="65945" x="10171113" y="5027613"/>
          <p14:tracePt t="65953" x="10175875" y="5027613"/>
          <p14:tracePt t="65962" x="10182225" y="5027613"/>
          <p14:tracePt t="65970" x="10186988" y="5027613"/>
          <p14:tracePt t="65982" x="10191750" y="5027613"/>
          <p14:tracePt t="66002" x="10196513" y="5027613"/>
          <p14:tracePt t="66007" x="10210800" y="5027613"/>
          <p14:tracePt t="66017" x="10221913" y="5027613"/>
          <p14:tracePt t="66023" x="10236200" y="5027613"/>
          <p14:tracePt t="66032" x="10245725" y="5027613"/>
          <p14:tracePt t="66039" x="10261600" y="5027613"/>
          <p14:tracePt t="66048" x="10266363" y="5027613"/>
          <p14:tracePt t="66053" x="10271125" y="5027613"/>
          <p14:tracePt t="66061" x="10275888" y="5027613"/>
          <p14:tracePt t="66112" x="10285413" y="5027613"/>
          <p14:tracePt t="66132" x="10290175" y="5027613"/>
          <p14:tracePt t="66329" x="0" y="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9C99F-99C1-49F9-A9B4-B10EDC3670A1}"/>
              </a:ext>
            </a:extLst>
          </p:cNvPr>
          <p:cNvSpPr>
            <a:spLocks noGrp="1"/>
          </p:cNvSpPr>
          <p:nvPr>
            <p:ph type="title"/>
          </p:nvPr>
        </p:nvSpPr>
        <p:spPr>
          <a:xfrm>
            <a:off x="988630" y="4363271"/>
            <a:ext cx="10200986" cy="1968703"/>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Cluster Analysis </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k = 4 clusters </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Rush Offense</a:t>
            </a:r>
          </a:p>
        </p:txBody>
      </p:sp>
      <p:sp>
        <p:nvSpPr>
          <p:cNvPr id="16" name="Rectangle 15">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video game&#10;&#10;Description automatically generated">
            <a:extLst>
              <a:ext uri="{FF2B5EF4-FFF2-40B4-BE49-F238E27FC236}">
                <a16:creationId xmlns:a16="http://schemas.microsoft.com/office/drawing/2014/main" id="{4A92F9FC-4B24-45E6-A9B6-F2668C36F2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568" y="68284"/>
            <a:ext cx="2764896" cy="4107846"/>
          </a:xfrm>
          <a:prstGeom prst="rect">
            <a:avLst/>
          </a:prstGeom>
        </p:spPr>
      </p:pic>
      <p:pic>
        <p:nvPicPr>
          <p:cNvPr id="5" name="Picture 4" descr="A picture containing bird&#10;&#10;Description automatically generated">
            <a:extLst>
              <a:ext uri="{FF2B5EF4-FFF2-40B4-BE49-F238E27FC236}">
                <a16:creationId xmlns:a16="http://schemas.microsoft.com/office/drawing/2014/main" id="{90905A1C-5A67-4B5D-B8DF-D1EBB7BB2C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9601" y="68485"/>
            <a:ext cx="2763921" cy="4106398"/>
          </a:xfrm>
          <a:prstGeom prst="rect">
            <a:avLst/>
          </a:prstGeom>
        </p:spPr>
      </p:pic>
      <p:pic>
        <p:nvPicPr>
          <p:cNvPr id="7" name="Picture 6">
            <a:extLst>
              <a:ext uri="{FF2B5EF4-FFF2-40B4-BE49-F238E27FC236}">
                <a16:creationId xmlns:a16="http://schemas.microsoft.com/office/drawing/2014/main" id="{B1D74EC9-0063-485C-9A84-78C4B216DC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4126" y="68485"/>
            <a:ext cx="2763921" cy="4106398"/>
          </a:xfrm>
          <a:prstGeom prst="rect">
            <a:avLst/>
          </a:prstGeom>
        </p:spPr>
      </p:pic>
    </p:spTree>
    <p:extLst>
      <p:ext uri="{BB962C8B-B14F-4D97-AF65-F5344CB8AC3E}">
        <p14:creationId xmlns:p14="http://schemas.microsoft.com/office/powerpoint/2010/main" val="3712790503"/>
      </p:ext>
    </p:extLst>
  </p:cSld>
  <p:clrMapOvr>
    <a:masterClrMapping/>
  </p:clrMapOvr>
  <mc:AlternateContent xmlns:mc="http://schemas.openxmlformats.org/markup-compatibility/2006" xmlns:p14="http://schemas.microsoft.com/office/powerpoint/2010/main">
    <mc:Choice Requires="p14">
      <p:transition spd="slow" p14:dur="2000" advTm="83269"/>
    </mc:Choice>
    <mc:Fallback xmlns="">
      <p:transition spd="slow" advTm="83269"/>
    </mc:Fallback>
  </mc:AlternateContent>
  <p:extLst>
    <p:ext uri="{3A86A75C-4F4B-4683-9AE1-C65F6400EC91}">
      <p14:laserTraceLst xmlns:p14="http://schemas.microsoft.com/office/powerpoint/2010/main">
        <p14:tracePtLst>
          <p14:tracePt t="6387" x="3608388" y="2847975"/>
          <p14:tracePt t="6578" x="3603625" y="2843213"/>
          <p14:tracePt t="6585" x="3598863" y="2838450"/>
          <p14:tracePt t="6592" x="3594100" y="2833688"/>
          <p14:tracePt t="6600" x="3584575" y="2819400"/>
          <p14:tracePt t="6608" x="3573463" y="2803525"/>
          <p14:tracePt t="6616" x="3559175" y="2789238"/>
          <p14:tracePt t="6624" x="3554413" y="2779713"/>
          <p14:tracePt t="6633" x="3540125" y="2768600"/>
          <p14:tracePt t="6638" x="3524250" y="2759075"/>
          <p14:tracePt t="6646" x="3519488" y="2749550"/>
          <p14:tracePt t="6654" x="3509963" y="2744788"/>
          <p14:tracePt t="6662" x="3505200" y="2738438"/>
          <p14:tracePt t="6671" x="3494088" y="2733675"/>
          <p14:tracePt t="6678" x="3489325" y="2728913"/>
          <p14:tracePt t="6686" x="3479800" y="2719388"/>
          <p14:tracePt t="6692" x="3475038" y="2719388"/>
          <p14:tracePt t="6702" x="3470275" y="2719388"/>
          <p14:tracePt t="6708" x="3460750" y="2714625"/>
          <p14:tracePt t="6717" x="3449638" y="2714625"/>
          <p14:tracePt t="6724" x="3444875" y="2709863"/>
          <p14:tracePt t="6733" x="3440113" y="2705100"/>
          <p14:tracePt t="6740" x="3425825" y="2705100"/>
          <p14:tracePt t="6746" x="3414713" y="2705100"/>
          <p14:tracePt t="6754" x="3400425" y="2698750"/>
          <p14:tracePt t="6762" x="3395663" y="2698750"/>
          <p14:tracePt t="6771" x="3381375" y="2689225"/>
          <p14:tracePt t="6778" x="3370263" y="2689225"/>
          <p14:tracePt t="6786" x="3355975" y="2689225"/>
          <p14:tracePt t="6794" x="3346450" y="2689225"/>
          <p14:tracePt t="6800" x="3330575" y="2689225"/>
          <p14:tracePt t="6808" x="3321050" y="2689225"/>
          <p14:tracePt t="6816" x="3311525" y="2689225"/>
          <p14:tracePt t="6824" x="3306763" y="2689225"/>
          <p14:tracePt t="6837" x="3300413" y="2689225"/>
          <p14:tracePt t="6862" x="3295650" y="2689225"/>
          <p14:tracePt t="6870" x="3290888" y="2698750"/>
          <p14:tracePt t="6878" x="3286125" y="2705100"/>
          <p14:tracePt t="6886" x="3271838" y="2709863"/>
          <p14:tracePt t="6895" x="3255963" y="2724150"/>
          <p14:tracePt t="6905" x="3241675" y="2738438"/>
          <p14:tracePt t="6908" x="3232150" y="2754313"/>
          <p14:tracePt t="6916" x="3216275" y="2768600"/>
          <p14:tracePt t="6925" x="3201988" y="2784475"/>
          <p14:tracePt t="6935" x="3187700" y="2794000"/>
          <p14:tracePt t="6941" x="3171825" y="2808288"/>
          <p14:tracePt t="6949" x="3157538" y="2824163"/>
          <p14:tracePt t="6956" x="3141663" y="2838450"/>
          <p14:tracePt t="6963" x="3132138" y="2852738"/>
          <p14:tracePt t="6971" x="3122613" y="2868613"/>
          <p14:tracePt t="6982" x="3108325" y="2878138"/>
          <p14:tracePt t="6987" x="3101975" y="2887663"/>
          <p14:tracePt t="6995" x="3097213" y="2898775"/>
          <p14:tracePt t="7002" x="3092450" y="2913063"/>
          <p14:tracePt t="7010" x="3082925" y="2922588"/>
          <p14:tracePt t="7019" x="3068638" y="2938463"/>
          <p14:tracePt t="7024" x="3062288" y="2952750"/>
          <p14:tracePt t="7037" x="3057525" y="2967038"/>
          <p14:tracePt t="7041" x="3043238" y="2982913"/>
          <p14:tracePt t="7048" x="3038475" y="2992438"/>
          <p14:tracePt t="7056" x="3027363" y="3006725"/>
          <p14:tracePt t="7065" x="3022600" y="3032125"/>
          <p14:tracePt t="7070" x="3008313" y="3041650"/>
          <p14:tracePt t="7078" x="2998788" y="3057525"/>
          <p14:tracePt t="7086" x="2994025" y="3071813"/>
          <p14:tracePt t="7094" x="2987675" y="3086100"/>
          <p14:tracePt t="7103" x="2978150" y="3097213"/>
          <p14:tracePt t="7110" x="2978150" y="3111500"/>
          <p14:tracePt t="7119" x="2978150" y="3121025"/>
          <p14:tracePt t="7127" x="2978150" y="3136900"/>
          <p14:tracePt t="7135" x="2978150" y="3155950"/>
          <p14:tracePt t="7140" x="2987675" y="3181350"/>
          <p14:tracePt t="7148" x="3003550" y="3195638"/>
          <p14:tracePt t="7156" x="3013075" y="3216275"/>
          <p14:tracePt t="7169" x="3017838" y="3230563"/>
          <p14:tracePt t="7173" x="3022600" y="3240088"/>
          <p14:tracePt t="7178" x="3033713" y="3255963"/>
          <p14:tracePt t="7187" x="3038475" y="3270250"/>
          <p14:tracePt t="7195" x="3043238" y="3275013"/>
          <p14:tracePt t="7202" x="3043238" y="3284538"/>
          <p14:tracePt t="7210" x="3052763" y="3300413"/>
          <p14:tracePt t="7219" x="3057525" y="3314700"/>
          <p14:tracePt t="7226" x="3057525" y="3324225"/>
          <p14:tracePt t="7236" x="3062288" y="3340100"/>
          <p14:tracePt t="7241" x="3073400" y="3354388"/>
          <p14:tracePt t="7249" x="3078163" y="3368675"/>
          <p14:tracePt t="7256" x="3082925" y="3379788"/>
          <p14:tracePt t="7267" x="3097213" y="3394075"/>
          <p14:tracePt t="7273" x="3108325" y="3408363"/>
          <p14:tracePt t="7280" x="3122613" y="3424238"/>
          <p14:tracePt t="7288" x="3127375" y="3438525"/>
          <p14:tracePt t="7294" x="3141663" y="3449638"/>
          <p14:tracePt t="7304" x="3157538" y="3463925"/>
          <p14:tracePt t="7310" x="3167063" y="3478213"/>
          <p14:tracePt t="7320" x="3181350" y="3494088"/>
          <p14:tracePt t="7327" x="3197225" y="3508375"/>
          <p14:tracePt t="7336" x="3211513" y="3522663"/>
          <p14:tracePt t="7342" x="3216275" y="3529013"/>
          <p14:tracePt t="7349" x="3232150" y="3538538"/>
          <p14:tracePt t="7356" x="3241675" y="3548063"/>
          <p14:tracePt t="7369" x="3251200" y="3552825"/>
          <p14:tracePt t="7373" x="3255963" y="3557588"/>
          <p14:tracePt t="7380" x="3255963" y="3562350"/>
          <p14:tracePt t="7392" x="3260725" y="3568700"/>
          <p14:tracePt t="7400" x="3267075" y="3568700"/>
          <p14:tracePt t="7408" x="3271838" y="3582988"/>
          <p14:tracePt t="7414" x="3286125" y="3587750"/>
          <p14:tracePt t="7422" x="3300413" y="3602038"/>
          <p14:tracePt t="7429" x="3316288" y="3608388"/>
          <p14:tracePt t="7438" x="3325813" y="3622675"/>
          <p14:tracePt t="7446" x="3340100" y="3632200"/>
          <p14:tracePt t="7453" x="3346450" y="3636963"/>
          <p14:tracePt t="7460" x="3351213" y="3636963"/>
          <p14:tracePt t="7468" x="3365500" y="3641725"/>
          <p14:tracePt t="7476" x="3370263" y="3641725"/>
          <p14:tracePt t="7492" x="3370263" y="3648075"/>
          <p14:tracePt t="7503" x="3375025" y="3648075"/>
          <p14:tracePt t="7510" x="3381375" y="3648075"/>
          <p14:tracePt t="7519" x="3395663" y="3652838"/>
          <p14:tracePt t="7526" x="3414713" y="3652838"/>
          <p14:tracePt t="7536" x="3430588" y="3662363"/>
          <p14:tracePt t="7542" x="3440113" y="3662363"/>
          <p14:tracePt t="7552" x="3454400" y="3662363"/>
          <p14:tracePt t="7558" x="3465513" y="3662363"/>
          <p14:tracePt t="7564" x="3479800" y="3662363"/>
          <p14:tracePt t="7572" x="3494088" y="3662363"/>
          <p14:tracePt t="7580" x="3500438" y="3662363"/>
          <p14:tracePt t="7588" x="3505200" y="3662363"/>
          <p14:tracePt t="7597" x="3509963" y="3662363"/>
          <p14:tracePt t="7609" x="3514725" y="3662363"/>
          <p14:tracePt t="7646" x="3519488" y="3662363"/>
          <p14:tracePt t="7660" x="3529013" y="3648075"/>
          <p14:tracePt t="7666" x="3533775" y="3641725"/>
          <p14:tracePt t="7672" x="3544888" y="3627438"/>
          <p14:tracePt t="7681" x="3554413" y="3617913"/>
          <p14:tracePt t="7689" x="3563938" y="3602038"/>
          <p14:tracePt t="7696" x="3579813" y="3587750"/>
          <p14:tracePt t="7704" x="3594100" y="3573463"/>
          <p14:tracePt t="7712" x="3603625" y="3557588"/>
          <p14:tracePt t="7720" x="3608388" y="3548063"/>
          <p14:tracePt t="7728" x="3613150" y="3533775"/>
          <p14:tracePt t="7735" x="3624263" y="3517900"/>
          <p14:tracePt t="7742" x="3624263" y="3508375"/>
          <p14:tracePt t="7751" x="3624263" y="3494088"/>
          <p14:tracePt t="7758" x="3629025" y="3478213"/>
          <p14:tracePt t="7766" x="3629025" y="3459163"/>
          <p14:tracePt t="7774" x="3629025" y="3438525"/>
          <p14:tracePt t="7780" x="3629025" y="3424238"/>
          <p14:tracePt t="7788" x="3629025" y="3394075"/>
          <p14:tracePt t="7796" x="3629025" y="3375025"/>
          <p14:tracePt t="7804" x="3629025" y="3354388"/>
          <p14:tracePt t="7812" x="3629025" y="3340100"/>
          <p14:tracePt t="7820" x="3629025" y="3319463"/>
          <p14:tracePt t="7828" x="3619500" y="3305175"/>
          <p14:tracePt t="7835" x="3619500" y="3289300"/>
          <p14:tracePt t="7842" x="3613150" y="3279775"/>
          <p14:tracePt t="7849" x="3608388" y="3265488"/>
          <p14:tracePt t="7858" x="3608388" y="3249613"/>
          <p14:tracePt t="7868" x="3608388" y="3240088"/>
          <p14:tracePt t="7874" x="3598863" y="3225800"/>
          <p14:tracePt t="7883" x="3598863" y="3216275"/>
          <p14:tracePt t="7890" x="3598863" y="3200400"/>
          <p14:tracePt t="7896" x="3598863" y="3186113"/>
          <p14:tracePt t="7905" x="3594100" y="3176588"/>
          <p14:tracePt t="7912" x="3594100" y="3160713"/>
          <p14:tracePt t="7920" x="3594100" y="3151188"/>
          <p14:tracePt t="7929" x="3594100" y="3136900"/>
          <p14:tracePt t="7937" x="3584575" y="3121025"/>
          <p14:tracePt t="7942" x="3584575" y="3111500"/>
          <p14:tracePt t="7951" x="3584575" y="3097213"/>
          <p14:tracePt t="7957" x="3584575" y="3086100"/>
          <p14:tracePt t="7968" x="3579813" y="3071813"/>
          <p14:tracePt t="7974" x="3579813" y="3067050"/>
          <p14:tracePt t="7983" x="3573463" y="3062288"/>
          <p14:tracePt t="7992" x="3568700" y="3046413"/>
          <p14:tracePt t="7996" x="3559175" y="3032125"/>
          <p14:tracePt t="8004" x="3544888" y="3017838"/>
          <p14:tracePt t="8012" x="3540125" y="3006725"/>
          <p14:tracePt t="8020" x="3533775" y="2992438"/>
          <p14:tracePt t="8028" x="3524250" y="2978150"/>
          <p14:tracePt t="8038" x="3514725" y="2962275"/>
          <p14:tracePt t="8044" x="3505200" y="2952750"/>
          <p14:tracePt t="8053" x="3489325" y="2938463"/>
          <p14:tracePt t="8057" x="3484563" y="2922588"/>
          <p14:tracePt t="8068" x="3479800" y="2908300"/>
          <p14:tracePt t="8074" x="3470275" y="2898775"/>
          <p14:tracePt t="8082" x="3465513" y="2882900"/>
          <p14:tracePt t="8090" x="3449638" y="2868613"/>
          <p14:tracePt t="8099" x="3444875" y="2852738"/>
          <p14:tracePt t="8106" x="3435350" y="2847975"/>
          <p14:tracePt t="8112" x="3435350" y="2843213"/>
          <p14:tracePt t="8121" x="3430588" y="2838450"/>
          <p14:tracePt t="8129" x="3430588" y="2833688"/>
          <p14:tracePt t="8137" x="3425825" y="2828925"/>
          <p14:tracePt t="8176" x="3421063" y="2824163"/>
          <p14:tracePt t="8182" x="3409950" y="2808288"/>
          <p14:tracePt t="8190" x="3400425" y="2794000"/>
          <p14:tracePt t="8199" x="3386138" y="2779713"/>
          <p14:tracePt t="8206" x="3370263" y="2768600"/>
          <p14:tracePt t="8214" x="3360738" y="2759075"/>
          <p14:tracePt t="8221" x="3351213" y="2744788"/>
          <p14:tracePt t="8228" x="3346450" y="2738438"/>
          <p14:tracePt t="8237" x="3335338" y="2738438"/>
          <p14:tracePt t="8245" x="3321050" y="2733675"/>
          <p14:tracePt t="8252" x="3311525" y="2733675"/>
          <p14:tracePt t="8260" x="3295650" y="2733675"/>
          <p14:tracePt t="8269" x="3290888" y="2733675"/>
          <p14:tracePt t="8276" x="3286125" y="2733675"/>
          <p14:tracePt t="8287" x="3281363" y="2733675"/>
          <p14:tracePt t="8306" x="3271838" y="2733675"/>
          <p14:tracePt t="8314" x="3260725" y="2733675"/>
          <p14:tracePt t="8322" x="3255963" y="2738438"/>
          <p14:tracePt t="8328" x="3241675" y="2744788"/>
          <p14:tracePt t="8337" x="3232150" y="2754313"/>
          <p14:tracePt t="8345" x="3216275" y="2759075"/>
          <p14:tracePt t="8354" x="3201988" y="2768600"/>
          <p14:tracePt t="8360" x="3187700" y="2779713"/>
          <p14:tracePt t="8368" x="3176588" y="2789238"/>
          <p14:tracePt t="8377" x="3162300" y="2794000"/>
          <p14:tracePt t="8384" x="3152775" y="2808288"/>
          <p14:tracePt t="8390" x="3141663" y="2813050"/>
          <p14:tracePt t="8399" x="3136900" y="2819400"/>
          <p14:tracePt t="8406" x="3136900" y="2828925"/>
          <p14:tracePt t="8419" x="3127375" y="2828925"/>
          <p14:tracePt t="8426" x="3127375" y="2838450"/>
          <p14:tracePt t="8434" x="3122613" y="2852738"/>
          <p14:tracePt t="8440" x="3117850" y="2863850"/>
          <p14:tracePt t="8450" x="3108325" y="2878138"/>
          <p14:tracePt t="8456" x="3101975" y="2908300"/>
          <p14:tracePt t="8464" x="3092450" y="2938463"/>
          <p14:tracePt t="8472" x="3087688" y="2982913"/>
          <p14:tracePt t="8481" x="3078163" y="3011488"/>
          <p14:tracePt t="8487" x="3068638" y="3041650"/>
          <p14:tracePt t="8494" x="3062288" y="3076575"/>
          <p14:tracePt t="8503" x="3052763" y="3106738"/>
          <p14:tracePt t="8511" x="3052763" y="3136900"/>
          <p14:tracePt t="8520" x="3052763" y="3155950"/>
          <p14:tracePt t="8526" x="3052763" y="3170238"/>
          <p14:tracePt t="8537" x="3052763" y="3190875"/>
          <p14:tracePt t="8544" x="3052763" y="3200400"/>
          <p14:tracePt t="8550" x="3052763" y="3230563"/>
          <p14:tracePt t="8556" x="3057525" y="3255963"/>
          <p14:tracePt t="8564" x="3062288" y="3270250"/>
          <p14:tracePt t="8573" x="3073400" y="3300413"/>
          <p14:tracePt t="8580" x="3078163" y="3309938"/>
          <p14:tracePt t="8589" x="3087688" y="3335338"/>
          <p14:tracePt t="8597" x="3101975" y="3363913"/>
          <p14:tracePt t="8603" x="3108325" y="3379788"/>
          <p14:tracePt t="8610" x="3117850" y="3398838"/>
          <p14:tracePt t="8619" x="3122613" y="3414713"/>
          <p14:tracePt t="8625" x="3127375" y="3429000"/>
          <p14:tracePt t="8634" x="3136900" y="3443288"/>
          <p14:tracePt t="8644" x="3141663" y="3454400"/>
          <p14:tracePt t="8651" x="3141663" y="3459163"/>
          <p14:tracePt t="8656" x="3148013" y="3473450"/>
          <p14:tracePt t="8664" x="3162300" y="3489325"/>
          <p14:tracePt t="8673" x="3171825" y="3498850"/>
          <p14:tracePt t="8680" x="3181350" y="3513138"/>
          <p14:tracePt t="8688" x="3192463" y="3529013"/>
          <p14:tracePt t="8696" x="3206750" y="3543300"/>
          <p14:tracePt t="8705" x="3216275" y="3557588"/>
          <p14:tracePt t="8712" x="3232150" y="3573463"/>
          <p14:tracePt t="8719" x="3246438" y="3582988"/>
          <p14:tracePt t="8726" x="3260725" y="3597275"/>
          <p14:tracePt t="8734" x="3276600" y="3613150"/>
          <p14:tracePt t="8743" x="3281363" y="3627438"/>
          <p14:tracePt t="8750" x="3286125" y="3632200"/>
          <p14:tracePt t="8758" x="3300413" y="3648075"/>
          <p14:tracePt t="8764" x="3316288" y="3652838"/>
          <p14:tracePt t="8772" x="3321050" y="3652838"/>
          <p14:tracePt t="8784" x="3325813" y="3652838"/>
          <p14:tracePt t="8792" x="3325813" y="3657600"/>
          <p14:tracePt t="8802" x="3330575" y="3657600"/>
          <p14:tracePt t="8809" x="3340100" y="3657600"/>
          <p14:tracePt t="8814" x="3355975" y="3657600"/>
          <p14:tracePt t="8822" x="3370263" y="3662363"/>
          <p14:tracePt t="8829" x="3381375" y="3662363"/>
          <p14:tracePt t="8838" x="3405188" y="3662363"/>
          <p14:tracePt t="8846" x="3435350" y="3662363"/>
          <p14:tracePt t="8854" x="3454400" y="3652838"/>
          <p14:tracePt t="8862" x="3475038" y="3648075"/>
          <p14:tracePt t="8868" x="3489325" y="3632200"/>
          <p14:tracePt t="8878" x="3505200" y="3627438"/>
          <p14:tracePt t="8884" x="3519488" y="3613150"/>
          <p14:tracePt t="8892" x="3524250" y="3597275"/>
          <p14:tracePt t="8901" x="3540125" y="3582988"/>
          <p14:tracePt t="8908" x="3544888" y="3573463"/>
          <p14:tracePt t="8918" x="3559175" y="3557588"/>
          <p14:tracePt t="8922" x="3573463" y="3543300"/>
          <p14:tracePt t="8931" x="3589338" y="3517900"/>
          <p14:tracePt t="8939" x="3603625" y="3489325"/>
          <p14:tracePt t="8948" x="3624263" y="3443288"/>
          <p14:tracePt t="8955" x="3643313" y="3384550"/>
          <p14:tracePt t="8962" x="3663950" y="3328988"/>
          <p14:tracePt t="8970" x="3683000" y="3270250"/>
          <p14:tracePt t="8978" x="3698875" y="3216275"/>
          <p14:tracePt t="8985" x="3717925" y="3170238"/>
          <p14:tracePt t="8992" x="3738563" y="3125788"/>
          <p14:tracePt t="9001" x="3752850" y="3090863"/>
          <p14:tracePt t="9009" x="3767138" y="3062288"/>
          <p14:tracePt t="9017" x="3778250" y="3036888"/>
          <p14:tracePt t="9024" x="3783013" y="3022600"/>
          <p14:tracePt t="9032" x="3787775" y="3011488"/>
          <p14:tracePt t="9038" x="3797300" y="2982913"/>
          <p14:tracePt t="9047" x="3802063" y="2957513"/>
          <p14:tracePt t="9054" x="3802063" y="2938463"/>
          <p14:tracePt t="9067" x="3802063" y="2917825"/>
          <p14:tracePt t="9072" x="3802063" y="2892425"/>
          <p14:tracePt t="9079" x="3802063" y="2882900"/>
          <p14:tracePt t="9087" x="3802063" y="2868613"/>
          <p14:tracePt t="9092" x="3797300" y="2847975"/>
          <p14:tracePt t="9100" x="3783013" y="2833688"/>
          <p14:tracePt t="9108" x="3767138" y="2808288"/>
          <p14:tracePt t="9117" x="3757613" y="2798763"/>
          <p14:tracePt t="9124" x="3752850" y="2784475"/>
          <p14:tracePt t="9132" x="3748088" y="2768600"/>
          <p14:tracePt t="9140" x="3733800" y="2754313"/>
          <p14:tracePt t="9147" x="3727450" y="2749550"/>
          <p14:tracePt t="9154" x="3713163" y="2738438"/>
          <p14:tracePt t="9162" x="3708400" y="2724150"/>
          <p14:tracePt t="9170" x="3703638" y="2719388"/>
          <p14:tracePt t="9180" x="3694113" y="2714625"/>
          <p14:tracePt t="9186" x="3687763" y="2709863"/>
          <p14:tracePt t="9194" x="3683000" y="2709863"/>
          <p14:tracePt t="9200" x="3673475" y="2709863"/>
          <p14:tracePt t="9208" x="3668713" y="2709863"/>
          <p14:tracePt t="9217" x="3659188" y="2709863"/>
          <p14:tracePt t="9224" x="3648075" y="2709863"/>
          <p14:tracePt t="9232" x="3643313" y="2709863"/>
          <p14:tracePt t="9240" x="3638550" y="2709863"/>
          <p14:tracePt t="9251" x="3633788" y="2709863"/>
          <p14:tracePt t="9254" x="3624263" y="2709863"/>
          <p14:tracePt t="9261" x="3619500" y="2698750"/>
          <p14:tracePt t="9272" x="3613150" y="2698750"/>
          <p14:tracePt t="9283" x="3608388" y="2698750"/>
          <p14:tracePt t="9290" x="3603625" y="2698750"/>
          <p14:tracePt t="9302" x="3598863" y="2698750"/>
          <p14:tracePt t="9309" x="3594100" y="2698750"/>
          <p14:tracePt t="9449" x="0" y="0"/>
        </p14:tracePtLst>
        <p14:tracePtLst>
          <p14:tracePt t="13348" x="10509250" y="3067050"/>
          <p14:tracePt t="13408" x="10509250" y="3062288"/>
          <p14:tracePt t="13488" x="10494963" y="3057525"/>
          <p14:tracePt t="13496" x="10483850" y="3051175"/>
          <p14:tracePt t="13504" x="10469563" y="3051175"/>
          <p14:tracePt t="13512" x="10455275" y="3041650"/>
          <p14:tracePt t="13521" x="10444163" y="3041650"/>
          <p14:tracePt t="13528" x="10429875" y="3041650"/>
          <p14:tracePt t="13537" x="10420350" y="3041650"/>
          <p14:tracePt t="13542" x="10404475" y="3041650"/>
          <p14:tracePt t="13550" x="10390188" y="3041650"/>
          <p14:tracePt t="13558" x="10380663" y="3041650"/>
          <p14:tracePt t="13566" x="10364788" y="3041650"/>
          <p14:tracePt t="13574" x="10355263" y="3041650"/>
          <p14:tracePt t="13582" x="10350500" y="3041650"/>
          <p14:tracePt t="13590" x="10345738" y="3046413"/>
          <p14:tracePt t="13596" x="10334625" y="3046413"/>
          <p14:tracePt t="13604" x="10329863" y="3046413"/>
          <p14:tracePt t="13621" x="10325100" y="3046413"/>
          <p14:tracePt t="13628" x="10320338" y="3046413"/>
          <p14:tracePt t="13637" x="10315575" y="3046413"/>
          <p14:tracePt t="13644" x="10301288" y="3046413"/>
          <p14:tracePt t="13650" x="10290175" y="3046413"/>
          <p14:tracePt t="13658" x="10285413" y="3046413"/>
          <p14:tracePt t="13666" x="10271125" y="3041650"/>
          <p14:tracePt t="13674" x="10261600" y="3036888"/>
          <p14:tracePt t="13681" x="10245725" y="3036888"/>
          <p14:tracePt t="13690" x="10231438" y="3032125"/>
          <p14:tracePt t="13698" x="10221913" y="3032125"/>
          <p14:tracePt t="13704" x="10206038" y="3022600"/>
          <p14:tracePt t="13712" x="10191750" y="3006725"/>
          <p14:tracePt t="13720" x="10182225" y="3006725"/>
          <p14:tracePt t="13728" x="10166350" y="3001963"/>
          <p14:tracePt t="13736" x="10152063" y="2997200"/>
          <p14:tracePt t="13744" x="10136188" y="2997200"/>
          <p14:tracePt t="13752" x="10126663" y="2997200"/>
          <p14:tracePt t="13760" x="10112375" y="2997200"/>
          <p14:tracePt t="13767" x="10102850" y="2997200"/>
          <p14:tracePt t="13783" x="10096500" y="2997200"/>
          <p14:tracePt t="13803" x="10091738" y="2997200"/>
          <p14:tracePt t="13810" x="10077450" y="3001963"/>
          <p14:tracePt t="13816" x="10072688" y="3006725"/>
          <p14:tracePt t="13824" x="10067925" y="3011488"/>
          <p14:tracePt t="13832" x="10063163" y="3011488"/>
          <p14:tracePt t="13840" x="10052050" y="3017838"/>
          <p14:tracePt t="13848" x="10042525" y="3017838"/>
          <p14:tracePt t="13856" x="10037763" y="3027363"/>
          <p14:tracePt t="13865" x="10033000" y="3032125"/>
          <p14:tracePt t="13870" x="10028238" y="3032125"/>
          <p14:tracePt t="13878" x="10021888" y="3036888"/>
          <p14:tracePt t="13887" x="10012363" y="3041650"/>
          <p14:tracePt t="13898" x="10007600" y="3041650"/>
          <p14:tracePt t="13910" x="10007600" y="3046413"/>
          <p14:tracePt t="13918" x="10002838" y="3051175"/>
          <p14:tracePt t="13924" x="9998075" y="3051175"/>
          <p14:tracePt t="13931" x="9993313" y="3057525"/>
          <p14:tracePt t="13940" x="9988550" y="3062288"/>
          <p14:tracePt t="13948" x="9972675" y="3071813"/>
          <p14:tracePt t="13956" x="9958388" y="3076575"/>
          <p14:tracePt t="13967" x="9953625" y="3081338"/>
          <p14:tracePt t="13972" x="9948863" y="3081338"/>
          <p14:tracePt t="13978" x="9942513" y="3086100"/>
          <p14:tracePt t="13988" x="9937750" y="3086100"/>
          <p14:tracePt t="13994" x="9923463" y="3097213"/>
          <p14:tracePt t="14003" x="9918700" y="3097213"/>
          <p14:tracePt t="14010" x="9909175" y="3101975"/>
          <p14:tracePt t="14018" x="9902825" y="3101975"/>
          <p14:tracePt t="14026" x="9893300" y="3101975"/>
          <p14:tracePt t="14126" x="9888538" y="3106738"/>
          <p14:tracePt t="14135" x="9883775" y="3106738"/>
          <p14:tracePt t="14296" x="9888538" y="3106738"/>
          <p14:tracePt t="14304" x="9898063" y="3101975"/>
          <p14:tracePt t="14310" x="9918700" y="3090863"/>
          <p14:tracePt t="14318" x="9928225" y="3081338"/>
          <p14:tracePt t="14326" x="9953625" y="3071813"/>
          <p14:tracePt t="14334" x="9972675" y="3067050"/>
          <p14:tracePt t="14342" x="9998075" y="3057525"/>
          <p14:tracePt t="14350" x="10007600" y="3057525"/>
          <p14:tracePt t="14358" x="10033000" y="3051175"/>
          <p14:tracePt t="14365" x="10052050" y="3051175"/>
          <p14:tracePt t="14372" x="10072688" y="3051175"/>
          <p14:tracePt t="14380" x="10091738" y="3051175"/>
          <p14:tracePt t="14388" x="10107613" y="3051175"/>
          <p14:tracePt t="14396" x="10117138" y="3051175"/>
          <p14:tracePt t="14404" x="10131425" y="3051175"/>
          <p14:tracePt t="14412" x="10147300" y="3051175"/>
          <p14:tracePt t="14419" x="10156825" y="3051175"/>
          <p14:tracePt t="14426" x="10171113" y="3051175"/>
          <p14:tracePt t="14434" x="10175875" y="3051175"/>
          <p14:tracePt t="14442" x="10182225" y="3051175"/>
          <p14:tracePt t="14451" x="10196513" y="3051175"/>
          <p14:tracePt t="14458" x="10206038" y="3051175"/>
          <p14:tracePt t="14467" x="10210800" y="3051175"/>
          <p14:tracePt t="14472" x="10226675" y="3051175"/>
          <p14:tracePt t="14482" x="10236200" y="3051175"/>
          <p14:tracePt t="14488" x="10250488" y="3051175"/>
          <p14:tracePt t="14497" x="10255250" y="3046413"/>
          <p14:tracePt t="14504" x="10261600" y="3046413"/>
          <p14:tracePt t="14512" x="10275888" y="3036888"/>
          <p14:tracePt t="14520" x="10285413" y="3032125"/>
          <p14:tracePt t="14526" x="10294938" y="3027363"/>
          <p14:tracePt t="14534" x="10306050" y="3027363"/>
          <p14:tracePt t="14542" x="10320338" y="3027363"/>
          <p14:tracePt t="14551" x="10340975" y="3017838"/>
          <p14:tracePt t="14558" x="10355263" y="3017838"/>
          <p14:tracePt t="14566" x="10375900" y="3011488"/>
          <p14:tracePt t="14574" x="10385425" y="3011488"/>
          <p14:tracePt t="14581" x="10399713" y="3011488"/>
          <p14:tracePt t="14588" x="10404475" y="3006725"/>
          <p14:tracePt t="14616" x="10409238" y="3006725"/>
          <p14:tracePt t="14666" x="10425113" y="3001963"/>
          <p14:tracePt t="14674" x="10429875" y="3001963"/>
          <p14:tracePt t="14681" x="10434638" y="3001963"/>
          <p14:tracePt t="14688" x="10434638" y="2992438"/>
          <p14:tracePt t="14699" x="10439400" y="2992438"/>
          <p14:tracePt t="14812" x="10434638" y="2992438"/>
          <p14:tracePt t="14820" x="10420350" y="2997200"/>
          <p14:tracePt t="14828" x="10409238" y="3001963"/>
          <p14:tracePt t="14836" x="10394950" y="3006725"/>
          <p14:tracePt t="14844" x="10380663" y="3006725"/>
          <p14:tracePt t="14852" x="10360025" y="3006725"/>
          <p14:tracePt t="14858" x="10340975" y="3017838"/>
          <p14:tracePt t="14866" x="10315575" y="3017838"/>
          <p14:tracePt t="14874" x="10294938" y="3017838"/>
          <p14:tracePt t="14882" x="10280650" y="3022600"/>
          <p14:tracePt t="14890" x="10261600" y="3022600"/>
          <p14:tracePt t="14900" x="10240963" y="3022600"/>
          <p14:tracePt t="14906" x="10221913" y="3022600"/>
          <p14:tracePt t="14912" x="10206038" y="3022600"/>
          <p14:tracePt t="14921" x="10191750" y="3032125"/>
          <p14:tracePt t="14928" x="10182225" y="3032125"/>
          <p14:tracePt t="14936" x="10166350" y="3036888"/>
          <p14:tracePt t="14944" x="10156825" y="3036888"/>
          <p14:tracePt t="14953" x="10142538" y="3036888"/>
          <p14:tracePt t="14960" x="10126663" y="3036888"/>
          <p14:tracePt t="14966" x="10117138" y="3041650"/>
          <p14:tracePt t="14974" x="10102850" y="3041650"/>
          <p14:tracePt t="14985" x="10091738" y="3041650"/>
          <p14:tracePt t="14990" x="10077450" y="3041650"/>
          <p14:tracePt t="15000" x="10063163" y="3041650"/>
          <p14:tracePt t="15006" x="10052050" y="3041650"/>
          <p14:tracePt t="15016" x="10047288" y="3041650"/>
          <p14:tracePt t="15020" x="10033000" y="3041650"/>
          <p14:tracePt t="15028" x="10028238" y="3041650"/>
          <p14:tracePt t="15048" x="10021888" y="3046413"/>
          <p14:tracePt t="15056" x="10017125" y="3046413"/>
          <p14:tracePt t="15066" x="10012363" y="3046413"/>
          <p14:tracePt t="15072" x="10007600" y="3057525"/>
          <p14:tracePt t="15078" x="9998075" y="3062288"/>
          <p14:tracePt t="15087" x="9993313" y="3062288"/>
          <p14:tracePt t="15094" x="9988550" y="3062288"/>
          <p14:tracePt t="15240" x="9993313" y="3062288"/>
          <p14:tracePt t="15247" x="10002838" y="3062288"/>
          <p14:tracePt t="15256" x="10007600" y="3051175"/>
          <p14:tracePt t="15264" x="10017125" y="3051175"/>
          <p14:tracePt t="15272" x="10021888" y="3046413"/>
          <p14:tracePt t="15282" x="10028238" y="3046413"/>
          <p14:tracePt t="15288" x="10037763" y="3046413"/>
          <p14:tracePt t="15294" x="10042525" y="3041650"/>
          <p14:tracePt t="15303" x="10047288" y="3041650"/>
          <p14:tracePt t="15310" x="10052050" y="3036888"/>
          <p14:tracePt t="15318" x="10056813" y="3036888"/>
          <p14:tracePt t="15326" x="10063163" y="3032125"/>
          <p14:tracePt t="15335" x="10077450" y="3032125"/>
          <p14:tracePt t="15342" x="10086975" y="3027363"/>
          <p14:tracePt t="15348" x="10102850" y="3017838"/>
          <p14:tracePt t="15356" x="10117138" y="3017838"/>
          <p14:tracePt t="15366" x="10126663" y="3017838"/>
          <p14:tracePt t="15372" x="10142538" y="3017838"/>
          <p14:tracePt t="15380" x="10152063" y="3017838"/>
          <p14:tracePt t="15388" x="10166350" y="3017838"/>
          <p14:tracePt t="15396" x="10182225" y="3017838"/>
          <p14:tracePt t="15402" x="10191750" y="3017838"/>
          <p14:tracePt t="15409" x="10206038" y="3017838"/>
          <p14:tracePt t="15418" x="10215563" y="3017838"/>
          <p14:tracePt t="15426" x="10231438" y="3017838"/>
          <p14:tracePt t="15435" x="10240963" y="3017838"/>
          <p14:tracePt t="15442" x="10255250" y="3017838"/>
          <p14:tracePt t="15450" x="10266363" y="3017838"/>
          <p14:tracePt t="15456" x="10290175" y="3017838"/>
          <p14:tracePt t="15466" x="10301288" y="3017838"/>
          <p14:tracePt t="15472" x="10315575" y="3011488"/>
          <p14:tracePt t="15481" x="10329863" y="3011488"/>
          <p14:tracePt t="15488" x="10340975" y="3011488"/>
          <p14:tracePt t="15497" x="10355263" y="3011488"/>
          <p14:tracePt t="15504" x="10360025" y="3006725"/>
          <p14:tracePt t="15510" x="10369550" y="3006725"/>
          <p14:tracePt t="15518" x="10385425" y="3006725"/>
          <p14:tracePt t="15526" x="10399713" y="2997200"/>
          <p14:tracePt t="15535" x="10404475" y="2997200"/>
          <p14:tracePt t="15542" x="10415588" y="2997200"/>
          <p14:tracePt t="15551" x="10429875" y="2992438"/>
          <p14:tracePt t="15558" x="10439400" y="2992438"/>
          <p14:tracePt t="15565" x="10455275" y="2987675"/>
          <p14:tracePt t="15572" x="10469563" y="2987675"/>
          <p14:tracePt t="15580" x="10479088" y="2978150"/>
          <p14:tracePt t="15588" x="10494963" y="2978150"/>
          <p14:tracePt t="15596" x="10509250" y="2971800"/>
          <p14:tracePt t="15604" x="10514013" y="2971800"/>
          <p14:tracePt t="15616" x="10514013" y="2967038"/>
          <p14:tracePt t="15622" x="10518775" y="2967038"/>
          <p14:tracePt t="15654" x="10523538" y="2967038"/>
          <p14:tracePt t="15766" x="10514013" y="2967038"/>
          <p14:tracePt t="15774" x="10499725" y="2971800"/>
          <p14:tracePt t="15780" x="10483850" y="2971800"/>
          <p14:tracePt t="15788" x="10474325" y="2971800"/>
          <p14:tracePt t="15796" x="10460038" y="2971800"/>
          <p14:tracePt t="15804" x="10448925" y="2971800"/>
          <p14:tracePt t="15812" x="10434638" y="2971800"/>
          <p14:tracePt t="15821" x="10420350" y="2971800"/>
          <p14:tracePt t="15828" x="10399713" y="2971800"/>
          <p14:tracePt t="15837" x="10390188" y="2971800"/>
          <p14:tracePt t="15841" x="10375900" y="2971800"/>
          <p14:tracePt t="15851" x="10360025" y="2982913"/>
          <p14:tracePt t="15858" x="10350500" y="2982913"/>
          <p14:tracePt t="15868" x="10334625" y="2982913"/>
          <p14:tracePt t="15873" x="10320338" y="2987675"/>
          <p14:tracePt t="15881" x="10310813" y="2987675"/>
          <p14:tracePt t="15890" x="10294938" y="2987675"/>
          <p14:tracePt t="15896" x="10285413" y="2992438"/>
          <p14:tracePt t="15904" x="10271125" y="3001963"/>
          <p14:tracePt t="15912" x="10255250" y="3001963"/>
          <p14:tracePt t="15920" x="10245725" y="3001963"/>
          <p14:tracePt t="15928" x="10231438" y="3006725"/>
          <p14:tracePt t="15937" x="10221913" y="3006725"/>
          <p14:tracePt t="15944" x="10206038" y="3006725"/>
          <p14:tracePt t="15950" x="10191750" y="3006725"/>
          <p14:tracePt t="15962" x="10186988" y="3006725"/>
          <p14:tracePt t="16298" x="0" y="0"/>
        </p14:tracePtLst>
        <p14:tracePtLst>
          <p14:tracePt t="21123" x="8777288" y="2679700"/>
          <p14:tracePt t="21238" x="8777288" y="2674938"/>
          <p14:tracePt t="21251" x="8777288" y="2670175"/>
          <p14:tracePt t="21258" x="8777288" y="2659063"/>
          <p14:tracePt t="21267" x="8777288" y="2635250"/>
          <p14:tracePt t="21272" x="8777288" y="2614613"/>
          <p14:tracePt t="21282" x="8782050" y="2586038"/>
          <p14:tracePt t="21288" x="8791575" y="2555875"/>
          <p14:tracePt t="21296" x="8810625" y="2495550"/>
          <p14:tracePt t="21304" x="8826500" y="2451100"/>
          <p14:tracePt t="21314" x="8845550" y="2406650"/>
          <p14:tracePt t="21321" x="8861425" y="2387600"/>
          <p14:tracePt t="21326" x="8875713" y="2352675"/>
          <p14:tracePt t="21335" x="8891588" y="2332038"/>
          <p14:tracePt t="21342" x="8905875" y="2317750"/>
          <p14:tracePt t="21351" x="8920163" y="2301875"/>
          <p14:tracePt t="21358" x="8936038" y="2287588"/>
          <p14:tracePt t="21367" x="8950325" y="2273300"/>
          <p14:tracePt t="21374" x="8964613" y="2262188"/>
          <p14:tracePt t="21381" x="8975725" y="2247900"/>
          <p14:tracePt t="21388" x="8990013" y="2233613"/>
          <p14:tracePt t="21396" x="9024938" y="2208213"/>
          <p14:tracePt t="21404" x="9043988" y="2193925"/>
          <p14:tracePt t="21413" x="9090025" y="2168525"/>
          <p14:tracePt t="21421" x="9134475" y="2149475"/>
          <p14:tracePt t="21428" x="9188450" y="2128838"/>
          <p14:tracePt t="21435" x="9237663" y="2114550"/>
          <p14:tracePt t="21442" x="9258300" y="2098675"/>
          <p14:tracePt t="21451" x="9277350" y="2084388"/>
          <p14:tracePt t="21458" x="9293225" y="2074863"/>
          <p14:tracePt t="21467" x="9307513" y="2070100"/>
          <p14:tracePt t="21474" x="9323388" y="2070100"/>
          <p14:tracePt t="21484" x="9328150" y="2063750"/>
          <p14:tracePt t="21488" x="9337675" y="2063750"/>
          <p14:tracePt t="21496" x="9351963" y="2054225"/>
          <p14:tracePt t="21504" x="9356725" y="2049463"/>
          <p14:tracePt t="21512" x="9367838" y="2044700"/>
          <p14:tracePt t="21520" x="9377363" y="2044700"/>
          <p14:tracePt t="21528" x="9382125" y="2044700"/>
          <p14:tracePt t="21536" x="9391650" y="2044700"/>
          <p14:tracePt t="21542" x="9407525" y="2044700"/>
          <p14:tracePt t="21550" x="9412288" y="2044700"/>
          <p14:tracePt t="21558" x="9417050" y="2044700"/>
          <p14:tracePt t="21567" x="9426575" y="2049463"/>
          <p14:tracePt t="21574" x="9436100" y="2063750"/>
          <p14:tracePt t="21583" x="9451975" y="2079625"/>
          <p14:tracePt t="21590" x="9471025" y="2093913"/>
          <p14:tracePt t="21596" x="9496425" y="2119313"/>
          <p14:tracePt t="21604" x="9517063" y="2133600"/>
          <p14:tracePt t="21612" x="9540875" y="2149475"/>
          <p14:tracePt t="21620" x="9561513" y="2163763"/>
          <p14:tracePt t="21628" x="9575800" y="2173288"/>
          <p14:tracePt t="21636" x="9590088" y="2189163"/>
          <p14:tracePt t="21644" x="9605963" y="2203450"/>
          <p14:tracePt t="21650" x="9620250" y="2217738"/>
          <p14:tracePt t="21658" x="9625013" y="2233613"/>
          <p14:tracePt t="21667" x="9629775" y="2243138"/>
          <p14:tracePt t="21674" x="9645650" y="2257425"/>
          <p14:tracePt t="21683" x="9655175" y="2273300"/>
          <p14:tracePt t="21690" x="9664700" y="2287588"/>
          <p14:tracePt t="21698" x="9675813" y="2301875"/>
          <p14:tracePt t="21706" x="9675813" y="2308225"/>
          <p14:tracePt t="21712" x="9680575" y="2317750"/>
          <p14:tracePt t="21720" x="9680575" y="2322513"/>
          <p14:tracePt t="21728" x="9680575" y="2336800"/>
          <p14:tracePt t="21736" x="9680575" y="2347913"/>
          <p14:tracePt t="21744" x="9680575" y="2362200"/>
          <p14:tracePt t="21753" x="9680575" y="2371725"/>
          <p14:tracePt t="21758" x="9685338" y="2387600"/>
          <p14:tracePt t="21767" x="9685338" y="2401888"/>
          <p14:tracePt t="21774" x="9685338" y="2411413"/>
          <p14:tracePt t="21783" x="9685338" y="2436813"/>
          <p14:tracePt t="21790" x="9685338" y="2446338"/>
          <p14:tracePt t="21798" x="9685338" y="2460625"/>
          <p14:tracePt t="21806" x="9685338" y="2471738"/>
          <p14:tracePt t="21814" x="9685338" y="2486025"/>
          <p14:tracePt t="21821" x="9685338" y="2500313"/>
          <p14:tracePt t="21828" x="9680575" y="2511425"/>
          <p14:tracePt t="21836" x="9669463" y="2535238"/>
          <p14:tracePt t="21844" x="9664700" y="2546350"/>
          <p14:tracePt t="21853" x="9650413" y="2570163"/>
          <p14:tracePt t="21860" x="9636125" y="2586038"/>
          <p14:tracePt t="21868" x="9629775" y="2600325"/>
          <p14:tracePt t="21874" x="9620250" y="2619375"/>
          <p14:tracePt t="21883" x="9605963" y="2635250"/>
          <p14:tracePt t="21890" x="9601200" y="2644775"/>
          <p14:tracePt t="21898" x="9596438" y="2659063"/>
          <p14:tracePt t="21906" x="9585325" y="2674938"/>
          <p14:tracePt t="21914" x="9571038" y="2689225"/>
          <p14:tracePt t="21922" x="9566275" y="2705100"/>
          <p14:tracePt t="21928" x="9561513" y="2714625"/>
          <p14:tracePt t="21936" x="9550400" y="2738438"/>
          <p14:tracePt t="21944" x="9545638" y="2749550"/>
          <p14:tracePt t="21953" x="9531350" y="2763838"/>
          <p14:tracePt t="21960" x="9526588" y="2779713"/>
          <p14:tracePt t="21969" x="9517063" y="2798763"/>
          <p14:tracePt t="21976" x="9501188" y="2813050"/>
          <p14:tracePt t="21984" x="9496425" y="2828925"/>
          <p14:tracePt t="21990" x="9491663" y="2843213"/>
          <p14:tracePt t="22000" x="9482138" y="2852738"/>
          <p14:tracePt t="22006" x="9477375" y="2868613"/>
          <p14:tracePt t="22014" x="9461500" y="2882900"/>
          <p14:tracePt t="22022" x="9456738" y="2887663"/>
          <p14:tracePt t="22031" x="9451975" y="2903538"/>
          <p14:tracePt t="22036" x="9436100" y="2913063"/>
          <p14:tracePt t="22044" x="9421813" y="2927350"/>
          <p14:tracePt t="22053" x="9407525" y="2943225"/>
          <p14:tracePt t="22060" x="9391650" y="2957513"/>
          <p14:tracePt t="22069" x="9377363" y="2971800"/>
          <p14:tracePt t="22076" x="9363075" y="2987675"/>
          <p14:tracePt t="22085" x="9351963" y="3001963"/>
          <p14:tracePt t="22091" x="9337675" y="3011488"/>
          <p14:tracePt t="22098" x="9323388" y="3027363"/>
          <p14:tracePt t="22106" x="9307513" y="3041650"/>
          <p14:tracePt t="22114" x="9288463" y="3057525"/>
          <p14:tracePt t="22122" x="9272588" y="3071813"/>
          <p14:tracePt t="22131" x="9258300" y="3086100"/>
          <p14:tracePt t="22138" x="9232900" y="3101975"/>
          <p14:tracePt t="22144" x="9223375" y="3106738"/>
          <p14:tracePt t="22152" x="9209088" y="3121025"/>
          <p14:tracePt t="22159" x="9204325" y="3121025"/>
          <p14:tracePt t="22172" x="9197975" y="3121025"/>
          <p14:tracePt t="22192" x="9188450" y="3121025"/>
          <p14:tracePt t="22199" x="9178925" y="3121025"/>
          <p14:tracePt t="22206" x="9164638" y="3106738"/>
          <p14:tracePt t="22214" x="9148763" y="3101975"/>
          <p14:tracePt t="22222" x="9129713" y="3086100"/>
          <p14:tracePt t="22231" x="9113838" y="3071813"/>
          <p14:tracePt t="22238" x="9094788" y="3057525"/>
          <p14:tracePt t="22247" x="9078913" y="3041650"/>
          <p14:tracePt t="22252" x="9055100" y="3027363"/>
          <p14:tracePt t="22260" x="9039225" y="3011488"/>
          <p14:tracePt t="22268" x="9020175" y="2997200"/>
          <p14:tracePt t="22276" x="9004300" y="2982913"/>
          <p14:tracePt t="22285" x="8990013" y="2967038"/>
          <p14:tracePt t="22291" x="8975725" y="2952750"/>
          <p14:tracePt t="22301" x="8970963" y="2943225"/>
          <p14:tracePt t="22306" x="8955088" y="2927350"/>
          <p14:tracePt t="22313" x="8950325" y="2913063"/>
          <p14:tracePt t="22322" x="8936038" y="2898775"/>
          <p14:tracePt t="22331" x="8931275" y="2887663"/>
          <p14:tracePt t="22338" x="8931275" y="2873375"/>
          <p14:tracePt t="22348" x="8915400" y="2859088"/>
          <p14:tracePt t="22355" x="8915400" y="2847975"/>
          <p14:tracePt t="22360" x="8905875" y="2833688"/>
          <p14:tracePt t="22368" x="8901113" y="2819400"/>
          <p14:tracePt t="22376" x="8901113" y="2808288"/>
          <p14:tracePt t="22385" x="8896350" y="2794000"/>
          <p14:tracePt t="22392" x="8896350" y="2779713"/>
          <p14:tracePt t="22401" x="8896350" y="2768600"/>
          <p14:tracePt t="22408" x="8896350" y="2754313"/>
          <p14:tracePt t="22414" x="8896350" y="2738438"/>
          <p14:tracePt t="22423" x="8901113" y="2719388"/>
          <p14:tracePt t="22431" x="8915400" y="2698750"/>
          <p14:tracePt t="22438" x="8931275" y="2674938"/>
          <p14:tracePt t="22447" x="8945563" y="2659063"/>
          <p14:tracePt t="22454" x="8959850" y="2644775"/>
          <p14:tracePt t="22462" x="8975725" y="2625725"/>
          <p14:tracePt t="22468" x="8990013" y="2609850"/>
          <p14:tracePt t="22476" x="9004300" y="2595563"/>
          <p14:tracePt t="22485" x="9020175" y="2590800"/>
          <p14:tracePt t="22492" x="9029700" y="2574925"/>
          <p14:tracePt t="22501" x="9034463" y="2570163"/>
          <p14:tracePt t="22508" x="9050338" y="2555875"/>
          <p14:tracePt t="22516" x="9055100" y="2551113"/>
          <p14:tracePt t="22523" x="9055100" y="2540000"/>
          <p14:tracePt t="22530" x="9059863" y="2540000"/>
          <p14:tracePt t="22538" x="9069388" y="2525713"/>
          <p14:tracePt t="22547" x="9074150" y="2525713"/>
          <p14:tracePt t="22555" x="9074150" y="2520950"/>
          <p14:tracePt t="22991" x="0" y="0"/>
        </p14:tracePtLst>
        <p14:tracePtLst>
          <p14:tracePt t="31472" x="9561513" y="3086100"/>
          <p14:tracePt t="31694" x="9556750" y="3090863"/>
          <p14:tracePt t="31702" x="9545638" y="3090863"/>
          <p14:tracePt t="31708" x="9531350" y="3090863"/>
          <p14:tracePt t="31717" x="9517063" y="3101975"/>
          <p14:tracePt t="31724" x="9510713" y="3101975"/>
          <p14:tracePt t="31733" x="9501188" y="3101975"/>
          <p14:tracePt t="31740" x="9486900" y="3101975"/>
          <p14:tracePt t="31748" x="9477375" y="3101975"/>
          <p14:tracePt t="31756" x="9461500" y="3101975"/>
          <p14:tracePt t="31763" x="9451975" y="3101975"/>
          <p14:tracePt t="31770" x="9436100" y="3101975"/>
          <p14:tracePt t="31779" x="9426575" y="3101975"/>
          <p14:tracePt t="31786" x="9412288" y="3101975"/>
          <p14:tracePt t="31794" x="9396413" y="3101975"/>
          <p14:tracePt t="31802" x="9386888" y="3101975"/>
          <p14:tracePt t="31810" x="9372600" y="3101975"/>
          <p14:tracePt t="31818" x="9367838" y="3101975"/>
          <p14:tracePt t="31824" x="9356725" y="3101975"/>
          <p14:tracePt t="31833" x="9351963" y="3101975"/>
          <p14:tracePt t="31840" x="9337675" y="3101975"/>
          <p14:tracePt t="31848" x="9328150" y="3101975"/>
          <p14:tracePt t="31857" x="9323388" y="3101975"/>
          <p14:tracePt t="31865" x="9307513" y="3101975"/>
          <p14:tracePt t="31870" x="9293225" y="3106738"/>
          <p14:tracePt t="31879" x="9283700" y="3106738"/>
          <p14:tracePt t="31886" x="9267825" y="3106738"/>
          <p14:tracePt t="31894" x="9258300" y="3106738"/>
          <p14:tracePt t="31902" x="9244013" y="3106738"/>
          <p14:tracePt t="31910" x="9232900" y="3106738"/>
          <p14:tracePt t="31918" x="9218613" y="3106738"/>
          <p14:tracePt t="31926" x="9204325" y="3111500"/>
          <p14:tracePt t="31933" x="9193213" y="3111500"/>
          <p14:tracePt t="31940" x="9178925" y="3111500"/>
          <p14:tracePt t="31948" x="9169400" y="3111500"/>
          <p14:tracePt t="31956" x="9144000" y="3111500"/>
          <p14:tracePt t="31964" x="9134475" y="3111500"/>
          <p14:tracePt t="31972" x="9109075" y="3111500"/>
          <p14:tracePt t="31980" x="9099550" y="3111500"/>
          <p14:tracePt t="31986" x="9083675" y="3111500"/>
          <p14:tracePt t="31994" x="9074150" y="3111500"/>
          <p14:tracePt t="32002" x="9059863" y="3111500"/>
          <p14:tracePt t="32010" x="9050338" y="3111500"/>
          <p14:tracePt t="32018" x="9034463" y="3111500"/>
          <p14:tracePt t="32026" x="9024938" y="3111500"/>
          <p14:tracePt t="32033" x="9010650" y="3111500"/>
          <p14:tracePt t="32040" x="8994775" y="3111500"/>
          <p14:tracePt t="32048" x="8975725" y="3111500"/>
          <p14:tracePt t="32057" x="8955088" y="3111500"/>
          <p14:tracePt t="32065" x="8940800" y="3106738"/>
          <p14:tracePt t="32072" x="8924925" y="3106738"/>
          <p14:tracePt t="32081" x="8915400" y="3106738"/>
          <p14:tracePt t="32086" x="8901113" y="3106738"/>
          <p14:tracePt t="32094" x="8891588" y="3106738"/>
          <p14:tracePt t="32102" x="8875713" y="3097213"/>
          <p14:tracePt t="32110" x="8870950" y="3097213"/>
          <p14:tracePt t="32118" x="8866188" y="3097213"/>
          <p14:tracePt t="32126" x="8861425" y="3097213"/>
          <p14:tracePt t="32144" x="8856663" y="3090863"/>
          <p14:tracePt t="32152" x="8845550" y="3086100"/>
          <p14:tracePt t="32160" x="8836025" y="3086100"/>
          <p14:tracePt t="32168" x="8821738" y="3071813"/>
          <p14:tracePt t="32176" x="8810625" y="3071813"/>
          <p14:tracePt t="32185" x="8796338" y="3067050"/>
          <p14:tracePt t="32192" x="8782050" y="3067050"/>
          <p14:tracePt t="32200" x="8777288" y="3062288"/>
          <p14:tracePt t="32206" x="8770938" y="3062288"/>
          <p14:tracePt t="32214" x="8770938" y="3057525"/>
          <p14:tracePt t="32222" x="8766175" y="3046413"/>
          <p14:tracePt t="32231" x="8761413" y="3041650"/>
          <p14:tracePt t="32238" x="8756650" y="3036888"/>
          <p14:tracePt t="32247" x="8747125" y="3027363"/>
          <p14:tracePt t="32254" x="8747125" y="3017838"/>
          <p14:tracePt t="32259" x="8742363" y="3006725"/>
          <p14:tracePt t="32268" x="8742363" y="2992438"/>
          <p14:tracePt t="32276" x="8737600" y="2987675"/>
          <p14:tracePt t="32285" x="8731250" y="2978150"/>
          <p14:tracePt t="32292" x="8721725" y="2962275"/>
          <p14:tracePt t="32301" x="8721725" y="2957513"/>
          <p14:tracePt t="32306" x="8716963" y="2943225"/>
          <p14:tracePt t="32314" x="8716963" y="2938463"/>
          <p14:tracePt t="32322" x="8712200" y="2932113"/>
          <p14:tracePt t="32332" x="8707438" y="2922588"/>
          <p14:tracePt t="32338" x="8697913" y="2908300"/>
          <p14:tracePt t="32346" x="8697913" y="2903538"/>
          <p14:tracePt t="32354" x="8697913" y="2887663"/>
          <p14:tracePt t="32360" x="8691563" y="2878138"/>
          <p14:tracePt t="32368" x="8691563" y="2863850"/>
          <p14:tracePt t="32376" x="8691563" y="2847975"/>
          <p14:tracePt t="32384" x="8691563" y="2838450"/>
          <p14:tracePt t="32392" x="8691563" y="2824163"/>
          <p14:tracePt t="32401" x="8691563" y="2813050"/>
          <p14:tracePt t="32408" x="8691563" y="2798763"/>
          <p14:tracePt t="32417" x="8691563" y="2784475"/>
          <p14:tracePt t="32422" x="8702675" y="2763838"/>
          <p14:tracePt t="32431" x="8716963" y="2749550"/>
          <p14:tracePt t="32438" x="8726488" y="2733675"/>
          <p14:tracePt t="32447" x="8742363" y="2724150"/>
          <p14:tracePt t="32454" x="8756650" y="2709863"/>
          <p14:tracePt t="32462" x="8770938" y="2693988"/>
          <p14:tracePt t="32470" x="8786813" y="2679700"/>
          <p14:tracePt t="32476" x="8801100" y="2665413"/>
          <p14:tracePt t="32484" x="8816975" y="2649538"/>
          <p14:tracePt t="32492" x="8821738" y="2644775"/>
          <p14:tracePt t="32501" x="8826500" y="2640013"/>
          <p14:tracePt t="32508" x="8836025" y="2625725"/>
          <p14:tracePt t="32517" x="8851900" y="2614613"/>
          <p14:tracePt t="32525" x="8866188" y="2600325"/>
          <p14:tracePt t="32531" x="8880475" y="2586038"/>
          <p14:tracePt t="32538" x="8896350" y="2570163"/>
          <p14:tracePt t="32546" x="8910638" y="2555875"/>
          <p14:tracePt t="32554" x="8920163" y="2540000"/>
          <p14:tracePt t="32563" x="8936038" y="2530475"/>
          <p14:tracePt t="32570" x="8950325" y="2516188"/>
          <p14:tracePt t="32579" x="8975725" y="2500313"/>
          <p14:tracePt t="32584" x="8990013" y="2486025"/>
          <p14:tracePt t="32592" x="8999538" y="2476500"/>
          <p14:tracePt t="32601" x="9015413" y="2466975"/>
          <p14:tracePt t="32608" x="9029700" y="2455863"/>
          <p14:tracePt t="32617" x="9043988" y="2441575"/>
          <p14:tracePt t="32624" x="9055100" y="2436813"/>
          <p14:tracePt t="32632" x="9069388" y="2420938"/>
          <p14:tracePt t="32638" x="9083675" y="2416175"/>
          <p14:tracePt t="32645" x="9099550" y="2406650"/>
          <p14:tracePt t="32654" x="9109075" y="2401888"/>
          <p14:tracePt t="32663" x="9118600" y="2397125"/>
          <p14:tracePt t="32670" x="9123363" y="2392363"/>
          <p14:tracePt t="32686" x="9129713" y="2387600"/>
          <p14:tracePt t="32746" x="9134475" y="2381250"/>
          <p14:tracePt t="32754" x="9139238" y="2381250"/>
          <p14:tracePt t="32766" x="9144000" y="2371725"/>
          <p14:tracePt t="32774" x="9158288" y="2366963"/>
          <p14:tracePt t="32783" x="9164638" y="2366963"/>
          <p14:tracePt t="32790" x="9169400" y="2362200"/>
          <p14:tracePt t="32798" x="9178925" y="2362200"/>
          <p14:tracePt t="32804" x="9193213" y="2357438"/>
          <p14:tracePt t="32813" x="9197975" y="2357438"/>
          <p14:tracePt t="32820" x="9204325" y="2357438"/>
          <p14:tracePt t="32829" x="9213850" y="2357438"/>
          <p14:tracePt t="32867" x="9218613" y="2357438"/>
          <p14:tracePt t="32874" x="9228138" y="2357438"/>
          <p14:tracePt t="32882" x="9248775" y="2357438"/>
          <p14:tracePt t="32890" x="9263063" y="2357438"/>
          <p14:tracePt t="32898" x="9297988" y="2371725"/>
          <p14:tracePt t="32906" x="9317038" y="2387600"/>
          <p14:tracePt t="32914" x="9337675" y="2397125"/>
          <p14:tracePt t="32920" x="9363075" y="2401888"/>
          <p14:tracePt t="32929" x="9382125" y="2411413"/>
          <p14:tracePt t="32936" x="9396413" y="2416175"/>
          <p14:tracePt t="32945" x="9412288" y="2420938"/>
          <p14:tracePt t="32952" x="9421813" y="2432050"/>
          <p14:tracePt t="32960" x="9436100" y="2436813"/>
          <p14:tracePt t="32966" x="9451975" y="2441575"/>
          <p14:tracePt t="32974" x="9466263" y="2451100"/>
          <p14:tracePt t="32982" x="9471025" y="2455863"/>
          <p14:tracePt t="32990" x="9477375" y="2460625"/>
          <p14:tracePt t="32998" x="9486900" y="2466975"/>
          <p14:tracePt t="33006" x="9496425" y="2471738"/>
          <p14:tracePt t="33014" x="9501188" y="2471738"/>
          <p14:tracePt t="33020" x="9505950" y="2481263"/>
          <p14:tracePt t="33029" x="9517063" y="2486025"/>
          <p14:tracePt t="33036" x="9517063" y="2490788"/>
          <p14:tracePt t="33046" x="9521825" y="2495550"/>
          <p14:tracePt t="33052" x="9531350" y="2495550"/>
          <p14:tracePt t="33061" x="9536113" y="2500313"/>
          <p14:tracePt t="33068" x="9545638" y="2516188"/>
          <p14:tracePt t="33074" x="9556750" y="2530475"/>
          <p14:tracePt t="33082" x="9561513" y="2535238"/>
          <p14:tracePt t="33090" x="9566275" y="2546350"/>
          <p14:tracePt t="33098" x="9571038" y="2560638"/>
          <p14:tracePt t="33106" x="9580563" y="2565400"/>
          <p14:tracePt t="33115" x="9580563" y="2579688"/>
          <p14:tracePt t="33122" x="9585325" y="2590800"/>
          <p14:tracePt t="33129" x="9585325" y="2605088"/>
          <p14:tracePt t="33136" x="9590088" y="2609850"/>
          <p14:tracePt t="33144" x="9596438" y="2619375"/>
          <p14:tracePt t="33152" x="9605963" y="2635250"/>
          <p14:tracePt t="33161" x="9605963" y="2649538"/>
          <p14:tracePt t="33168" x="9610725" y="2659063"/>
          <p14:tracePt t="33176" x="9615488" y="2674938"/>
          <p14:tracePt t="33182" x="9615488" y="2689225"/>
          <p14:tracePt t="33190" x="9615488" y="2698750"/>
          <p14:tracePt t="33198" x="9625013" y="2714625"/>
          <p14:tracePt t="33206" x="9625013" y="2728913"/>
          <p14:tracePt t="33214" x="9625013" y="2738438"/>
          <p14:tracePt t="33222" x="9625013" y="2754313"/>
          <p14:tracePt t="33230" x="9625013" y="2759075"/>
          <p14:tracePt t="33236" x="9625013" y="2768600"/>
          <p14:tracePt t="33244" x="9625013" y="2784475"/>
          <p14:tracePt t="33252" x="9625013" y="2794000"/>
          <p14:tracePt t="33260" x="9625013" y="2808288"/>
          <p14:tracePt t="33268" x="9625013" y="2824163"/>
          <p14:tracePt t="33276" x="9625013" y="2828925"/>
          <p14:tracePt t="33284" x="9625013" y="2833688"/>
          <p14:tracePt t="33290" x="9625013" y="2838450"/>
          <p14:tracePt t="33298" x="9625013" y="2843213"/>
          <p14:tracePt t="33306" x="9625013" y="2847975"/>
          <p14:tracePt t="33314" x="9625013" y="2863850"/>
          <p14:tracePt t="33322" x="9625013" y="2868613"/>
          <p14:tracePt t="33331" x="9615488" y="2878138"/>
          <p14:tracePt t="33338" x="9610725" y="2892425"/>
          <p14:tracePt t="33345" x="9605963" y="2908300"/>
          <p14:tracePt t="33352" x="9605963" y="2917825"/>
          <p14:tracePt t="33361" x="9596438" y="2927350"/>
          <p14:tracePt t="33368" x="9590088" y="2938463"/>
          <p14:tracePt t="33381" x="9590088" y="2943225"/>
          <p14:tracePt t="33589" x="0" y="0"/>
        </p14:tracePtLst>
        <p14:tracePtLst>
          <p14:tracePt t="41572" x="5722938" y="2098675"/>
          <p14:tracePt t="41608" x="5722938" y="2089150"/>
          <p14:tracePt t="41736" x="5722938" y="2084388"/>
          <p14:tracePt t="41747" x="5718175" y="2079625"/>
          <p14:tracePt t="41754" x="5713413" y="2074863"/>
          <p14:tracePt t="41762" x="5713413" y="2070100"/>
          <p14:tracePt t="41770" x="5703888" y="2070100"/>
          <p14:tracePt t="41779" x="5703888" y="2063750"/>
          <p14:tracePt t="41786" x="5699125" y="2063750"/>
          <p14:tracePt t="41792" x="5689600" y="2049463"/>
          <p14:tracePt t="41800" x="5673725" y="2044700"/>
          <p14:tracePt t="41808" x="5668963" y="2039938"/>
          <p14:tracePt t="41816" x="5664200" y="2035175"/>
          <p14:tracePt t="41824" x="5659438" y="2035175"/>
          <p14:tracePt t="41833" x="5649913" y="2024063"/>
          <p14:tracePt t="41852" x="5643563" y="2024063"/>
          <p14:tracePt t="41858" x="5638800" y="2024063"/>
          <p14:tracePt t="41866" x="5634038" y="2024063"/>
          <p14:tracePt t="41874" x="5629275" y="2024063"/>
          <p14:tracePt t="41883" x="5614988" y="2019300"/>
          <p14:tracePt t="41891" x="5603875" y="2019300"/>
          <p14:tracePt t="41899" x="5589588" y="2014538"/>
          <p14:tracePt t="41904" x="5575300" y="2005013"/>
          <p14:tracePt t="41911" x="5554663" y="2005013"/>
          <p14:tracePt t="41921" x="5535613" y="2000250"/>
          <p14:tracePt t="41927" x="5519738" y="2000250"/>
          <p14:tracePt t="41936" x="5500688" y="2000250"/>
          <p14:tracePt t="41944" x="5484813" y="2000250"/>
          <p14:tracePt t="41953" x="5475288" y="2000250"/>
          <p14:tracePt t="41958" x="5461000" y="2000250"/>
          <p14:tracePt t="41966" x="5449888" y="2000250"/>
          <p14:tracePt t="41974" x="5440363" y="2000250"/>
          <p14:tracePt t="42002" x="5435600" y="2000250"/>
          <p14:tracePt t="42024" x="5430838" y="2000250"/>
          <p14:tracePt t="42040" x="5426075" y="2000250"/>
          <p14:tracePt t="42049" x="5416550" y="2005013"/>
          <p14:tracePt t="42056" x="5400675" y="2014538"/>
          <p14:tracePt t="42064" x="5395913" y="2014538"/>
          <p14:tracePt t="42070" x="5381625" y="2019300"/>
          <p14:tracePt t="42078" x="5370513" y="2019300"/>
          <p14:tracePt t="42086" x="5356225" y="2024063"/>
          <p14:tracePt t="42094" x="5351463" y="2024063"/>
          <p14:tracePt t="42102" x="5337175" y="2035175"/>
          <p14:tracePt t="42112" x="5330825" y="2035175"/>
          <p14:tracePt t="42118" x="5321300" y="2039938"/>
          <p14:tracePt t="42124" x="5311775" y="2039938"/>
          <p14:tracePt t="42133" x="5311775" y="2044700"/>
          <p14:tracePt t="42140" x="5302250" y="2044700"/>
          <p14:tracePt t="42148" x="5297488" y="2049463"/>
          <p14:tracePt t="42156" x="5281613" y="2054225"/>
          <p14:tracePt t="42165" x="5272088" y="2063750"/>
          <p14:tracePt t="42172" x="5257800" y="2079625"/>
          <p14:tracePt t="42178" x="5241925" y="2089150"/>
          <p14:tracePt t="42186" x="5227638" y="2098675"/>
          <p14:tracePt t="42194" x="5211763" y="2114550"/>
          <p14:tracePt t="42202" x="5202238" y="2124075"/>
          <p14:tracePt t="42211" x="5187950" y="2138363"/>
          <p14:tracePt t="42218" x="5172075" y="2154238"/>
          <p14:tracePt t="42226" x="5157788" y="2168525"/>
          <p14:tracePt t="42233" x="5143500" y="2182813"/>
          <p14:tracePt t="42240" x="5127625" y="2198688"/>
          <p14:tracePt t="42248" x="5118100" y="2203450"/>
          <p14:tracePt t="42256" x="5103813" y="2217738"/>
          <p14:tracePt t="42264" x="5087938" y="2222500"/>
          <p14:tracePt t="42272" x="5073650" y="2238375"/>
          <p14:tracePt t="42280" x="5068888" y="2243138"/>
          <p14:tracePt t="42286" x="5064125" y="2247900"/>
          <p14:tracePt t="42295" x="5064125" y="2262188"/>
          <p14:tracePt t="42302" x="5057775" y="2268538"/>
          <p14:tracePt t="42312" x="5053013" y="2278063"/>
          <p14:tracePt t="42318" x="5043488" y="2292350"/>
          <p14:tracePt t="42326" x="5038725" y="2308225"/>
          <p14:tracePt t="42334" x="5024438" y="2322513"/>
          <p14:tracePt t="42340" x="5018088" y="2336800"/>
          <p14:tracePt t="42349" x="5003800" y="2347913"/>
          <p14:tracePt t="42356" x="4994275" y="2362200"/>
          <p14:tracePt t="42364" x="4978400" y="2376488"/>
          <p14:tracePt t="42372" x="4973638" y="2392363"/>
          <p14:tracePt t="42380" x="4959350" y="2406650"/>
          <p14:tracePt t="42388" x="4954588" y="2416175"/>
          <p14:tracePt t="42395" x="4938713" y="2432050"/>
          <p14:tracePt t="42401" x="4933950" y="2446338"/>
          <p14:tracePt t="42411" x="4924425" y="2460625"/>
          <p14:tracePt t="42418" x="4924425" y="2466975"/>
          <p14:tracePt t="42426" x="4924425" y="2471738"/>
          <p14:tracePt t="42446" x="4924425" y="2476500"/>
          <p14:tracePt t="42510" x="4924425" y="2481263"/>
          <p14:tracePt t="42522" x="4924425" y="2486025"/>
          <p14:tracePt t="42530" x="4924425" y="2490788"/>
          <p14:tracePt t="42537" x="4924425" y="2500313"/>
          <p14:tracePt t="42547" x="4929188" y="2511425"/>
          <p14:tracePt t="42554" x="4929188" y="2516188"/>
          <p14:tracePt t="42560" x="4933950" y="2520950"/>
          <p14:tracePt t="42568" x="4933950" y="2525713"/>
          <p14:tracePt t="42581" x="4933950" y="2535238"/>
          <p14:tracePt t="42588" x="4938713" y="2535238"/>
          <p14:tracePt t="42596" x="4938713" y="2540000"/>
          <p14:tracePt t="42603" x="4945063" y="2546350"/>
          <p14:tracePt t="42612" x="4949825" y="2551113"/>
          <p14:tracePt t="42618" x="4954588" y="2555875"/>
          <p14:tracePt t="42627" x="4954588" y="2560638"/>
          <p14:tracePt t="42634" x="4968875" y="2574925"/>
          <p14:tracePt t="42642" x="4973638" y="2579688"/>
          <p14:tracePt t="42650" x="4978400" y="2586038"/>
          <p14:tracePt t="42658" x="4994275" y="2590800"/>
          <p14:tracePt t="42664" x="4999038" y="2600325"/>
          <p14:tracePt t="42672" x="4999038" y="2605088"/>
          <p14:tracePt t="42681" x="5003800" y="2605088"/>
          <p14:tracePt t="42688" x="5008563" y="2609850"/>
          <p14:tracePt t="42697" x="5008563" y="2614613"/>
          <p14:tracePt t="42704" x="5008563" y="2619375"/>
          <p14:tracePt t="42712" x="5013325" y="2619375"/>
          <p14:tracePt t="42718" x="5018088" y="2635250"/>
          <p14:tracePt t="42727" x="5029200" y="2640013"/>
          <p14:tracePt t="42734" x="5033963" y="2644775"/>
          <p14:tracePt t="42742" x="5043488" y="2649538"/>
          <p14:tracePt t="42750" x="5053013" y="2665413"/>
          <p14:tracePt t="42758" x="5064125" y="2670175"/>
          <p14:tracePt t="42767" x="5068888" y="2674938"/>
          <p14:tracePt t="42772" x="5078413" y="2679700"/>
          <p14:tracePt t="42780" x="5083175" y="2689225"/>
          <p14:tracePt t="42793" x="5083175" y="2693988"/>
          <p14:tracePt t="42800" x="5087938" y="2693988"/>
          <p14:tracePt t="42808" x="5087938" y="2698750"/>
          <p14:tracePt t="42817" x="5092700" y="2705100"/>
          <p14:tracePt t="42824" x="5097463" y="2709863"/>
          <p14:tracePt t="42830" x="5103813" y="2714625"/>
          <p14:tracePt t="42838" x="5103813" y="2719388"/>
          <p14:tracePt t="42846" x="5108575" y="2728913"/>
          <p14:tracePt t="42854" x="5118100" y="2733675"/>
          <p14:tracePt t="42863" x="5127625" y="2744788"/>
          <p14:tracePt t="42870" x="5132388" y="2749550"/>
          <p14:tracePt t="42880" x="5148263" y="2759075"/>
          <p14:tracePt t="42884" x="5157788" y="2763838"/>
          <p14:tracePt t="42892" x="5167313" y="2768600"/>
          <p14:tracePt t="42904" x="5172075" y="2768600"/>
          <p14:tracePt t="42914" x="5176838" y="2768600"/>
          <p14:tracePt t="42920" x="5183188" y="2773363"/>
          <p14:tracePt t="42932" x="5187950" y="2773363"/>
          <p14:tracePt t="42942" x="5192713" y="2773363"/>
          <p14:tracePt t="42950" x="5197475" y="2773363"/>
          <p14:tracePt t="42958" x="5211763" y="2773363"/>
          <p14:tracePt t="42978" x="5237163" y="2773363"/>
          <p14:tracePt t="42982" x="5251450" y="2773363"/>
          <p14:tracePt t="42988" x="5262563" y="2773363"/>
          <p14:tracePt t="42997" x="5276850" y="2768600"/>
          <p14:tracePt t="43004" x="5291138" y="2768600"/>
          <p14:tracePt t="43013" x="5302250" y="2759075"/>
          <p14:tracePt t="43020" x="5316538" y="2759075"/>
          <p14:tracePt t="43029" x="5321300" y="2759075"/>
          <p14:tracePt t="43045" x="5326063" y="2759075"/>
          <p14:tracePt t="43062" x="5326063" y="2754313"/>
          <p14:tracePt t="43090" x="5330825" y="2749550"/>
          <p14:tracePt t="43098" x="5337175" y="2744788"/>
          <p14:tracePt t="43104" x="5346700" y="2744788"/>
          <p14:tracePt t="43111" x="5351463" y="2744788"/>
          <p14:tracePt t="43120" x="5356225" y="2738438"/>
          <p14:tracePt t="43128" x="5360988" y="2733675"/>
          <p14:tracePt t="43136" x="5365750" y="2733675"/>
          <p14:tracePt t="43145" x="5381625" y="2724150"/>
          <p14:tracePt t="43152" x="5386388" y="2724150"/>
          <p14:tracePt t="43158" x="5391150" y="2719388"/>
          <p14:tracePt t="43166" x="5400675" y="2719388"/>
          <p14:tracePt t="43175" x="5405438" y="2714625"/>
          <p14:tracePt t="43183" x="5421313" y="2714625"/>
          <p14:tracePt t="43190" x="5435600" y="2709863"/>
          <p14:tracePt t="43198" x="5445125" y="2709863"/>
          <p14:tracePt t="43205" x="5461000" y="2698750"/>
          <p14:tracePt t="43213" x="5480050" y="2693988"/>
          <p14:tracePt t="43220" x="5505450" y="2684463"/>
          <p14:tracePt t="43229" x="5524500" y="2679700"/>
          <p14:tracePt t="43236" x="5549900" y="2665413"/>
          <p14:tracePt t="43245" x="5559425" y="2654300"/>
          <p14:tracePt t="43252" x="5575300" y="2654300"/>
          <p14:tracePt t="43262" x="5589588" y="2649538"/>
          <p14:tracePt t="43266" x="5599113" y="2644775"/>
          <p14:tracePt t="43274" x="5614988" y="2635250"/>
          <p14:tracePt t="43282" x="5629275" y="2635250"/>
          <p14:tracePt t="43289" x="5638800" y="2635250"/>
          <p14:tracePt t="43298" x="5643563" y="2630488"/>
          <p14:tracePt t="43306" x="5659438" y="2630488"/>
          <p14:tracePt t="43314" x="5664200" y="2625725"/>
          <p14:tracePt t="43320" x="5668963" y="2625725"/>
          <p14:tracePt t="43329" x="5668963" y="2619375"/>
          <p14:tracePt t="43340" x="5673725" y="2619375"/>
          <p14:tracePt t="43665" x="0" y="0"/>
        </p14:tracePtLst>
        <p14:tracePtLst>
          <p14:tracePt t="47849" x="5559425" y="2451100"/>
          <p14:tracePt t="48014" x="5545138" y="2446338"/>
          <p14:tracePt t="48022" x="5535613" y="2441575"/>
          <p14:tracePt t="48030" x="5519738" y="2441575"/>
          <p14:tracePt t="48038" x="5510213" y="2441575"/>
          <p14:tracePt t="48046" x="5495925" y="2441575"/>
          <p14:tracePt t="48052" x="5480050" y="2441575"/>
          <p14:tracePt t="48061" x="5470525" y="2432050"/>
          <p14:tracePt t="48068" x="5456238" y="2432050"/>
          <p14:tracePt t="48078" x="5445125" y="2432050"/>
          <p14:tracePt t="48084" x="5430838" y="2427288"/>
          <p14:tracePt t="48092" x="5416550" y="2416175"/>
          <p14:tracePt t="48100" x="5405438" y="2416175"/>
          <p14:tracePt t="48106" x="5381625" y="2411413"/>
          <p14:tracePt t="48114" x="5370513" y="2411413"/>
          <p14:tracePt t="48122" x="5356225" y="2411413"/>
          <p14:tracePt t="48130" x="5341938" y="2406650"/>
          <p14:tracePt t="48138" x="5330825" y="2406650"/>
          <p14:tracePt t="48146" x="5326063" y="2406650"/>
          <p14:tracePt t="48154" x="5316538" y="2406650"/>
          <p14:tracePt t="48160" x="5311775" y="2406650"/>
          <p14:tracePt t="48168" x="5307013" y="2406650"/>
          <p14:tracePt t="48178" x="5297488" y="2406650"/>
          <p14:tracePt t="48184" x="5281613" y="2406650"/>
          <p14:tracePt t="48192" x="5267325" y="2406650"/>
          <p14:tracePt t="48200" x="5257800" y="2406650"/>
          <p14:tracePt t="48208" x="5241925" y="2411413"/>
          <p14:tracePt t="48215" x="5222875" y="2420938"/>
          <p14:tracePt t="48222" x="5207000" y="2427288"/>
          <p14:tracePt t="48230" x="5197475" y="2427288"/>
          <p14:tracePt t="48238" x="5183188" y="2436813"/>
          <p14:tracePt t="48247" x="5167313" y="2436813"/>
          <p14:tracePt t="48254" x="5153025" y="2441575"/>
          <p14:tracePt t="48263" x="5143500" y="2446338"/>
          <p14:tracePt t="48270" x="5127625" y="2446338"/>
          <p14:tracePt t="48278" x="5122863" y="2451100"/>
          <p14:tracePt t="48284" x="5113338" y="2460625"/>
          <p14:tracePt t="48292" x="5097463" y="2460625"/>
          <p14:tracePt t="48300" x="5083175" y="2471738"/>
          <p14:tracePt t="48308" x="5068888" y="2481263"/>
          <p14:tracePt t="48316" x="5057775" y="2495550"/>
          <p14:tracePt t="48322" x="5043488" y="2500313"/>
          <p14:tracePt t="48330" x="5029200" y="2516188"/>
          <p14:tracePt t="48339" x="5013325" y="2520950"/>
          <p14:tracePt t="48348" x="5003800" y="2530475"/>
          <p14:tracePt t="48354" x="4989513" y="2540000"/>
          <p14:tracePt t="48362" x="4978400" y="2555875"/>
          <p14:tracePt t="48370" x="4964113" y="2570163"/>
          <p14:tracePt t="48378" x="4964113" y="2574925"/>
          <p14:tracePt t="48384" x="4964113" y="2590800"/>
          <p14:tracePt t="48392" x="4964113" y="2600325"/>
          <p14:tracePt t="48400" x="4964113" y="2614613"/>
          <p14:tracePt t="48408" x="4964113" y="2625725"/>
          <p14:tracePt t="48416" x="4973638" y="2640013"/>
          <p14:tracePt t="48424" x="4989513" y="2654300"/>
          <p14:tracePt t="48432" x="5003800" y="2670175"/>
          <p14:tracePt t="48438" x="5018088" y="2674938"/>
          <p14:tracePt t="48447" x="5024438" y="2679700"/>
          <p14:tracePt t="48454" x="5029200" y="2679700"/>
          <p14:tracePt t="48462" x="5033963" y="2684463"/>
          <p14:tracePt t="48470" x="5038725" y="2684463"/>
          <p14:tracePt t="48480" x="5038725" y="2693988"/>
          <p14:tracePt t="48486" x="5043488" y="2698750"/>
          <p14:tracePt t="48492" x="5053013" y="2705100"/>
          <p14:tracePt t="48500" x="5064125" y="2709863"/>
          <p14:tracePt t="48508" x="5068888" y="2714625"/>
          <p14:tracePt t="48516" x="5083175" y="2714625"/>
          <p14:tracePt t="48524" x="5092700" y="2724150"/>
          <p14:tracePt t="48532" x="5108575" y="2724150"/>
          <p14:tracePt t="48540" x="5122863" y="2728913"/>
          <p14:tracePt t="48548" x="5132388" y="2728913"/>
          <p14:tracePt t="48554" x="5148263" y="2728913"/>
          <p14:tracePt t="48562" x="5157788" y="2728913"/>
          <p14:tracePt t="48570" x="5162550" y="2728913"/>
          <p14:tracePt t="48698" x="5172075" y="2728913"/>
          <p14:tracePt t="48724" x="5176838" y="2728913"/>
          <p14:tracePt t="48732" x="5183188" y="2728913"/>
          <p14:tracePt t="48740" x="5192713" y="2724150"/>
          <p14:tracePt t="48750" x="5202238" y="2724150"/>
          <p14:tracePt t="48756" x="5207000" y="2714625"/>
          <p14:tracePt t="48763" x="5211763" y="2714625"/>
          <p14:tracePt t="48770" x="5218113" y="2714625"/>
          <p14:tracePt t="48778" x="5218113" y="2709863"/>
          <p14:tracePt t="48786" x="5222875" y="2709863"/>
          <p14:tracePt t="48882" x="5227638" y="2705100"/>
          <p14:tracePt t="48894" x="5232400" y="2698750"/>
          <p14:tracePt t="48902" x="5237163" y="2693988"/>
          <p14:tracePt t="48910" x="5251450" y="2679700"/>
          <p14:tracePt t="48912" x="0" y="0"/>
        </p14:tracePtLst>
        <p14:tracePtLst>
          <p14:tracePt t="49255" x="5559425" y="2392363"/>
          <p14:tracePt t="49314" x="5559425" y="2387600"/>
          <p14:tracePt t="49322" x="5559425" y="2376488"/>
          <p14:tracePt t="49331" x="5564188" y="2362200"/>
          <p14:tracePt t="49338" x="5564188" y="2357438"/>
          <p14:tracePt t="49346" x="5575300" y="2341563"/>
          <p14:tracePt t="49354" x="5575300" y="2332038"/>
          <p14:tracePt t="49363" x="5580063" y="2317750"/>
          <p14:tracePt t="49368" x="5584825" y="2301875"/>
          <p14:tracePt t="49378" x="5584825" y="2292350"/>
          <p14:tracePt t="49384" x="5594350" y="2278063"/>
          <p14:tracePt t="49392" x="5594350" y="2262188"/>
          <p14:tracePt t="49400" x="5599113" y="2252663"/>
          <p14:tracePt t="49408" x="5603875" y="2238375"/>
          <p14:tracePt t="49415" x="5603875" y="2222500"/>
          <p14:tracePt t="49422" x="5619750" y="2212975"/>
          <p14:tracePt t="49430" x="5619750" y="2198688"/>
          <p14:tracePt t="49438" x="5624513" y="2193925"/>
          <p14:tracePt t="49447" x="5624513" y="2178050"/>
          <p14:tracePt t="49454" x="5629275" y="2173288"/>
          <p14:tracePt t="49463" x="5638800" y="2163763"/>
          <p14:tracePt t="49468" x="5638800" y="2159000"/>
          <p14:tracePt t="49478" x="5638800" y="2154238"/>
          <p14:tracePt t="49484" x="5643563" y="2138363"/>
          <p14:tracePt t="49492" x="5643563" y="2124075"/>
          <p14:tracePt t="49500" x="5643563" y="2119313"/>
          <p14:tracePt t="49508" x="5643563" y="2114550"/>
          <p14:tracePt t="49517" x="5643563" y="2103438"/>
          <p14:tracePt t="49524" x="5643563" y="2098675"/>
          <p14:tracePt t="49530" x="5643563" y="2093913"/>
          <p14:tracePt t="49538" x="5643563" y="2079625"/>
          <p14:tracePt t="49547" x="5643563" y="2074863"/>
          <p14:tracePt t="49554" x="5643563" y="2070100"/>
          <p14:tracePt t="49563" x="5643563" y="2054225"/>
          <p14:tracePt t="49570" x="5643563" y="2049463"/>
          <p14:tracePt t="49577" x="5643563" y="2039938"/>
          <p14:tracePt t="49584" x="5643563" y="2035175"/>
          <p14:tracePt t="49592" x="5643563" y="2019300"/>
          <p14:tracePt t="49600" x="5643563" y="2009775"/>
          <p14:tracePt t="49613" x="5643563" y="2005013"/>
          <p14:tracePt t="49620" x="5638800" y="2005013"/>
          <p14:tracePt t="49629" x="5638800" y="1989138"/>
          <p14:tracePt t="49634" x="5629275" y="1989138"/>
          <p14:tracePt t="49642" x="5624513" y="1979613"/>
          <p14:tracePt t="49650" x="5619750" y="1970088"/>
          <p14:tracePt t="49658" x="5610225" y="1960563"/>
          <p14:tracePt t="49666" x="5599113" y="1955800"/>
          <p14:tracePt t="49674" x="5599113" y="1949450"/>
          <p14:tracePt t="49682" x="5594350" y="1939925"/>
          <p14:tracePt t="49688" x="5589588" y="1935163"/>
          <p14:tracePt t="49697" x="5580063" y="1930400"/>
          <p14:tracePt t="49704" x="5570538" y="1930400"/>
          <p14:tracePt t="49712" x="5564188" y="1925638"/>
          <p14:tracePt t="49720" x="5559425" y="1925638"/>
          <p14:tracePt t="49732" x="5554663" y="1925638"/>
          <p14:tracePt t="49742" x="5549900" y="1925638"/>
          <p14:tracePt t="49750" x="5540375" y="1925638"/>
          <p14:tracePt t="49758" x="5530850" y="1925638"/>
          <p14:tracePt t="49766" x="5519738" y="1925638"/>
          <p14:tracePt t="49774" x="5505450" y="1935163"/>
          <p14:tracePt t="49782" x="5495925" y="1935163"/>
          <p14:tracePt t="49790" x="5480050" y="1935163"/>
          <p14:tracePt t="49797" x="5475288" y="1939925"/>
          <p14:tracePt t="49804" x="5461000" y="1939925"/>
          <p14:tracePt t="49813" x="5456238" y="1939925"/>
          <p14:tracePt t="49820" x="5449888" y="1944688"/>
          <p14:tracePt t="49829" x="5445125" y="1944688"/>
          <p14:tracePt t="49849" x="5440363" y="1949450"/>
          <p14:tracePt t="49858" x="5440363" y="1955800"/>
          <p14:tracePt t="49866" x="5426075" y="1960563"/>
          <p14:tracePt t="49875" x="5421313" y="1970088"/>
          <p14:tracePt t="49883" x="5416550" y="1974850"/>
          <p14:tracePt t="49890" x="5410200" y="1974850"/>
          <p14:tracePt t="49898" x="5405438" y="1979613"/>
          <p14:tracePt t="49905" x="5400675" y="1984375"/>
          <p14:tracePt t="49913" x="5395913" y="1989138"/>
          <p14:tracePt t="49921" x="5386388" y="1995488"/>
          <p14:tracePt t="49929" x="5381625" y="2000250"/>
          <p14:tracePt t="49936" x="5376863" y="2005013"/>
          <p14:tracePt t="49945" x="5365750" y="2014538"/>
          <p14:tracePt t="49952" x="5356225" y="2024063"/>
          <p14:tracePt t="49958" x="5341938" y="2039938"/>
          <p14:tracePt t="49966" x="5337175" y="2054225"/>
          <p14:tracePt t="49973" x="5321300" y="2070100"/>
          <p14:tracePt t="49982" x="5316538" y="2084388"/>
          <p14:tracePt t="49991" x="5307013" y="2093913"/>
          <p14:tracePt t="49998" x="5302250" y="2109788"/>
          <p14:tracePt t="50005" x="5297488" y="2124075"/>
          <p14:tracePt t="50012" x="5297488" y="2133600"/>
          <p14:tracePt t="50020" x="5297488" y="2149475"/>
          <p14:tracePt t="50029" x="5286375" y="2163763"/>
          <p14:tracePt t="50036" x="5286375" y="2173288"/>
          <p14:tracePt t="50044" x="5286375" y="2189163"/>
          <p14:tracePt t="50053" x="5286375" y="2198688"/>
          <p14:tracePt t="50061" x="5286375" y="2212975"/>
          <p14:tracePt t="50068" x="5286375" y="2222500"/>
          <p14:tracePt t="50075" x="5286375" y="2233613"/>
          <p14:tracePt t="50083" x="5286375" y="2238375"/>
          <p14:tracePt t="50248" x="0" y="0"/>
        </p14:tracePtLst>
        <p14:tracePtLst>
          <p14:tracePt t="54175" x="9407525" y="3186113"/>
          <p14:tracePt t="54290" x="9412288" y="3186113"/>
          <p14:tracePt t="54296" x="9421813" y="3186113"/>
          <p14:tracePt t="54308" x="9426575" y="3181350"/>
          <p14:tracePt t="54316" x="9431338" y="3181350"/>
          <p14:tracePt t="54328" x="9436100" y="3181350"/>
          <p14:tracePt t="54336" x="9436100" y="3176588"/>
          <p14:tracePt t="54344" x="9442450" y="3176588"/>
          <p14:tracePt t="54359" x="9447213" y="3176588"/>
          <p14:tracePt t="54784" x="9451975" y="3176588"/>
          <p14:tracePt t="54798" x="9461500" y="3170238"/>
          <p14:tracePt t="54807" x="9471025" y="3165475"/>
          <p14:tracePt t="54830" x="9477375" y="3165475"/>
          <p14:tracePt t="54838" x="9477375" y="3155950"/>
          <p14:tracePt t="54844" x="9482138" y="3155950"/>
          <p14:tracePt t="54852" x="9486900" y="3155950"/>
          <p14:tracePt t="54860" x="9496425" y="3151188"/>
          <p14:tracePt t="54868" x="9501188" y="3146425"/>
          <p14:tracePt t="54876" x="9510713" y="3141663"/>
          <p14:tracePt t="54884" x="9517063" y="3136900"/>
          <p14:tracePt t="54893" x="9526588" y="3130550"/>
          <p14:tracePt t="54900" x="9536113" y="3121025"/>
          <p14:tracePt t="54906" x="9540875" y="3116263"/>
          <p14:tracePt t="54914" x="9545638" y="3116263"/>
          <p14:tracePt t="54922" x="9550400" y="3111500"/>
          <p14:tracePt t="54930" x="9561513" y="3106738"/>
          <p14:tracePt t="54938" x="9566275" y="3106738"/>
          <p14:tracePt t="54946" x="9566275" y="3101975"/>
          <p14:tracePt t="54952" x="9571038" y="3101975"/>
          <p14:tracePt t="54965" x="9575800" y="3097213"/>
          <p14:tracePt t="54980" x="9580563" y="3086100"/>
          <p14:tracePt t="54993" x="9585325" y="3081338"/>
          <p14:tracePt t="55000" x="9590088" y="3076575"/>
          <p14:tracePt t="55010" x="9601200" y="3076575"/>
          <p14:tracePt t="55018" x="9605963" y="3071813"/>
          <p14:tracePt t="55026" x="9605963" y="3067050"/>
          <p14:tracePt t="55034" x="9610725" y="3067050"/>
          <p14:tracePt t="55046" x="9615488" y="3062288"/>
          <p14:tracePt t="55054" x="9620250" y="3062288"/>
          <p14:tracePt t="55065" x="9625013" y="3057525"/>
          <p14:tracePt t="55088" x="9629775" y="3057525"/>
          <p14:tracePt t="55594" x="9640888" y="3051175"/>
          <p14:tracePt t="55602" x="9640888" y="3041650"/>
          <p14:tracePt t="55611" x="9645650" y="3041650"/>
          <p14:tracePt t="55616" x="9645650" y="3036888"/>
          <p14:tracePt t="55636" x="9650413" y="3036888"/>
          <p14:tracePt t="55648" x="9650413" y="3032125"/>
          <p14:tracePt t="55656" x="9655175" y="3027363"/>
          <p14:tracePt t="55664" x="9655175" y="3017838"/>
          <p14:tracePt t="55672" x="9659938" y="3001963"/>
          <p14:tracePt t="55679" x="9669463" y="2987675"/>
          <p14:tracePt t="55686" x="9669463" y="2978150"/>
          <p14:tracePt t="55695" x="9675813" y="2962275"/>
          <p14:tracePt t="55702" x="9675813" y="2947988"/>
          <p14:tracePt t="55710" x="9680575" y="2932113"/>
          <p14:tracePt t="55718" x="9680575" y="2922588"/>
          <p14:tracePt t="55726" x="9680575" y="2908300"/>
          <p14:tracePt t="55732" x="9680575" y="2898775"/>
          <p14:tracePt t="55740" x="9680575" y="2882900"/>
          <p14:tracePt t="55748" x="9680575" y="2873375"/>
          <p14:tracePt t="55755" x="9680575" y="2859088"/>
          <p14:tracePt t="55764" x="9680575" y="2838450"/>
          <p14:tracePt t="55772" x="9680575" y="2813050"/>
          <p14:tracePt t="55779" x="9675813" y="2803525"/>
          <p14:tracePt t="55786" x="9675813" y="2789238"/>
          <p14:tracePt t="55794" x="9659938" y="2773363"/>
          <p14:tracePt t="55802" x="9659938" y="2754313"/>
          <p14:tracePt t="55812" x="9650413" y="2738438"/>
          <p14:tracePt t="55818" x="9645650" y="2728913"/>
          <p14:tracePt t="55826" x="9640888" y="2714625"/>
          <p14:tracePt t="55832" x="9640888" y="2693988"/>
          <p14:tracePt t="55840" x="9629775" y="2670175"/>
          <p14:tracePt t="55849" x="9625013" y="2654300"/>
          <p14:tracePt t="55856" x="9615488" y="2635250"/>
          <p14:tracePt t="55864" x="9610725" y="2614613"/>
          <p14:tracePt t="55872" x="9601200" y="2590800"/>
          <p14:tracePt t="55881" x="9596438" y="2579688"/>
          <p14:tracePt t="55888" x="9580563" y="2555875"/>
          <p14:tracePt t="55895" x="9566275" y="2540000"/>
          <p14:tracePt t="55902" x="9550400" y="2525713"/>
          <p14:tracePt t="55910" x="9540875" y="2516188"/>
          <p14:tracePt t="55918" x="9531350" y="2500313"/>
          <p14:tracePt t="55926" x="9517063" y="2486025"/>
          <p14:tracePt t="55934" x="9501188" y="2471738"/>
          <p14:tracePt t="55943" x="9491663" y="2455863"/>
          <p14:tracePt t="55948" x="9477375" y="2441575"/>
          <p14:tracePt t="55956" x="9461500" y="2436813"/>
          <p14:tracePt t="55964" x="9456738" y="2432050"/>
          <p14:tracePt t="55973" x="9442450" y="2427288"/>
          <p14:tracePt t="55980" x="9431338" y="2416175"/>
          <p14:tracePt t="55988" x="9417050" y="2416175"/>
          <p14:tracePt t="55996" x="9402763" y="2411413"/>
          <p14:tracePt t="56002" x="9391650" y="2406650"/>
          <p14:tracePt t="56010" x="9377363" y="2397125"/>
          <p14:tracePt t="56018" x="9363075" y="2392363"/>
          <p14:tracePt t="56026" x="9342438" y="2392363"/>
          <p14:tracePt t="56034" x="9317038" y="2381250"/>
          <p14:tracePt t="56043" x="9297988" y="2381250"/>
          <p14:tracePt t="56050" x="9267825" y="2376488"/>
          <p14:tracePt t="56056" x="9237663" y="2376488"/>
          <p14:tracePt t="56064" x="9209088" y="2376488"/>
          <p14:tracePt t="56072" x="9169400" y="2376488"/>
          <p14:tracePt t="56081" x="9148763" y="2376488"/>
          <p14:tracePt t="56088" x="9118600" y="2376488"/>
          <p14:tracePt t="56097" x="9099550" y="2376488"/>
          <p14:tracePt t="56104" x="9074150" y="2376488"/>
          <p14:tracePt t="56111" x="9055100" y="2376488"/>
          <p14:tracePt t="56118" x="9039225" y="2376488"/>
          <p14:tracePt t="56126" x="9029700" y="2387600"/>
          <p14:tracePt t="56134" x="9024938" y="2392363"/>
          <p14:tracePt t="56143" x="9015413" y="2397125"/>
          <p14:tracePt t="56150" x="9010650" y="2397125"/>
          <p14:tracePt t="56158" x="9004300" y="2401888"/>
          <p14:tracePt t="56164" x="8994775" y="2401888"/>
          <p14:tracePt t="56172" x="8990013" y="2406650"/>
          <p14:tracePt t="56181" x="8975725" y="2411413"/>
          <p14:tracePt t="56188" x="8959850" y="2420938"/>
          <p14:tracePt t="56196" x="8945563" y="2436813"/>
          <p14:tracePt t="56204" x="8936038" y="2441575"/>
          <p14:tracePt t="56212" x="8920163" y="2446338"/>
          <p14:tracePt t="56218" x="8905875" y="2460625"/>
          <p14:tracePt t="56227" x="8891588" y="2476500"/>
          <p14:tracePt t="56234" x="8870950" y="2490788"/>
          <p14:tracePt t="56243" x="8845550" y="2506663"/>
          <p14:tracePt t="56250" x="8831263" y="2520950"/>
          <p14:tracePt t="56258" x="8821738" y="2535238"/>
          <p14:tracePt t="56266" x="8805863" y="2551113"/>
          <p14:tracePt t="56272" x="8791575" y="2560638"/>
          <p14:tracePt t="56281" x="8786813" y="2570163"/>
          <p14:tracePt t="56288" x="8770938" y="2579688"/>
          <p14:tracePt t="56296" x="8766175" y="2586038"/>
          <p14:tracePt t="56304" x="8761413" y="2600325"/>
          <p14:tracePt t="56314" x="8747125" y="2614613"/>
          <p14:tracePt t="56320" x="8731250" y="2630488"/>
          <p14:tracePt t="56326" x="8716963" y="2640013"/>
          <p14:tracePt t="56334" x="8712200" y="2654300"/>
          <p14:tracePt t="56344" x="8697913" y="2670175"/>
          <p14:tracePt t="56350" x="8691563" y="2684463"/>
          <p14:tracePt t="56358" x="8691563" y="2714625"/>
          <p14:tracePt t="56366" x="8691563" y="2733675"/>
          <p14:tracePt t="56374" x="8691563" y="2754313"/>
          <p14:tracePt t="56382" x="8691563" y="2768600"/>
          <p14:tracePt t="56388" x="8691563" y="2779713"/>
          <p14:tracePt t="56397" x="8691563" y="2794000"/>
          <p14:tracePt t="56404" x="8697913" y="2808288"/>
          <p14:tracePt t="56413" x="8697913" y="2819400"/>
          <p14:tracePt t="56420" x="8707438" y="2833688"/>
          <p14:tracePt t="56429" x="8707438" y="2847975"/>
          <p14:tracePt t="56434" x="8707438" y="2859088"/>
          <p14:tracePt t="56445" x="8712200" y="2873375"/>
          <p14:tracePt t="56450" x="8721725" y="2887663"/>
          <p14:tracePt t="56458" x="8737600" y="2908300"/>
          <p14:tracePt t="56466" x="8747125" y="2922588"/>
          <p14:tracePt t="56479" x="8761413" y="2938463"/>
          <p14:tracePt t="56484" x="8777288" y="2952750"/>
          <p14:tracePt t="56488" x="8791575" y="2967038"/>
          <p14:tracePt t="56497" x="8805863" y="2978150"/>
          <p14:tracePt t="56505" x="8821738" y="2987675"/>
          <p14:tracePt t="56513" x="8831263" y="3001963"/>
          <p14:tracePt t="56520" x="8840788" y="3006725"/>
          <p14:tracePt t="56529" x="8851900" y="3011488"/>
          <p14:tracePt t="56536" x="8856663" y="3011488"/>
          <p14:tracePt t="56544" x="8861425" y="3017838"/>
          <p14:tracePt t="56550" x="8866188" y="3017838"/>
          <p14:tracePt t="56558" x="8875713" y="3022600"/>
          <p14:tracePt t="56567" x="8880475" y="3022600"/>
          <p14:tracePt t="56575" x="8885238" y="3027363"/>
          <p14:tracePt t="56584" x="8896350" y="3036888"/>
          <p14:tracePt t="56590" x="8910638" y="3036888"/>
          <p14:tracePt t="56599" x="8924925" y="3041650"/>
          <p14:tracePt t="56603" x="8955088" y="3051175"/>
          <p14:tracePt t="56612" x="8975725" y="3057525"/>
          <p14:tracePt t="56620" x="8999538" y="3062288"/>
          <p14:tracePt t="56629" x="9029700" y="3071813"/>
          <p14:tracePt t="56637" x="9039225" y="3071813"/>
          <p14:tracePt t="56644" x="9064625" y="3071813"/>
          <p14:tracePt t="56652" x="9074150" y="3071813"/>
          <p14:tracePt t="56658" x="9090025" y="3071813"/>
          <p14:tracePt t="56666" x="9099550" y="3071813"/>
          <p14:tracePt t="56674" x="9113838" y="3071813"/>
          <p14:tracePt t="56684" x="9123363" y="3071813"/>
          <p14:tracePt t="56690" x="9139238" y="3071813"/>
          <p14:tracePt t="56699" x="9153525" y="3062288"/>
          <p14:tracePt t="56704" x="9164638" y="3062288"/>
          <p14:tracePt t="56713" x="9178925" y="3057525"/>
          <p14:tracePt t="56720" x="9193213" y="3051175"/>
          <p14:tracePt t="56729" x="9209088" y="3041650"/>
          <p14:tracePt t="56736" x="9213850" y="3041650"/>
          <p14:tracePt t="56746" x="9218613" y="3036888"/>
          <p14:tracePt t="56752" x="9223375" y="3036888"/>
          <p14:tracePt t="56763" x="9228138" y="3032125"/>
          <p14:tracePt t="56780" x="9232900" y="3032125"/>
          <p14:tracePt t="56786" x="9237663" y="3027363"/>
          <p14:tracePt t="56795" x="9253538" y="3022600"/>
          <p14:tracePt t="56801" x="9258300" y="3011488"/>
          <p14:tracePt t="56809" x="9272588" y="3006725"/>
          <p14:tracePt t="56818" x="9283700" y="3001963"/>
          <p14:tracePt t="56824" x="9297988" y="2992438"/>
          <p14:tracePt t="56832" x="9312275" y="2987675"/>
          <p14:tracePt t="56840" x="9328150" y="2971800"/>
          <p14:tracePt t="56849" x="9337675" y="2967038"/>
          <p14:tracePt t="56856" x="9342438" y="2967038"/>
          <p14:tracePt t="56865" x="9351963" y="2962275"/>
          <p14:tracePt t="56871" x="9356725" y="2957513"/>
          <p14:tracePt t="56878" x="9367838" y="2943225"/>
          <p14:tracePt t="56886" x="9372600" y="2938463"/>
          <p14:tracePt t="56894" x="9386888" y="2922588"/>
          <p14:tracePt t="56902" x="9402763" y="2908300"/>
          <p14:tracePt t="56911" x="9417050" y="2898775"/>
          <p14:tracePt t="56918" x="9431338" y="2882900"/>
          <p14:tracePt t="56924" x="9442450" y="2868613"/>
          <p14:tracePt t="56932" x="9456738" y="2852738"/>
          <p14:tracePt t="56940" x="9471025" y="2838450"/>
          <p14:tracePt t="56950" x="9486900" y="2824163"/>
          <p14:tracePt t="56956" x="9501188" y="2808288"/>
          <p14:tracePt t="56965" x="9517063" y="2798763"/>
          <p14:tracePt t="56972" x="9521825" y="2784475"/>
          <p14:tracePt t="56982" x="9526588" y="2768600"/>
          <p14:tracePt t="56986" x="9536113" y="2754313"/>
          <p14:tracePt t="56995" x="9536113" y="2744788"/>
          <p14:tracePt t="57002" x="9536113" y="2728913"/>
          <p14:tracePt t="57010" x="9536113" y="2719388"/>
          <p14:tracePt t="57019" x="9536113" y="2705100"/>
          <p14:tracePt t="57027" x="9536113" y="2693988"/>
          <p14:tracePt t="57032" x="9531350" y="2679700"/>
          <p14:tracePt t="57040" x="9517063" y="2665413"/>
          <p14:tracePt t="57048" x="9510713" y="2649538"/>
          <p14:tracePt t="57055" x="9496425" y="2635250"/>
          <p14:tracePt t="57064" x="9482138" y="2625725"/>
          <p14:tracePt t="57072" x="9471025" y="2609850"/>
          <p14:tracePt t="57081" x="9456738" y="2595563"/>
          <p14:tracePt t="57086" x="9442450" y="2579688"/>
          <p14:tracePt t="57095" x="9426575" y="2565400"/>
          <p14:tracePt t="57101" x="9412288" y="2551113"/>
          <p14:tracePt t="57113" x="9396413" y="2546350"/>
          <p14:tracePt t="57118" x="9386888" y="2530475"/>
          <p14:tracePt t="57126" x="9363075" y="2525713"/>
          <p14:tracePt t="57134" x="9347200" y="2516188"/>
          <p14:tracePt t="57140" x="9342438" y="2511425"/>
          <p14:tracePt t="57148" x="9332913" y="2506663"/>
          <p14:tracePt t="57156" x="9317038" y="2506663"/>
          <p14:tracePt t="57165" x="9312275" y="2506663"/>
          <p14:tracePt t="57172" x="9302750" y="2500313"/>
          <p14:tracePt t="57181" x="9293225" y="2500313"/>
          <p14:tracePt t="57188" x="9283700" y="2500313"/>
          <p14:tracePt t="57194" x="9272588" y="2500313"/>
          <p14:tracePt t="57202" x="9263063" y="2500313"/>
          <p14:tracePt t="57209" x="9253538" y="2500313"/>
          <p14:tracePt t="57219" x="9248775" y="2500313"/>
          <p14:tracePt t="57227" x="9244013" y="2500313"/>
          <p14:tracePt t="57233" x="9237663" y="2500313"/>
          <p14:tracePt t="57243" x="9228138" y="2500313"/>
          <p14:tracePt t="57248" x="9223375" y="2500313"/>
          <p14:tracePt t="57415" x="0" y="0"/>
        </p14:tracePtLst>
        <p14:tracePtLst>
          <p14:tracePt t="70607" x="6453188" y="2882900"/>
          <p14:tracePt t="70644" x="6453188" y="2878138"/>
          <p14:tracePt t="70722" x="6448425" y="2873375"/>
          <p14:tracePt t="70734" x="6443663" y="2859088"/>
          <p14:tracePt t="70742" x="6429375" y="2843213"/>
          <p14:tracePt t="70750" x="6423025" y="2838450"/>
          <p14:tracePt t="70758" x="6418263" y="2828925"/>
          <p14:tracePt t="70764" x="6413500" y="2824163"/>
          <p14:tracePt t="70772" x="6403975" y="2808288"/>
          <p14:tracePt t="70780" x="6399213" y="2803525"/>
          <p14:tracePt t="70789" x="6394450" y="2794000"/>
          <p14:tracePt t="70796" x="6388100" y="2779713"/>
          <p14:tracePt t="70803" x="6388100" y="2773363"/>
          <p14:tracePt t="70811" x="6383338" y="2768600"/>
          <p14:tracePt t="70818" x="6369050" y="2754313"/>
          <p14:tracePt t="70827" x="6364288" y="2738438"/>
          <p14:tracePt t="70834" x="6354763" y="2728913"/>
          <p14:tracePt t="70842" x="6338888" y="2714625"/>
          <p14:tracePt t="70850" x="6334125" y="2698750"/>
          <p14:tracePt t="70857" x="6319838" y="2684463"/>
          <p14:tracePt t="70864" x="6315075" y="2670175"/>
          <p14:tracePt t="70872" x="6299200" y="2665413"/>
          <p14:tracePt t="70881" x="6284913" y="2649538"/>
          <p14:tracePt t="70888" x="6269038" y="2644775"/>
          <p14:tracePt t="70897" x="6259513" y="2630488"/>
          <p14:tracePt t="70904" x="6245225" y="2625725"/>
          <p14:tracePt t="70912" x="6229350" y="2609850"/>
          <p14:tracePt t="70918" x="6215063" y="2600325"/>
          <p14:tracePt t="70927" x="6205538" y="2595563"/>
          <p14:tracePt t="70934" x="6189663" y="2595563"/>
          <p14:tracePt t="70943" x="6175375" y="2590800"/>
          <p14:tracePt t="70950" x="6165850" y="2579688"/>
          <p14:tracePt t="70957" x="6149975" y="2574925"/>
          <p14:tracePt t="70966" x="6135688" y="2570163"/>
          <p14:tracePt t="70977" x="6121400" y="2560638"/>
          <p14:tracePt t="70980" x="6110288" y="2560638"/>
          <p14:tracePt t="70988" x="6096000" y="2555875"/>
          <p14:tracePt t="70997" x="6081713" y="2546350"/>
          <p14:tracePt t="71004" x="6070600" y="2546350"/>
          <p14:tracePt t="71013" x="6056313" y="2540000"/>
          <p14:tracePt t="71020" x="6042025" y="2540000"/>
          <p14:tracePt t="71027" x="6030913" y="2535238"/>
          <p14:tracePt t="71034" x="6026150" y="2535238"/>
          <p14:tracePt t="71043" x="6016625" y="2530475"/>
          <p14:tracePt t="71050" x="6007100" y="2530475"/>
          <p14:tracePt t="71058" x="5991225" y="2530475"/>
          <p14:tracePt t="71066" x="5972175" y="2530475"/>
          <p14:tracePt t="71074" x="5962650" y="2530475"/>
          <p14:tracePt t="71080" x="5946775" y="2530475"/>
          <p14:tracePt t="71088" x="5937250" y="2530475"/>
          <p14:tracePt t="71097" x="5922963" y="2530475"/>
          <p14:tracePt t="71104" x="5907088" y="2530475"/>
          <p14:tracePt t="71112" x="5897563" y="2530475"/>
          <p14:tracePt t="71120" x="5892800" y="2530475"/>
          <p14:tracePt t="71128" x="5876925" y="2530475"/>
          <p14:tracePt t="71134" x="5872163" y="2530475"/>
          <p14:tracePt t="71143" x="5867400" y="2530475"/>
          <p14:tracePt t="71150" x="5862638" y="2530475"/>
          <p14:tracePt t="71159" x="5857875" y="2530475"/>
          <p14:tracePt t="71170" x="5853113" y="2530475"/>
          <p14:tracePt t="71178" x="5843588" y="2530475"/>
          <p14:tracePt t="71186" x="5837238" y="2530475"/>
          <p14:tracePt t="71192" x="5827713" y="2530475"/>
          <p14:tracePt t="71200" x="5813425" y="2530475"/>
          <p14:tracePt t="71208" x="5803900" y="2535238"/>
          <p14:tracePt t="71216" x="5788025" y="2535238"/>
          <p14:tracePt t="71225" x="5773738" y="2535238"/>
          <p14:tracePt t="71232" x="5762625" y="2546350"/>
          <p14:tracePt t="71242" x="5748338" y="2546350"/>
          <p14:tracePt t="71246" x="5734050" y="2551113"/>
          <p14:tracePt t="71254" x="5722938" y="2551113"/>
          <p14:tracePt t="71263" x="5708650" y="2551113"/>
          <p14:tracePt t="71270" x="5699125" y="2555875"/>
          <p14:tracePt t="71278" x="5683250" y="2555875"/>
          <p14:tracePt t="71286" x="5668963" y="2555875"/>
          <p14:tracePt t="71295" x="5664200" y="2560638"/>
          <p14:tracePt t="71300" x="5654675" y="2570163"/>
          <p14:tracePt t="71308" x="5649913" y="2570163"/>
          <p14:tracePt t="71315" x="5634038" y="2574925"/>
          <p14:tracePt t="71324" x="5624513" y="2574925"/>
          <p14:tracePt t="71332" x="5610225" y="2579688"/>
          <p14:tracePt t="71341" x="5594350" y="2579688"/>
          <p14:tracePt t="71348" x="5584825" y="2579688"/>
          <p14:tracePt t="71354" x="5570538" y="2590800"/>
          <p14:tracePt t="71362" x="5554663" y="2595563"/>
          <p14:tracePt t="71370" x="5545138" y="2600325"/>
          <p14:tracePt t="71379" x="5530850" y="2600325"/>
          <p14:tracePt t="71385" x="5514975" y="2609850"/>
          <p14:tracePt t="71395" x="5505450" y="2609850"/>
          <p14:tracePt t="71402" x="5500688" y="2614613"/>
          <p14:tracePt t="71410" x="5484813" y="2619375"/>
          <p14:tracePt t="71416" x="5470525" y="2635250"/>
          <p14:tracePt t="71424" x="5465763" y="2635250"/>
          <p14:tracePt t="71432" x="5461000" y="2640013"/>
          <p14:tracePt t="71441" x="5461000" y="2644775"/>
          <p14:tracePt t="71448" x="5445125" y="2654300"/>
          <p14:tracePt t="71458" x="5440363" y="2665413"/>
          <p14:tracePt t="71462" x="5426075" y="2679700"/>
          <p14:tracePt t="71469" x="5410200" y="2693988"/>
          <p14:tracePt t="71479" x="5395913" y="2714625"/>
          <p14:tracePt t="71486" x="5386388" y="2728913"/>
          <p14:tracePt t="71495" x="5370513" y="2754313"/>
          <p14:tracePt t="71502" x="5351463" y="2784475"/>
          <p14:tracePt t="71511" x="5326063" y="2828925"/>
          <p14:tracePt t="71516" x="5297488" y="2878138"/>
          <p14:tracePt t="71524" x="5272088" y="2913063"/>
          <p14:tracePt t="71532" x="5251450" y="2957513"/>
          <p14:tracePt t="71542" x="5237163" y="2987675"/>
          <p14:tracePt t="71548" x="5218113" y="3032125"/>
          <p14:tracePt t="71558" x="5202238" y="3067050"/>
          <p14:tracePt t="71564" x="5183188" y="3111500"/>
          <p14:tracePt t="71570" x="5176838" y="3141663"/>
          <p14:tracePt t="71579" x="5176838" y="3165475"/>
          <p14:tracePt t="71586" x="5167313" y="3205163"/>
          <p14:tracePt t="71595" x="5172075" y="3244850"/>
          <p14:tracePt t="71602" x="5183188" y="3279775"/>
          <p14:tracePt t="71611" x="5197475" y="3309938"/>
          <p14:tracePt t="71618" x="5207000" y="3354388"/>
          <p14:tracePt t="71624" x="5222875" y="3375025"/>
          <p14:tracePt t="71633" x="5237163" y="3408363"/>
          <p14:tracePt t="71641" x="5251450" y="3424238"/>
          <p14:tracePt t="71648" x="5262563" y="3433763"/>
          <p14:tracePt t="71658" x="5272088" y="3459163"/>
          <p14:tracePt t="71664" x="5286375" y="3473450"/>
          <p14:tracePt t="71672" x="5291138" y="3482975"/>
          <p14:tracePt t="71680" x="5307013" y="3498850"/>
          <p14:tracePt t="71686" x="5311775" y="3513138"/>
          <p14:tracePt t="71695" x="5326063" y="3529013"/>
          <p14:tracePt t="71702" x="5330825" y="3533775"/>
          <p14:tracePt t="71784" x="5337175" y="3533775"/>
          <p14:tracePt t="71819" x="0" y="0"/>
        </p14:tracePtLst>
        <p14:tracePtLst>
          <p14:tracePt t="72343" x="6026150" y="1751013"/>
          <p14:tracePt t="72416" x="6030913" y="1736725"/>
          <p14:tracePt t="72424" x="6046788" y="1722438"/>
          <p14:tracePt t="72432" x="6051550" y="1711325"/>
          <p14:tracePt t="72440" x="6061075" y="1697038"/>
          <p14:tracePt t="72446" x="6075363" y="1671638"/>
          <p14:tracePt t="72454" x="6091238" y="1652588"/>
          <p14:tracePt t="72462" x="6105525" y="1622425"/>
          <p14:tracePt t="72470" x="6121400" y="1587500"/>
          <p14:tracePt t="72479" x="6140450" y="1543050"/>
          <p14:tracePt t="72486" x="6161088" y="1498600"/>
          <p14:tracePt t="72494" x="6175375" y="1473200"/>
          <p14:tracePt t="72500" x="6180138" y="1463675"/>
          <p14:tracePt t="72508" x="6180138" y="1449388"/>
          <p14:tracePt t="72515" x="6180138" y="1444625"/>
          <p14:tracePt t="72524" x="6180138" y="1439863"/>
          <p14:tracePt t="72536" x="6180138" y="1433513"/>
          <p14:tracePt t="72545" x="6180138" y="1428750"/>
          <p14:tracePt t="72552" x="6175375" y="1428750"/>
          <p14:tracePt t="72558" x="6175375" y="1419225"/>
          <p14:tracePt t="72566" x="6175375" y="1414463"/>
          <p14:tracePt t="72574" x="6161088" y="1404938"/>
          <p14:tracePt t="72582" x="6156325" y="1389063"/>
          <p14:tracePt t="72591" x="6140450" y="1374775"/>
          <p14:tracePt t="72598" x="6135688" y="1358900"/>
          <p14:tracePt t="72607" x="6121400" y="1349375"/>
          <p14:tracePt t="72612" x="6105525" y="1335088"/>
          <p14:tracePt t="72620" x="6091238" y="1319213"/>
          <p14:tracePt t="72629" x="6075363" y="1304925"/>
          <p14:tracePt t="72639" x="6061075" y="1290638"/>
          <p14:tracePt t="72645" x="6051550" y="1285875"/>
          <p14:tracePt t="72652" x="6035675" y="1274763"/>
          <p14:tracePt t="72660" x="6021388" y="1270000"/>
          <p14:tracePt t="72666" x="6011863" y="1270000"/>
          <p14:tracePt t="72673" x="5995988" y="1270000"/>
          <p14:tracePt t="72682" x="5981700" y="1270000"/>
          <p14:tracePt t="72690" x="5976938" y="1270000"/>
          <p14:tracePt t="72699" x="5967413" y="1270000"/>
          <p14:tracePt t="72709" x="5962650" y="1270000"/>
          <p14:tracePt t="72714" x="5946775" y="1270000"/>
          <p14:tracePt t="72720" x="5937250" y="1270000"/>
          <p14:tracePt t="72728" x="5922963" y="1270000"/>
          <p14:tracePt t="72738" x="5911850" y="1270000"/>
          <p14:tracePt t="72744" x="5876925" y="1274763"/>
          <p14:tracePt t="72752" x="5857875" y="1279525"/>
          <p14:tracePt t="72760" x="5827713" y="1290638"/>
          <p14:tracePt t="72768" x="5783263" y="1304925"/>
          <p14:tracePt t="72774" x="5738813" y="1314450"/>
          <p14:tracePt t="72782" x="5708650" y="1319213"/>
          <p14:tracePt t="72790" x="5664200" y="1330325"/>
          <p14:tracePt t="72797" x="5634038" y="1339850"/>
          <p14:tracePt t="72807" x="5603875" y="1344613"/>
          <p14:tracePt t="72814" x="5570538" y="1365250"/>
          <p14:tracePt t="72822" x="5559425" y="1370013"/>
          <p14:tracePt t="72830" x="5545138" y="1384300"/>
          <p14:tracePt t="72836" x="5530850" y="1389063"/>
          <p14:tracePt t="72844" x="5514975" y="1400175"/>
          <p14:tracePt t="72852" x="5510213" y="1404938"/>
          <p14:tracePt t="72860" x="5510213" y="1409700"/>
          <p14:tracePt t="72869" x="5505450" y="1409700"/>
          <p14:tracePt t="72880" x="5505450" y="1414463"/>
          <p14:tracePt t="72886" x="5500688" y="1414463"/>
          <p14:tracePt t="72899" x="5495925" y="1419225"/>
          <p14:tracePt t="72909" x="5491163" y="1423988"/>
          <p14:tracePt t="72918" x="5484813" y="1428750"/>
          <p14:tracePt t="72926" x="5475288" y="1428750"/>
          <p14:tracePt t="72935" x="5475288" y="1439863"/>
          <p14:tracePt t="73039" x="0" y="0"/>
        </p14:tracePtLst>
        <p14:tracePtLst>
          <p14:tracePt t="80669" x="5400675" y="1855788"/>
          <p14:tracePt t="80776" x="5400675" y="1851025"/>
          <p14:tracePt t="80801" x="5400675" y="1846263"/>
          <p14:tracePt t="80813" x="5395913" y="1841500"/>
          <p14:tracePt t="80822" x="5391150" y="1825625"/>
          <p14:tracePt t="80830" x="5391150" y="1816100"/>
          <p14:tracePt t="80838" x="5386388" y="1801813"/>
          <p14:tracePt t="80846" x="5376863" y="1785938"/>
          <p14:tracePt t="80854" x="5370513" y="1776413"/>
          <p14:tracePt t="80860" x="5370513" y="1762125"/>
          <p14:tracePt t="80868" x="5370513" y="1751013"/>
          <p14:tracePt t="80877" x="5365750" y="1736725"/>
          <p14:tracePt t="80884" x="5356225" y="1722438"/>
          <p14:tracePt t="80893" x="5351463" y="1706563"/>
          <p14:tracePt t="80900" x="5351463" y="1697038"/>
          <p14:tracePt t="80909" x="5351463" y="1682750"/>
          <p14:tracePt t="80916" x="5341938" y="1666875"/>
          <p14:tracePt t="80924" x="5337175" y="1657350"/>
          <p14:tracePt t="80930" x="5337175" y="1652588"/>
          <p14:tracePt t="80938" x="5330825" y="1638300"/>
          <p14:tracePt t="80945" x="5330825" y="1627188"/>
          <p14:tracePt t="80954" x="5330825" y="1612900"/>
          <p14:tracePt t="80962" x="5330825" y="1598613"/>
          <p14:tracePt t="80968" x="5326063" y="1587500"/>
          <p14:tracePt t="80977" x="5326063" y="1582738"/>
          <p14:tracePt t="80984" x="5326063" y="1573213"/>
          <p14:tracePt t="80992" x="5316538" y="1563688"/>
          <p14:tracePt t="81000" x="5316538" y="1547813"/>
          <p14:tracePt t="81009" x="5316538" y="1543050"/>
          <p14:tracePt t="81015" x="5311775" y="1538288"/>
          <p14:tracePt t="81023" x="5311775" y="1533525"/>
          <p14:tracePt t="81117" x="0" y="0"/>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dirty="0"/>
              <a:t>Cluster Analysis Run Offense Results</a:t>
            </a:r>
            <a:br>
              <a:rPr lang="en-US" dirty="0"/>
            </a:br>
            <a:r>
              <a:rPr lang="en-US" dirty="0"/>
              <a:t>K-means clustering with 4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114, 140, 52, 69</a:t>
            </a:r>
          </a:p>
          <a:p>
            <a:r>
              <a:rPr lang="en-US" dirty="0"/>
              <a:t>The Attributes are not too widespread.</a:t>
            </a:r>
          </a:p>
          <a:p>
            <a:pPr lvl="1"/>
            <a:r>
              <a:rPr lang="en-US" dirty="0"/>
              <a:t>Clusters 3 QB scrambles</a:t>
            </a:r>
          </a:p>
          <a:p>
            <a:pPr lvl="1"/>
            <a:r>
              <a:rPr lang="en-US" dirty="0"/>
              <a:t>Cluster 1 Away games and first downs</a:t>
            </a:r>
          </a:p>
          <a:p>
            <a:pPr lvl="1"/>
            <a:r>
              <a:rPr lang="en-US" dirty="0"/>
              <a:t>Cluster 2 runs up the middle</a:t>
            </a:r>
          </a:p>
          <a:p>
            <a:pPr lvl="1"/>
            <a:endParaRPr lang="en-US" dirty="0"/>
          </a:p>
        </p:txBody>
      </p:sp>
      <p:pic>
        <p:nvPicPr>
          <p:cNvPr id="5" name="Picture 4">
            <a:extLst>
              <a:ext uri="{FF2B5EF4-FFF2-40B4-BE49-F238E27FC236}">
                <a16:creationId xmlns:a16="http://schemas.microsoft.com/office/drawing/2014/main" id="{F039FA74-3A39-4659-817E-72BEF553BE2B}"/>
              </a:ext>
            </a:extLst>
          </p:cNvPr>
          <p:cNvPicPr>
            <a:picLocks noChangeAspect="1"/>
          </p:cNvPicPr>
          <p:nvPr/>
        </p:nvPicPr>
        <p:blipFill>
          <a:blip r:embed="rId4"/>
          <a:stretch>
            <a:fillRect/>
          </a:stretch>
        </p:blipFill>
        <p:spPr>
          <a:xfrm>
            <a:off x="643192" y="1715266"/>
            <a:ext cx="5451627" cy="310742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55593377"/>
      </p:ext>
    </p:extLst>
  </p:cSld>
  <p:clrMapOvr>
    <a:masterClrMapping/>
  </p:clrMapOvr>
  <mc:AlternateContent xmlns:mc="http://schemas.openxmlformats.org/markup-compatibility/2006" xmlns:p14="http://schemas.microsoft.com/office/powerpoint/2010/main">
    <mc:Choice Requires="p14">
      <p:transition spd="slow" p14:dur="2000" advTm="543379"/>
    </mc:Choice>
    <mc:Fallback xmlns="">
      <p:transition spd="slow" advTm="543379"/>
    </mc:Fallback>
  </mc:AlternateContent>
  <p:extLst>
    <p:ext uri="{3A86A75C-4F4B-4683-9AE1-C65F6400EC91}">
      <p14:laserTraceLst xmlns:p14="http://schemas.microsoft.com/office/powerpoint/2010/main">
        <p14:tracePtLst>
          <p14:tracePt t="14695" x="8469313" y="3062288"/>
          <p14:tracePt t="14864" x="8474075" y="3062288"/>
          <p14:tracePt t="14872" x="8488363" y="3062288"/>
          <p14:tracePt t="14878" x="8497888" y="3062288"/>
          <p14:tracePt t="14886" x="8513763" y="3067050"/>
          <p14:tracePt t="14894" x="8528050" y="3067050"/>
          <p14:tracePt t="14903" x="8539163" y="3067050"/>
          <p14:tracePt t="14910" x="8553450" y="3076575"/>
          <p14:tracePt t="14919" x="8567738" y="3076575"/>
          <p14:tracePt t="14924" x="8572500" y="3081338"/>
          <p14:tracePt t="14933" x="8578850" y="3081338"/>
          <p14:tracePt t="14940" x="8583613" y="3081338"/>
          <p14:tracePt t="14953" x="8588375" y="3081338"/>
          <p14:tracePt t="14960" x="8593138" y="3086100"/>
          <p14:tracePt t="14968" x="8597900" y="3086100"/>
          <p14:tracePt t="14976" x="8607425" y="3086100"/>
          <p14:tracePt t="14983" x="8612188" y="3086100"/>
          <p14:tracePt t="14990" x="8623300" y="3090863"/>
          <p14:tracePt t="15003" x="8628063" y="3090863"/>
          <p14:tracePt t="15010" x="8632825" y="3090863"/>
          <p14:tracePt t="15018" x="8647113" y="3097213"/>
          <p14:tracePt t="15026" x="8651875" y="3097213"/>
          <p14:tracePt t="15035" x="8667750" y="3106738"/>
          <p14:tracePt t="15040" x="8677275" y="3106738"/>
          <p14:tracePt t="15049" x="8682038" y="3111500"/>
          <p14:tracePt t="15056" x="8686800" y="3111500"/>
          <p14:tracePt t="15066" x="8702675" y="3111500"/>
          <p14:tracePt t="15072" x="8707438" y="3111500"/>
          <p14:tracePt t="15319" x="0" y="0"/>
        </p14:tracePtLst>
        <p14:tracePtLst>
          <p14:tracePt t="16091" x="7967663" y="3051175"/>
          <p14:tracePt t="16230" x="7972425" y="3051175"/>
          <p14:tracePt t="16238" x="7977188" y="3051175"/>
          <p14:tracePt t="16244" x="7993063" y="3051175"/>
          <p14:tracePt t="16252" x="7997825" y="3051175"/>
          <p14:tracePt t="16260" x="8002588" y="3051175"/>
          <p14:tracePt t="16272" x="8007350" y="3051175"/>
          <p14:tracePt t="16302" x="8012113" y="3051175"/>
          <p14:tracePt t="16310" x="8016875" y="3051175"/>
          <p14:tracePt t="16318" x="8032750" y="3051175"/>
          <p14:tracePt t="16326" x="8042275" y="3051175"/>
          <p14:tracePt t="16335" x="8047038" y="3051175"/>
          <p14:tracePt t="16342" x="8061325" y="3051175"/>
          <p14:tracePt t="16351" x="8072438" y="3051175"/>
          <p14:tracePt t="16356" x="8081963" y="3051175"/>
          <p14:tracePt t="16365" x="8091488" y="3051175"/>
          <p14:tracePt t="16372" x="8096250" y="3051175"/>
          <p14:tracePt t="16380" x="8101013" y="3051175"/>
          <p14:tracePt t="16388" x="8116888" y="3057525"/>
          <p14:tracePt t="16397" x="8126413" y="3057525"/>
          <p14:tracePt t="16404" x="8140700" y="3057525"/>
          <p14:tracePt t="16410" x="8151813" y="3057525"/>
          <p14:tracePt t="16419" x="8161338" y="3057525"/>
          <p14:tracePt t="16426" x="8166100" y="3057525"/>
          <p14:tracePt t="16435" x="8175625" y="3057525"/>
          <p14:tracePt t="16442" x="8180388" y="3057525"/>
          <p14:tracePt t="16468" x="8185150" y="3057525"/>
          <p14:tracePt t="16476" x="8191500" y="3057525"/>
          <p14:tracePt t="16484" x="8205788" y="3057525"/>
          <p14:tracePt t="16492" x="8215313" y="3057525"/>
          <p14:tracePt t="16502" x="8231188" y="3057525"/>
          <p14:tracePt t="16508" x="8245475" y="3057525"/>
          <p14:tracePt t="16515" x="8255000" y="3057525"/>
          <p14:tracePt t="16522" x="8270875" y="3057525"/>
          <p14:tracePt t="16529" x="8280400" y="3057525"/>
          <p14:tracePt t="16538" x="8294688" y="3057525"/>
          <p14:tracePt t="16593" x="8299450" y="3057525"/>
          <p14:tracePt t="16833" x="0" y="0"/>
        </p14:tracePtLst>
        <p14:tracePtLst>
          <p14:tracePt t="77735" x="793750" y="3151188"/>
          <p14:tracePt t="77876" x="793750" y="3155950"/>
          <p14:tracePt t="77884" x="809625" y="3170238"/>
          <p14:tracePt t="77893" x="828675" y="3176588"/>
          <p14:tracePt t="77900" x="873125" y="3195638"/>
          <p14:tracePt t="77908" x="912813" y="3205163"/>
          <p14:tracePt t="77914" x="958850" y="3209925"/>
          <p14:tracePt t="77922" x="977900" y="3209925"/>
          <p14:tracePt t="77930" x="1003300" y="3221038"/>
          <p14:tracePt t="77938" x="1012825" y="3221038"/>
          <p14:tracePt t="77946" x="1022350" y="3221038"/>
          <p14:tracePt t="77954" x="1027113" y="3221038"/>
          <p14:tracePt t="77962" x="1031875" y="3221038"/>
          <p14:tracePt t="77968" x="1038225" y="3225800"/>
          <p14:tracePt t="78000" x="1042988" y="3225800"/>
          <p14:tracePt t="78009" x="1047750" y="3225800"/>
          <p14:tracePt t="78021" x="1052513" y="3225800"/>
          <p14:tracePt t="78070" x="1057275" y="3225800"/>
          <p14:tracePt t="78080" x="1066800" y="3225800"/>
          <p14:tracePt t="78088" x="1071563" y="3225800"/>
          <p14:tracePt t="78096" x="1077913" y="3225800"/>
          <p14:tracePt t="78166" x="1082675" y="3225800"/>
          <p14:tracePt t="78182" x="1092200" y="3225800"/>
          <p14:tracePt t="78188" x="1106488" y="3225800"/>
          <p14:tracePt t="78196" x="1122363" y="3225800"/>
          <p14:tracePt t="78204" x="1131888" y="3225800"/>
          <p14:tracePt t="78212" x="1136650" y="3225800"/>
          <p14:tracePt t="78290" x="1150938" y="3225800"/>
          <p14:tracePt t="78300" x="1157288" y="3221038"/>
          <p14:tracePt t="78308" x="1162050" y="3221038"/>
          <p14:tracePt t="78316" x="1166813" y="3221038"/>
          <p14:tracePt t="78324" x="1181100" y="3221038"/>
          <p14:tracePt t="78332" x="1185863" y="3221038"/>
          <p14:tracePt t="78390" x="1190625" y="3221038"/>
          <p14:tracePt t="78416" x="1196975" y="3221038"/>
          <p14:tracePt t="78424" x="1206500" y="3221038"/>
          <p14:tracePt t="78432" x="1220788" y="3221038"/>
          <p14:tracePt t="78441" x="1231900" y="3221038"/>
          <p14:tracePt t="78448" x="1241425" y="3221038"/>
          <p14:tracePt t="78457" x="1246188" y="3221038"/>
          <p14:tracePt t="78528" x="1250950" y="3221038"/>
          <p14:tracePt t="78578" x="1255713" y="3221038"/>
          <p14:tracePt t="78586" x="1260475" y="3221038"/>
          <p14:tracePt t="78594" x="1276350" y="3221038"/>
          <p14:tracePt t="78602" x="1285875" y="3221038"/>
          <p14:tracePt t="78610" x="1300163" y="3221038"/>
          <p14:tracePt t="78618" x="1311275" y="3209925"/>
          <p14:tracePt t="78625" x="1325563" y="3209925"/>
          <p14:tracePt t="78632" x="1339850" y="3209925"/>
          <p14:tracePt t="78641" x="1350963" y="3209925"/>
          <p14:tracePt t="78648" x="1365250" y="3209925"/>
          <p14:tracePt t="78657" x="1374775" y="3209925"/>
          <p14:tracePt t="78734" x="1379538" y="3205163"/>
          <p14:tracePt t="78748" x="1390650" y="3205163"/>
          <p14:tracePt t="78757" x="1395413" y="3205163"/>
          <p14:tracePt t="78764" x="1400175" y="3205163"/>
          <p14:tracePt t="78772" x="1400175" y="3200400"/>
          <p14:tracePt t="78872" x="1404938" y="3200400"/>
          <p14:tracePt t="79000" x="1400175" y="3200400"/>
          <p14:tracePt t="79007" x="1395413" y="3200400"/>
          <p14:tracePt t="79014" x="1384300" y="3200400"/>
          <p14:tracePt t="79022" x="1379538" y="3200400"/>
          <p14:tracePt t="79030" x="1370013" y="3200400"/>
          <p14:tracePt t="79037" x="1365250" y="3205163"/>
          <p14:tracePt t="79046" x="1360488" y="3205163"/>
          <p14:tracePt t="79054" x="1344613" y="3205163"/>
          <p14:tracePt t="79062" x="1330325" y="3216275"/>
          <p14:tracePt t="79068" x="1320800" y="3216275"/>
          <p14:tracePt t="79077" x="1316038" y="3216275"/>
          <p14:tracePt t="79084" x="1300163" y="3221038"/>
          <p14:tracePt t="79093" x="1295400" y="3221038"/>
          <p14:tracePt t="79100" x="1285875" y="3225800"/>
          <p14:tracePt t="79109" x="1271588" y="3225800"/>
          <p14:tracePt t="79116" x="1255713" y="3225800"/>
          <p14:tracePt t="79138" x="1231900" y="3235325"/>
          <p14:tracePt t="79147" x="1225550" y="3235325"/>
          <p14:tracePt t="79155" x="1220788" y="3235325"/>
          <p14:tracePt t="79166" x="1216025" y="3235325"/>
          <p14:tracePt t="79337" x="0" y="0"/>
        </p14:tracePtLst>
        <p14:tracePtLst>
          <p14:tracePt t="86879" x="709613" y="3181350"/>
          <p14:tracePt t="86896" x="709613" y="3170238"/>
          <p14:tracePt t="87078" x="714375" y="3170238"/>
          <p14:tracePt t="87090" x="719138" y="3170238"/>
          <p14:tracePt t="87098" x="725488" y="3170238"/>
          <p14:tracePt t="87104" x="735013" y="3170238"/>
          <p14:tracePt t="87112" x="739775" y="3170238"/>
          <p14:tracePt t="87124" x="749300" y="3170238"/>
          <p14:tracePt t="87132" x="754063" y="3176588"/>
          <p14:tracePt t="87141" x="765175" y="3176588"/>
          <p14:tracePt t="87148" x="779463" y="3176588"/>
          <p14:tracePt t="87153" x="788988" y="3176588"/>
          <p14:tracePt t="87162" x="804863" y="3176588"/>
          <p14:tracePt t="87172" x="814388" y="3176588"/>
          <p14:tracePt t="87178" x="828675" y="3176588"/>
          <p14:tracePt t="87187" x="844550" y="3181350"/>
          <p14:tracePt t="87194" x="854075" y="3181350"/>
          <p14:tracePt t="87202" x="868363" y="3181350"/>
          <p14:tracePt t="87209" x="873125" y="3186113"/>
          <p14:tracePt t="87216" x="884238" y="3186113"/>
          <p14:tracePt t="87224" x="889000" y="3186113"/>
          <p14:tracePt t="87232" x="898525" y="3186113"/>
          <p14:tracePt t="87240" x="903288" y="3186113"/>
          <p14:tracePt t="87248" x="908050" y="3190875"/>
          <p14:tracePt t="87257" x="912813" y="3190875"/>
          <p14:tracePt t="87264" x="923925" y="3195638"/>
          <p14:tracePt t="87272" x="938213" y="3195638"/>
          <p14:tracePt t="87278" x="952500" y="3205163"/>
          <p14:tracePt t="87287" x="963613" y="3205163"/>
          <p14:tracePt t="87294" x="977900" y="3209925"/>
          <p14:tracePt t="87304" x="992188" y="3209925"/>
          <p14:tracePt t="87310" x="1003300" y="3221038"/>
          <p14:tracePt t="87316" x="1017588" y="3221038"/>
          <p14:tracePt t="87324" x="1027113" y="3221038"/>
          <p14:tracePt t="87332" x="1042988" y="3221038"/>
          <p14:tracePt t="87340" x="1057275" y="3221038"/>
          <p14:tracePt t="87348" x="1062038" y="3221038"/>
          <p14:tracePt t="87356" x="1066800" y="3221038"/>
          <p14:tracePt t="87364" x="1077913" y="3221038"/>
          <p14:tracePt t="87373" x="1082675" y="3225800"/>
          <p14:tracePt t="87378" x="1092200" y="3225800"/>
          <p14:tracePt t="87432" x="1096963" y="3225800"/>
          <p14:tracePt t="87486" x="1101725" y="3225800"/>
          <p14:tracePt t="87498" x="1106488" y="3225800"/>
          <p14:tracePt t="87526" x="1111250" y="3225800"/>
          <p14:tracePt t="87532" x="1127125" y="3230563"/>
          <p14:tracePt t="87541" x="1136650" y="3230563"/>
          <p14:tracePt t="87548" x="1150938" y="3230563"/>
          <p14:tracePt t="87556" x="1162050" y="3230563"/>
          <p14:tracePt t="87564" x="1176338" y="3230563"/>
          <p14:tracePt t="87573" x="1190625" y="3235325"/>
          <p14:tracePt t="87580" x="1201738" y="3235325"/>
          <p14:tracePt t="87587" x="1206500" y="3235325"/>
          <p14:tracePt t="87594" x="1211263" y="3235325"/>
          <p14:tracePt t="87607" x="1220788" y="3235325"/>
          <p14:tracePt t="87626" x="1225550" y="3235325"/>
          <p14:tracePt t="87646" x="1231900" y="3235325"/>
          <p14:tracePt t="87652" x="1236663" y="3235325"/>
          <p14:tracePt t="87660" x="1241425" y="3235325"/>
          <p14:tracePt t="87668" x="1246188" y="3235325"/>
          <p14:tracePt t="87680" x="1250950" y="3235325"/>
          <p14:tracePt t="87688" x="1260475" y="3235325"/>
          <p14:tracePt t="87696" x="1265238" y="3235325"/>
          <p14:tracePt t="87714" x="1271588" y="3235325"/>
          <p14:tracePt t="87723" x="1276350" y="3235325"/>
          <p14:tracePt t="87730" x="1281113" y="3235325"/>
          <p14:tracePt t="87739" x="1290638" y="3235325"/>
          <p14:tracePt t="87746" x="1300163" y="3235325"/>
          <p14:tracePt t="87754" x="1311275" y="3235325"/>
          <p14:tracePt t="87760" x="1316038" y="3235325"/>
          <p14:tracePt t="87768" x="1320800" y="3235325"/>
          <p14:tracePt t="87777" x="1325563" y="3235325"/>
          <p14:tracePt t="87784" x="1335088" y="3235325"/>
          <p14:tracePt t="87792" x="1339850" y="3235325"/>
          <p14:tracePt t="87838" x="1344613" y="3235325"/>
          <p14:tracePt t="87850" x="1355725" y="3235325"/>
          <p14:tracePt t="87859" x="1370013" y="3235325"/>
          <p14:tracePt t="87864" x="1379538" y="3235325"/>
          <p14:tracePt t="87873" x="1395413" y="3235325"/>
          <p14:tracePt t="87880" x="1409700" y="3235325"/>
          <p14:tracePt t="87889" x="1419225" y="3235325"/>
          <p14:tracePt t="87897" x="1423988" y="3235325"/>
          <p14:tracePt t="88237" x="0" y="0"/>
        </p14:tracePtLst>
        <p14:tracePtLst>
          <p14:tracePt t="91845" x="2919413" y="3170238"/>
          <p14:tracePt t="92060" x="2924175" y="3170238"/>
          <p14:tracePt t="92068" x="2928938" y="3170238"/>
          <p14:tracePt t="92077" x="2943225" y="3176588"/>
          <p14:tracePt t="92084" x="2954338" y="3176588"/>
          <p14:tracePt t="92092" x="2968625" y="3181350"/>
          <p14:tracePt t="92105" x="2973388" y="3186113"/>
          <p14:tracePt t="92110" x="2978150" y="3186113"/>
          <p14:tracePt t="92119" x="2982913" y="3186113"/>
          <p14:tracePt t="92136" x="3013075" y="3195638"/>
          <p14:tracePt t="92142" x="3022600" y="3200400"/>
          <p14:tracePt t="92150" x="3038475" y="3209925"/>
          <p14:tracePt t="92159" x="3052763" y="3216275"/>
          <p14:tracePt t="92164" x="3068638" y="3221038"/>
          <p14:tracePt t="92173" x="3087688" y="3230563"/>
          <p14:tracePt t="92180" x="3101975" y="3235325"/>
          <p14:tracePt t="92189" x="3113088" y="3240088"/>
          <p14:tracePt t="92196" x="3127375" y="3240088"/>
          <p14:tracePt t="92205" x="3132138" y="3240088"/>
          <p14:tracePt t="92255" x="3132138" y="3249613"/>
          <p14:tracePt t="92280" x="3136900" y="3255963"/>
          <p14:tracePt t="92289" x="3171825" y="3260725"/>
          <p14:tracePt t="92296" x="3201988" y="3260725"/>
          <p14:tracePt t="92305" x="3236913" y="3270250"/>
          <p14:tracePt t="92312" x="3255963" y="3270250"/>
          <p14:tracePt t="92320" x="3276600" y="3270250"/>
          <p14:tracePt t="92328" x="3290888" y="3270250"/>
          <p14:tracePt t="92334" x="3295650" y="3270250"/>
          <p14:tracePt t="92438" x="3300413" y="3270250"/>
          <p14:tracePt t="92450" x="3306763" y="3270250"/>
          <p14:tracePt t="92458" x="3311525" y="3270250"/>
          <p14:tracePt t="92491" x="3316288" y="3270250"/>
          <p14:tracePt t="92496" x="3321050" y="3270250"/>
          <p14:tracePt t="92505" x="3335338" y="3270250"/>
          <p14:tracePt t="92512" x="3355975" y="3270250"/>
          <p14:tracePt t="92520" x="3370263" y="3270250"/>
          <p14:tracePt t="92528" x="3381375" y="3270250"/>
          <p14:tracePt t="92537" x="3405188" y="3270250"/>
          <p14:tracePt t="92544" x="3414713" y="3270250"/>
          <p14:tracePt t="92550" x="3430588" y="3270250"/>
          <p14:tracePt t="92559" x="3440113" y="3270250"/>
          <p14:tracePt t="92566" x="3444875" y="3270250"/>
          <p14:tracePt t="92575" x="3449638" y="3270250"/>
          <p14:tracePt t="92582" x="3460750" y="3270250"/>
          <p14:tracePt t="92591" x="3470275" y="3270250"/>
          <p14:tracePt t="92598" x="3489325" y="3270250"/>
          <p14:tracePt t="92605" x="3514725" y="3270250"/>
          <p14:tracePt t="92612" x="3554413" y="3270250"/>
          <p14:tracePt t="92620" x="3573463" y="3270250"/>
          <p14:tracePt t="92628" x="3603625" y="3270250"/>
          <p14:tracePt t="92636" x="3643313" y="3270250"/>
          <p14:tracePt t="92644" x="3652838" y="3270250"/>
          <p14:tracePt t="92653" x="3668713" y="3270250"/>
          <p14:tracePt t="92659" x="3678238" y="3270250"/>
          <p14:tracePt t="92666" x="3694113" y="3270250"/>
          <p14:tracePt t="92675" x="3708400" y="3270250"/>
          <p14:tracePt t="92687" x="3713163" y="3270250"/>
          <p14:tracePt t="92694" x="3717925" y="3270250"/>
          <p14:tracePt t="92703" x="3722688" y="3270250"/>
          <p14:tracePt t="92709" x="3733800" y="3270250"/>
          <p14:tracePt t="92716" x="3743325" y="3270250"/>
          <p14:tracePt t="92725" x="3748088" y="3270250"/>
          <p14:tracePt t="92732" x="3752850" y="3270250"/>
          <p14:tracePt t="92741" x="3757613" y="3270250"/>
          <p14:tracePt t="92748" x="3762375" y="3270250"/>
          <p14:tracePt t="92757" x="3778250" y="3270250"/>
          <p14:tracePt t="92762" x="3787775" y="3270250"/>
          <p14:tracePt t="92770" x="3792538" y="3260725"/>
          <p14:tracePt t="92778" x="3806825" y="3260725"/>
          <p14:tracePt t="92786" x="3813175" y="3260725"/>
          <p14:tracePt t="92794" x="3817938" y="3260725"/>
          <p14:tracePt t="92856" x="3822700" y="3260725"/>
          <p14:tracePt t="92864" x="3841750" y="3255963"/>
          <p14:tracePt t="92870" x="3857625" y="3255963"/>
          <p14:tracePt t="92878" x="3867150" y="3249613"/>
          <p14:tracePt t="92888" x="3881438" y="3249613"/>
          <p14:tracePt t="92894" x="3892550" y="3249613"/>
          <p14:tracePt t="92903" x="3897313" y="3249613"/>
          <p14:tracePt t="92914" x="3906838" y="3249613"/>
          <p14:tracePt t="93172" x="3906838" y="3244850"/>
          <p14:tracePt t="93207" x="0" y="0"/>
        </p14:tracePtLst>
        <p14:tracePtLst>
          <p14:tracePt t="106315" x="804863" y="3160713"/>
          <p14:tracePt t="106458" x="804863" y="3165475"/>
          <p14:tracePt t="106469" x="809625" y="3170238"/>
          <p14:tracePt t="106476" x="814388" y="3181350"/>
          <p14:tracePt t="106484" x="828675" y="3186113"/>
          <p14:tracePt t="106492" x="844550" y="3200400"/>
          <p14:tracePt t="106501" x="854075" y="3205163"/>
          <p14:tracePt t="106508" x="868363" y="3209925"/>
          <p14:tracePt t="106514" x="884238" y="3221038"/>
          <p14:tracePt t="106523" x="893763" y="3225800"/>
          <p14:tracePt t="106530" x="908050" y="3235325"/>
          <p14:tracePt t="106539" x="912813" y="3235325"/>
          <p14:tracePt t="106546" x="919163" y="3240088"/>
          <p14:tracePt t="106558" x="928688" y="3240088"/>
          <p14:tracePt t="106634" x="933450" y="3244850"/>
          <p14:tracePt t="106650" x="938213" y="3244850"/>
          <p14:tracePt t="106658" x="942975" y="3244850"/>
          <p14:tracePt t="106666" x="947738" y="3249613"/>
          <p14:tracePt t="106684" x="952500" y="3249613"/>
          <p14:tracePt t="106706" x="958850" y="3249613"/>
          <p14:tracePt t="106712" x="973138" y="3249613"/>
          <p14:tracePt t="106721" x="977900" y="3249613"/>
          <p14:tracePt t="106728" x="982663" y="3249613"/>
          <p14:tracePt t="106735" x="987425" y="3249613"/>
          <p14:tracePt t="106742" x="1003300" y="3249613"/>
          <p14:tracePt t="106751" x="1008063" y="3249613"/>
          <p14:tracePt t="106758" x="1012825" y="3249613"/>
          <p14:tracePt t="106766" x="1017588" y="3249613"/>
          <p14:tracePt t="106778" x="1022350" y="3249613"/>
          <p14:tracePt t="106792" x="1027113" y="3249613"/>
          <p14:tracePt t="106804" x="1038225" y="3249613"/>
          <p14:tracePt t="106812" x="1042988" y="3249613"/>
          <p14:tracePt t="106821" x="1052513" y="3249613"/>
          <p14:tracePt t="106828" x="1057275" y="3249613"/>
          <p14:tracePt t="106838" x="1071563" y="3249613"/>
          <p14:tracePt t="106844" x="1077913" y="3244850"/>
          <p14:tracePt t="106853" x="1087438" y="3244850"/>
          <p14:tracePt t="106858" x="1101725" y="3244850"/>
          <p14:tracePt t="106866" x="1106488" y="3244850"/>
          <p14:tracePt t="106874" x="1117600" y="3235325"/>
          <p14:tracePt t="106887" x="1127125" y="3235325"/>
          <p14:tracePt t="106944" x="1131888" y="3230563"/>
          <p14:tracePt t="106955" x="1136650" y="3230563"/>
          <p14:tracePt t="106962" x="1141413" y="3230563"/>
          <p14:tracePt t="106974" x="1146175" y="3230563"/>
          <p14:tracePt t="107106" x="1150938" y="3230563"/>
          <p14:tracePt t="107114" x="1166813" y="3235325"/>
          <p14:tracePt t="107121" x="1176338" y="3235325"/>
          <p14:tracePt t="107135" x="1190625" y="3240088"/>
          <p14:tracePt t="107138" x="1206500" y="3240088"/>
          <p14:tracePt t="107144" x="1216025" y="3244850"/>
          <p14:tracePt t="107153" x="1231900" y="3244850"/>
          <p14:tracePt t="107160" x="1246188" y="3255963"/>
          <p14:tracePt t="107166" x="1255713" y="3255963"/>
          <p14:tracePt t="107174" x="1271588" y="3255963"/>
          <p14:tracePt t="107182" x="1281113" y="3255963"/>
          <p14:tracePt t="107190" x="1285875" y="3255963"/>
          <p14:tracePt t="107198" x="1295400" y="3255963"/>
          <p14:tracePt t="107207" x="1300163" y="3255963"/>
          <p14:tracePt t="107298" x="1304925" y="3255963"/>
          <p14:tracePt t="107314" x="1311275" y="3255963"/>
          <p14:tracePt t="107323" x="1316038" y="3255963"/>
          <p14:tracePt t="107330" x="1320800" y="3255963"/>
          <p14:tracePt t="107338" x="1320800" y="3244850"/>
          <p14:tracePt t="107353" x="1325563" y="3244850"/>
          <p14:tracePt t="107380" x="1335088" y="3244850"/>
          <p14:tracePt t="107387" x="1339850" y="3244850"/>
          <p14:tracePt t="107394" x="1344613" y="3244850"/>
          <p14:tracePt t="107402" x="1350963" y="3244850"/>
          <p14:tracePt t="107414" x="1355725" y="3244850"/>
          <p14:tracePt t="107426" x="1360488" y="3244850"/>
          <p14:tracePt t="107434" x="1365250" y="3244850"/>
          <p14:tracePt t="107442" x="1379538" y="3244850"/>
          <p14:tracePt t="107448" x="1390650" y="3244850"/>
          <p14:tracePt t="107457" x="1404938" y="3244850"/>
          <p14:tracePt t="107464" x="1419225" y="3249613"/>
          <p14:tracePt t="107473" x="1423988" y="3249613"/>
          <p14:tracePt t="107480" x="1435100" y="3249613"/>
          <p14:tracePt t="107490" x="1449388" y="3249613"/>
          <p14:tracePt t="107496" x="1454150" y="3249613"/>
          <p14:tracePt t="107503" x="1458913" y="3249613"/>
          <p14:tracePt t="107510" x="1463675" y="3249613"/>
          <p14:tracePt t="107752" x="0" y="0"/>
        </p14:tracePtLst>
        <p14:tracePtLst>
          <p14:tracePt t="110487" x="3017838" y="3160713"/>
          <p14:tracePt t="110912" x="3033713" y="3170238"/>
          <p14:tracePt t="110919" x="3052763" y="3170238"/>
          <p14:tracePt t="110926" x="3073400" y="3176588"/>
          <p14:tracePt t="110933" x="3097213" y="3181350"/>
          <p14:tracePt t="110942" x="3136900" y="3190875"/>
          <p14:tracePt t="110951" x="3192463" y="3200400"/>
          <p14:tracePt t="110958" x="3246438" y="3209925"/>
          <p14:tracePt t="110968" x="3271838" y="3216275"/>
          <p14:tracePt t="110973" x="3290888" y="3225800"/>
          <p14:tracePt t="110980" x="3306763" y="3225800"/>
          <p14:tracePt t="110989" x="3316288" y="3225800"/>
          <p14:tracePt t="110996" x="3330575" y="3230563"/>
          <p14:tracePt t="111004" x="3335338" y="3230563"/>
          <p14:tracePt t="111012" x="3346450" y="3230563"/>
          <p14:tracePt t="111018" x="3355975" y="3230563"/>
          <p14:tracePt t="111026" x="3360738" y="3230563"/>
          <p14:tracePt t="111034" x="3365500" y="3230563"/>
          <p14:tracePt t="111042" x="3375025" y="3230563"/>
          <p14:tracePt t="111051" x="3390900" y="3230563"/>
          <p14:tracePt t="111058" x="3400425" y="3230563"/>
          <p14:tracePt t="111067" x="3414713" y="3230563"/>
          <p14:tracePt t="111074" x="3430588" y="3235325"/>
          <p14:tracePt t="111080" x="3449638" y="3235325"/>
          <p14:tracePt t="111089" x="3460750" y="3235325"/>
          <p14:tracePt t="111096" x="3475038" y="3244850"/>
          <p14:tracePt t="111105" x="3489325" y="3244850"/>
          <p14:tracePt t="111112" x="3500438" y="3244850"/>
          <p14:tracePt t="111121" x="3514725" y="3244850"/>
          <p14:tracePt t="111133" x="3519488" y="3244850"/>
          <p14:tracePt t="111142" x="3524250" y="3244850"/>
          <p14:tracePt t="111154" x="3529013" y="3244850"/>
          <p14:tracePt t="111167" x="3533775" y="3244850"/>
          <p14:tracePt t="111174" x="3549650" y="3244850"/>
          <p14:tracePt t="111182" x="3559175" y="3244850"/>
          <p14:tracePt t="111189" x="3573463" y="3244850"/>
          <p14:tracePt t="111196" x="3603625" y="3244850"/>
          <p14:tracePt t="111205" x="3633788" y="3244850"/>
          <p14:tracePt t="111212" x="3652838" y="3244850"/>
          <p14:tracePt t="111221" x="3683000" y="3240088"/>
          <p14:tracePt t="111228" x="3698875" y="3240088"/>
          <p14:tracePt t="111236" x="3713163" y="3235325"/>
          <p14:tracePt t="111242" x="3722688" y="3235325"/>
          <p14:tracePt t="111251" x="3738563" y="3230563"/>
          <p14:tracePt t="111259" x="3743325" y="3230563"/>
          <p14:tracePt t="111267" x="3748088" y="3230563"/>
          <p14:tracePt t="111420" x="3752850" y="3230563"/>
          <p14:tracePt t="111428" x="3767138" y="3230563"/>
          <p14:tracePt t="111436" x="3778250" y="3230563"/>
          <p14:tracePt t="111444" x="3792538" y="3230563"/>
          <p14:tracePt t="111453" x="3806825" y="3221038"/>
          <p14:tracePt t="111460" x="3813175" y="3221038"/>
          <p14:tracePt t="111467" x="3817938" y="3221038"/>
          <p14:tracePt t="111474" x="3822700" y="3221038"/>
          <p14:tracePt t="111482" x="3827463" y="3221038"/>
          <p14:tracePt t="111490" x="3841750" y="3221038"/>
          <p14:tracePt t="111498" x="3852863" y="3221038"/>
          <p14:tracePt t="111507" x="3867150" y="3221038"/>
          <p14:tracePt t="111514" x="3876675" y="3216275"/>
          <p14:tracePt t="111523" x="3892550" y="3216275"/>
          <p14:tracePt t="111528" x="3906838" y="3216275"/>
          <p14:tracePt t="111537" x="3916363" y="3216275"/>
          <p14:tracePt t="111544" x="3932238" y="3216275"/>
          <p14:tracePt t="111554" x="3937000" y="3216275"/>
          <p14:tracePt t="111560" x="3941763" y="3216275"/>
          <p14:tracePt t="111814" x="3946525" y="3216275"/>
          <p14:tracePt t="111826" x="3951288" y="3216275"/>
          <p14:tracePt t="111842" x="3951288" y="3209925"/>
          <p14:tracePt t="111848" x="3956050" y="3209925"/>
          <p14:tracePt t="111872" x="3967163" y="3209925"/>
          <p14:tracePt t="111900" x="3971925" y="3209925"/>
          <p14:tracePt t="111910" x="3976688" y="3205163"/>
          <p14:tracePt t="111918" x="3981450" y="3205163"/>
          <p14:tracePt t="111930" x="3986213" y="3205163"/>
          <p14:tracePt t="111939" x="3986213" y="3195638"/>
          <p14:tracePt t="111946" x="3990975" y="3195638"/>
          <p14:tracePt t="111954" x="3995738" y="3195638"/>
          <p14:tracePt t="111960" x="4000500" y="3195638"/>
          <p14:tracePt t="111968" x="4011613" y="3195638"/>
          <p14:tracePt t="111976" x="4016375" y="3195638"/>
          <p14:tracePt t="111984" x="4016375" y="3190875"/>
          <p14:tracePt t="111992" x="4021138" y="3190875"/>
          <p14:tracePt t="112000" x="4025900" y="3190875"/>
          <p14:tracePt t="112791" x="0" y="0"/>
        </p14:tracePtLst>
        <p14:tracePtLst>
          <p14:tracePt t="136747" x="2709863" y="3870325"/>
          <p14:tracePt t="136860" x="2714625" y="3875088"/>
          <p14:tracePt t="136868" x="2725738" y="3875088"/>
          <p14:tracePt t="136876" x="2744788" y="3879850"/>
          <p14:tracePt t="136885" x="2755900" y="3890963"/>
          <p14:tracePt t="136892" x="2770188" y="3890963"/>
          <p14:tracePt t="136900" x="2784475" y="3895725"/>
          <p14:tracePt t="136906" x="2795588" y="3895725"/>
          <p14:tracePt t="136914" x="2809875" y="3900488"/>
          <p14:tracePt t="136922" x="2819400" y="3900488"/>
          <p14:tracePt t="136930" x="2835275" y="3910013"/>
          <p14:tracePt t="136938" x="2849563" y="3910013"/>
          <p14:tracePt t="136947" x="2868613" y="3910013"/>
          <p14:tracePt t="136954" x="2884488" y="3914775"/>
          <p14:tracePt t="136960" x="2894013" y="3914775"/>
          <p14:tracePt t="136969" x="2908300" y="3925888"/>
          <p14:tracePt t="136976" x="2924175" y="3925888"/>
          <p14:tracePt t="136984" x="2933700" y="3930650"/>
          <p14:tracePt t="136992" x="2947988" y="3935413"/>
          <p14:tracePt t="137002" x="2963863" y="3935413"/>
          <p14:tracePt t="137008" x="2973388" y="3944938"/>
          <p14:tracePt t="137014" x="2987675" y="3949700"/>
          <p14:tracePt t="137022" x="3003550" y="3954463"/>
          <p14:tracePt t="137030" x="3017838" y="3965575"/>
          <p14:tracePt t="137038" x="3038475" y="3965575"/>
          <p14:tracePt t="137047" x="3052763" y="3970338"/>
          <p14:tracePt t="137054" x="3073400" y="3970338"/>
          <p14:tracePt t="137062" x="3092450" y="3970338"/>
          <p14:tracePt t="137069" x="3108325" y="3970338"/>
          <p14:tracePt t="137076" x="3127375" y="3970338"/>
          <p14:tracePt t="137084" x="3148013" y="3970338"/>
          <p14:tracePt t="137092" x="3162300" y="3970338"/>
          <p14:tracePt t="137101" x="3181350" y="3970338"/>
          <p14:tracePt t="137108" x="3197225" y="3970338"/>
          <p14:tracePt t="137116" x="3206750" y="3970338"/>
          <p14:tracePt t="137133" x="3227388" y="3970338"/>
          <p14:tracePt t="137138" x="3232150" y="3970338"/>
          <p14:tracePt t="137147" x="3236913" y="3970338"/>
          <p14:tracePt t="137154" x="3241675" y="3970338"/>
          <p14:tracePt t="137162" x="3246438" y="3970338"/>
          <p14:tracePt t="137170" x="3255963" y="3965575"/>
          <p14:tracePt t="137176" x="3260725" y="3965575"/>
          <p14:tracePt t="137184" x="3260725" y="3954463"/>
          <p14:tracePt t="137192" x="3267075" y="3954463"/>
          <p14:tracePt t="137202" x="3271838" y="3949700"/>
          <p14:tracePt t="137208" x="3276600" y="3949700"/>
          <p14:tracePt t="137216" x="3276600" y="3944938"/>
          <p14:tracePt t="137224" x="3281363" y="3944938"/>
          <p14:tracePt t="137230" x="3286125" y="3944938"/>
          <p14:tracePt t="137262" x="3295650" y="3944938"/>
          <p14:tracePt t="137274" x="3300413" y="3940175"/>
          <p14:tracePt t="137283" x="3306763" y="3940175"/>
          <p14:tracePt t="137288" x="3316288" y="3935413"/>
          <p14:tracePt t="137298" x="3330575" y="3925888"/>
          <p14:tracePt t="137304" x="3335338" y="3919538"/>
          <p14:tracePt t="137313" x="3351213" y="3919538"/>
          <p14:tracePt t="137320" x="3355975" y="3914775"/>
          <p14:tracePt t="137333" x="3360738" y="3914775"/>
          <p14:tracePt t="137342" x="3365500" y="3914775"/>
          <p14:tracePt t="137382" x="3370263" y="3910013"/>
          <p14:tracePt t="137390" x="3375025" y="3910013"/>
          <p14:tracePt t="137444" x="3381375" y="3910013"/>
          <p14:tracePt t="137498" x="3381375" y="3905250"/>
          <p14:tracePt t="137607" x="0" y="0"/>
        </p14:tracePtLst>
        <p14:tracePtLst>
          <p14:tracePt t="147419" x="2655888" y="3910013"/>
          <p14:tracePt t="147614" x="2660650" y="3910013"/>
          <p14:tracePt t="147626" x="2665413" y="3910013"/>
          <p14:tracePt t="147635" x="2674938" y="3910013"/>
          <p14:tracePt t="147642" x="2681288" y="3910013"/>
          <p14:tracePt t="147650" x="2686050" y="3910013"/>
          <p14:tracePt t="147658" x="2700338" y="3910013"/>
          <p14:tracePt t="147665" x="2705100" y="3910013"/>
          <p14:tracePt t="147672" x="2709863" y="3910013"/>
          <p14:tracePt t="147682" x="2714625" y="3914775"/>
          <p14:tracePt t="147688" x="2720975" y="3914775"/>
          <p14:tracePt t="147701" x="2725738" y="3914775"/>
          <p14:tracePt t="147754" x="2735263" y="3914775"/>
          <p14:tracePt t="147767" x="2744788" y="3914775"/>
          <p14:tracePt t="147772" x="2749550" y="3914775"/>
          <p14:tracePt t="147781" x="2765425" y="3914775"/>
          <p14:tracePt t="147788" x="2770188" y="3914775"/>
          <p14:tracePt t="147796" x="2774950" y="3914775"/>
          <p14:tracePt t="147804" x="2779713" y="3925888"/>
          <p14:tracePt t="147978" x="2784475" y="3925888"/>
          <p14:tracePt t="147988" x="2800350" y="3925888"/>
          <p14:tracePt t="147996" x="2805113" y="3925888"/>
          <p14:tracePt t="148004" x="2809875" y="3925888"/>
          <p14:tracePt t="148012" x="2814638" y="3925888"/>
          <p14:tracePt t="148140" x="2824163" y="3925888"/>
          <p14:tracePt t="148152" x="2835275" y="3930650"/>
          <p14:tracePt t="148158" x="2840038" y="3930650"/>
          <p14:tracePt t="148167" x="2844800" y="3930650"/>
          <p14:tracePt t="148174" x="2854325" y="3935413"/>
          <p14:tracePt t="148182" x="2868613" y="3935413"/>
          <p14:tracePt t="148190" x="2884488" y="3940175"/>
          <p14:tracePt t="148198" x="2894013" y="3949700"/>
          <p14:tracePt t="148204" x="2908300" y="3949700"/>
          <p14:tracePt t="148212" x="2919413" y="3949700"/>
          <p14:tracePt t="148220" x="2933700" y="3954463"/>
          <p14:tracePt t="148229" x="2947988" y="3954463"/>
          <p14:tracePt t="148236" x="2959100" y="3954463"/>
          <p14:tracePt t="148245" x="2973388" y="3954463"/>
          <p14:tracePt t="148252" x="2978150" y="3954463"/>
          <p14:tracePt t="148258" x="2987675" y="3954463"/>
          <p14:tracePt t="148268" x="2998788" y="3954463"/>
          <p14:tracePt t="148274" x="3003550" y="3959225"/>
          <p14:tracePt t="148282" x="3008313" y="3959225"/>
          <p14:tracePt t="148298" x="3013075" y="3959225"/>
          <p14:tracePt t="148306" x="3017838" y="3959225"/>
          <p14:tracePt t="148314" x="3022600" y="3959225"/>
          <p14:tracePt t="148320" x="3027363" y="3959225"/>
          <p14:tracePt t="148333" x="3038475" y="3959225"/>
          <p14:tracePt t="148340" x="3043238" y="3965575"/>
          <p14:tracePt t="148349" x="3048000" y="3965575"/>
          <p14:tracePt t="148360" x="3052763" y="3965575"/>
          <p14:tracePt t="148368" x="3057525" y="3965575"/>
          <p14:tracePt t="148374" x="3062288" y="3965575"/>
          <p14:tracePt t="148383" x="3068638" y="3965575"/>
          <p14:tracePt t="148390" x="3082925" y="3965575"/>
          <p14:tracePt t="148400" x="3087688" y="3965575"/>
          <p14:tracePt t="148406" x="3092450" y="3965575"/>
          <p14:tracePt t="148415" x="3097213" y="3965575"/>
          <p14:tracePt t="148422" x="3101975" y="3965575"/>
          <p14:tracePt t="148429" x="3117850" y="3965575"/>
          <p14:tracePt t="148436" x="3122613" y="3965575"/>
          <p14:tracePt t="148445" x="3127375" y="3965575"/>
          <p14:tracePt t="148452" x="3136900" y="3965575"/>
          <p14:tracePt t="148465" x="3148013" y="3965575"/>
          <p14:tracePt t="148472" x="3152775" y="3965575"/>
          <p14:tracePt t="148479" x="3157538" y="3965575"/>
          <p14:tracePt t="148486" x="3162300" y="3965575"/>
          <p14:tracePt t="148494" x="3171825" y="3965575"/>
          <p14:tracePt t="148502" x="3187700" y="3965575"/>
          <p14:tracePt t="148510" x="3201988" y="3965575"/>
          <p14:tracePt t="148518" x="3211513" y="3965575"/>
          <p14:tracePt t="148526" x="3216275" y="3965575"/>
          <p14:tracePt t="148533" x="3232150" y="3965575"/>
          <p14:tracePt t="148540" x="3241675" y="3965575"/>
          <p14:tracePt t="148549" x="3255963" y="3965575"/>
          <p14:tracePt t="148556" x="3267075" y="3965575"/>
          <p14:tracePt t="148565" x="3281363" y="3965575"/>
          <p14:tracePt t="148572" x="3295650" y="3965575"/>
          <p14:tracePt t="148581" x="3306763" y="3965575"/>
          <p14:tracePt t="148586" x="3311525" y="3965575"/>
          <p14:tracePt t="148594" x="3325813" y="3965575"/>
          <p14:tracePt t="148602" x="3335338" y="3965575"/>
          <p14:tracePt t="148610" x="3340100" y="3965575"/>
          <p14:tracePt t="148618" x="3355975" y="3965575"/>
          <p14:tracePt t="148626" x="3365500" y="3965575"/>
          <p14:tracePt t="148634" x="3381375" y="3959225"/>
          <p14:tracePt t="148640" x="3386138" y="3959225"/>
          <p14:tracePt t="148649" x="3400425" y="3959225"/>
          <p14:tracePt t="148660" x="3405188" y="3959225"/>
          <p14:tracePt t="148760" x="3409950" y="3954463"/>
          <p14:tracePt t="148788" x="3414713" y="3954463"/>
          <p14:tracePt t="149070" x="3421063" y="3954463"/>
          <p14:tracePt t="149445" x="0" y="0"/>
        </p14:tracePtLst>
        <p14:tracePtLst>
          <p14:tracePt t="150765" x="3475038" y="3513138"/>
          <p14:tracePt t="150848" x="3475038" y="3517900"/>
          <p14:tracePt t="150869" x="3475038" y="3533775"/>
          <p14:tracePt t="150876" x="3484563" y="3548063"/>
          <p14:tracePt t="150884" x="3500438" y="3562350"/>
          <p14:tracePt t="150892" x="3509963" y="3573463"/>
          <p14:tracePt t="150899" x="3524250" y="3587750"/>
          <p14:tracePt t="150906" x="3540125" y="3602038"/>
          <p14:tracePt t="150915" x="3544888" y="3608388"/>
          <p14:tracePt t="150922" x="3544888" y="3613150"/>
          <p14:tracePt t="150931" x="3549650" y="3622675"/>
          <p14:tracePt t="150976" x="3549650" y="3627438"/>
          <p14:tracePt t="151030" x="3549650" y="3632200"/>
          <p14:tracePt t="151038" x="3549650" y="3641725"/>
          <p14:tracePt t="151047" x="3549650" y="3657600"/>
          <p14:tracePt t="151054" x="3549650" y="3671888"/>
          <p14:tracePt t="151061" x="3549650" y="3676650"/>
          <p14:tracePt t="151359" x="0" y="0"/>
        </p14:tracePtLst>
        <p14:tracePtLst>
          <p14:tracePt t="180519" x="1146175" y="3860800"/>
          <p14:tracePt t="180728" x="1157288" y="3860800"/>
          <p14:tracePt t="180738" x="1166813" y="3860800"/>
          <p14:tracePt t="180746" x="1171575" y="3860800"/>
          <p14:tracePt t="180754" x="1176338" y="3860800"/>
          <p14:tracePt t="180782" x="1181100" y="3860800"/>
          <p14:tracePt t="180832" x="1185863" y="3860800"/>
          <p14:tracePt t="180843" x="1190625" y="3860800"/>
          <p14:tracePt t="180850" x="1196975" y="3860800"/>
          <p14:tracePt t="180858" x="1201738" y="3860800"/>
          <p14:tracePt t="180866" x="1216025" y="3860800"/>
          <p14:tracePt t="180877" x="1220788" y="3860800"/>
          <p14:tracePt t="180882" x="1225550" y="3860800"/>
          <p14:tracePt t="180894" x="1231900" y="3860800"/>
          <p14:tracePt t="180932" x="1236663" y="3860800"/>
          <p14:tracePt t="180970" x="1250950" y="3860800"/>
          <p14:tracePt t="180982" x="1255713" y="3860800"/>
          <p14:tracePt t="180991" x="1271588" y="3865563"/>
          <p14:tracePt t="180998" x="1281113" y="3865563"/>
          <p14:tracePt t="181006" x="1295400" y="3865563"/>
          <p14:tracePt t="181013" x="1304925" y="3870325"/>
          <p14:tracePt t="181020" x="1320800" y="3870325"/>
          <p14:tracePt t="181029" x="1330325" y="3870325"/>
          <p14:tracePt t="181036" x="1344613" y="3870325"/>
          <p14:tracePt t="181045" x="1350963" y="3870325"/>
          <p14:tracePt t="181056" x="1355725" y="3870325"/>
          <p14:tracePt t="181063" x="1360488" y="3875088"/>
          <p14:tracePt t="181070" x="1370013" y="3875088"/>
          <p14:tracePt t="181079" x="1374775" y="3875088"/>
          <p14:tracePt t="181086" x="1384300" y="3875088"/>
          <p14:tracePt t="181096" x="1400175" y="3875088"/>
          <p14:tracePt t="181102" x="1409700" y="3886200"/>
          <p14:tracePt t="181111" x="1423988" y="3886200"/>
          <p14:tracePt t="181116" x="1439863" y="3890963"/>
          <p14:tracePt t="181124" x="1444625" y="3890963"/>
          <p14:tracePt t="181132" x="1454150" y="3895725"/>
          <p14:tracePt t="181141" x="1470025" y="3895725"/>
          <p14:tracePt t="181148" x="1484313" y="3905250"/>
          <p14:tracePt t="181156" x="1493838" y="3905250"/>
          <p14:tracePt t="181166" x="1498600" y="3905250"/>
          <p14:tracePt t="181172" x="1503363" y="3910013"/>
          <p14:tracePt t="181722" x="0" y="0"/>
        </p14:tracePtLst>
        <p14:tracePtLst>
          <p14:tracePt t="197811" x="1166813" y="3856038"/>
          <p14:tracePt t="197898" x="1166813" y="3860800"/>
          <p14:tracePt t="197920" x="1166813" y="3870325"/>
          <p14:tracePt t="197928" x="1171575" y="3870325"/>
          <p14:tracePt t="197936" x="1185863" y="3879850"/>
          <p14:tracePt t="197944" x="1201738" y="3886200"/>
          <p14:tracePt t="197952" x="1211263" y="3895725"/>
          <p14:tracePt t="197961" x="1225550" y="3900488"/>
          <p14:tracePt t="197968" x="1241425" y="3910013"/>
          <p14:tracePt t="197974" x="1255713" y="3914775"/>
          <p14:tracePt t="197982" x="1265238" y="3914775"/>
          <p14:tracePt t="197991" x="1281113" y="3919538"/>
          <p14:tracePt t="197998" x="1290638" y="3919538"/>
          <p14:tracePt t="198006" x="1304925" y="3919538"/>
          <p14:tracePt t="198014" x="1311275" y="3925888"/>
          <p14:tracePt t="198022" x="1316038" y="3925888"/>
          <p14:tracePt t="198028" x="1330325" y="3925888"/>
          <p14:tracePt t="198036" x="1339850" y="3925888"/>
          <p14:tracePt t="198044" x="1355725" y="3925888"/>
          <p14:tracePt t="198052" x="1365250" y="3925888"/>
          <p14:tracePt t="198061" x="1379538" y="3925888"/>
          <p14:tracePt t="198068" x="1390650" y="3925888"/>
          <p14:tracePt t="198077" x="1404938" y="3925888"/>
          <p14:tracePt t="198084" x="1419225" y="3925888"/>
          <p14:tracePt t="198091" x="1423988" y="3925888"/>
          <p14:tracePt t="198098" x="1435100" y="3925888"/>
          <p14:tracePt t="198106" x="1439863" y="3925888"/>
          <p14:tracePt t="198114" x="1444625" y="3925888"/>
          <p14:tracePt t="198122" x="1454150" y="3925888"/>
          <p14:tracePt t="198184" x="1458913" y="3925888"/>
          <p14:tracePt t="198195" x="1458913" y="3919538"/>
          <p14:tracePt t="198214" x="1463675" y="3919538"/>
          <p14:tracePt t="198227" x="1470025" y="3919538"/>
          <p14:tracePt t="198234" x="1474788" y="3919538"/>
          <p14:tracePt t="198241" x="1489075" y="3919538"/>
          <p14:tracePt t="198248" x="1498600" y="3914775"/>
          <p14:tracePt t="198256" x="1514475" y="3914775"/>
          <p14:tracePt t="198264" x="1524000" y="3914775"/>
          <p14:tracePt t="198273" x="1533525" y="3914775"/>
          <p14:tracePt t="198280" x="1544638" y="3914775"/>
          <p14:tracePt t="198289" x="1554163" y="3914775"/>
          <p14:tracePt t="198296" x="1568450" y="3914775"/>
          <p14:tracePt t="198302" x="1584325" y="3914775"/>
          <p14:tracePt t="198311" x="1593850" y="3914775"/>
          <p14:tracePt t="198318" x="1608138" y="3914775"/>
          <p14:tracePt t="198327" x="1617663" y="3914775"/>
          <p14:tracePt t="198334" x="1633538" y="3914775"/>
          <p14:tracePt t="198343" x="1647825" y="3914775"/>
          <p14:tracePt t="198350" x="1652588" y="3914775"/>
          <p14:tracePt t="198380" x="1657350" y="3914775"/>
          <p14:tracePt t="198393" x="1663700" y="3914775"/>
          <p14:tracePt t="198399" x="1673225" y="3914775"/>
          <p14:tracePt t="198407" x="1687513" y="3914775"/>
          <p14:tracePt t="198414" x="1703388" y="3914775"/>
          <p14:tracePt t="198422" x="1712913" y="3925888"/>
          <p14:tracePt t="198430" x="1727200" y="3925888"/>
          <p14:tracePt t="198439" x="1736725" y="3925888"/>
          <p14:tracePt t="198446" x="1752600" y="3925888"/>
          <p14:tracePt t="198454" x="1766888" y="3925888"/>
          <p14:tracePt t="198461" x="1776413" y="3919538"/>
          <p14:tracePt t="198468" x="1792288" y="3919538"/>
          <p14:tracePt t="198477" x="1797050" y="3914775"/>
          <p14:tracePt t="198484" x="1801813" y="3914775"/>
          <p14:tracePt t="198492" x="1806575" y="3914775"/>
          <p14:tracePt t="198642" x="1811338" y="3914775"/>
          <p14:tracePt t="198654" x="1816100" y="3914775"/>
          <p14:tracePt t="198663" x="1827213" y="3910013"/>
          <p14:tracePt t="198670" x="1831975" y="3910013"/>
          <p14:tracePt t="198678" x="1841500" y="3910013"/>
          <p14:tracePt t="198762" x="1846263" y="3910013"/>
          <p14:tracePt t="198790" x="1851025" y="3905250"/>
          <p14:tracePt t="198800" x="1862138" y="3905250"/>
          <p14:tracePt t="198808" x="1866900" y="3905250"/>
          <p14:tracePt t="198974" x="1866900" y="3900488"/>
          <p14:tracePt t="199061" x="0" y="0"/>
        </p14:tracePtLst>
        <p14:tracePtLst>
          <p14:tracePt t="258156" x="1617663" y="2098675"/>
          <p14:tracePt t="258238" x="1617663" y="2093913"/>
          <p14:tracePt t="258288" x="1608138" y="2093913"/>
          <p14:tracePt t="258304" x="1603375" y="2093913"/>
          <p14:tracePt t="258312" x="1589088" y="2093913"/>
          <p14:tracePt t="258320" x="1589088" y="2098675"/>
          <p14:tracePt t="258326" x="1584325" y="2098675"/>
          <p14:tracePt t="258474" x="1584325" y="2103438"/>
          <p14:tracePt t="258578" x="1577975" y="2109788"/>
          <p14:tracePt t="258590" x="1573213" y="2114550"/>
          <p14:tracePt t="259030" x="1577975" y="2114550"/>
          <p14:tracePt t="259036" x="1584325" y="2114550"/>
          <p14:tracePt t="259090" x="1593850" y="2114550"/>
          <p14:tracePt t="259140" x="1593850" y="2119313"/>
          <p14:tracePt t="259152" x="1593850" y="2128838"/>
          <p14:tracePt t="259160" x="1593850" y="2133600"/>
          <p14:tracePt t="259385" x="0" y="0"/>
        </p14:tracePtLst>
        <p14:tracePtLst>
          <p14:tracePt t="267701" x="1584325" y="2089150"/>
          <p14:tracePt t="267878" x="1577975" y="2089150"/>
          <p14:tracePt t="267886" x="1573213" y="2093913"/>
          <p14:tracePt t="268082" x="1577975" y="2093913"/>
          <p14:tracePt t="268144" x="1584325" y="2093913"/>
          <p14:tracePt t="268195" x="1584325" y="2098675"/>
          <p14:tracePt t="268202" x="1568450" y="2114550"/>
          <p14:tracePt t="268210" x="1558925" y="2128838"/>
          <p14:tracePt t="268218" x="1544638" y="2138363"/>
          <p14:tracePt t="268226" x="1538288" y="2143125"/>
          <p14:tracePt t="268233" x="1528763" y="2154238"/>
          <p14:tracePt t="268240" x="1528763" y="2159000"/>
          <p14:tracePt t="268294" x="1538288" y="2159000"/>
          <p14:tracePt t="268301" x="1544638" y="2163763"/>
          <p14:tracePt t="268310" x="1554163" y="2163763"/>
          <p14:tracePt t="268319" x="1568450" y="2163763"/>
          <p14:tracePt t="268326" x="1573213" y="2163763"/>
          <p14:tracePt t="268335" x="1577975" y="2163763"/>
          <p14:tracePt t="268418" x="1584325" y="2163763"/>
          <p14:tracePt t="268435" x="1593850" y="2163763"/>
          <p14:tracePt t="268442" x="1593850" y="2159000"/>
          <p14:tracePt t="268450" x="1598613" y="2159000"/>
          <p14:tracePt t="268518" x="1598613" y="2149475"/>
          <p14:tracePt t="268596" x="1603375" y="2149475"/>
          <p14:tracePt t="268612" x="1608138" y="2143125"/>
          <p14:tracePt t="268618" x="1612900" y="2138363"/>
          <p14:tracePt t="268626" x="1612900" y="2133600"/>
          <p14:tracePt t="269225" x="0" y="0"/>
        </p14:tracePtLst>
        <p14:tracePtLst>
          <p14:tracePt t="277013" x="1617663" y="2124075"/>
          <p14:tracePt t="277612" x="0" y="0"/>
        </p14:tracePtLst>
        <p14:tracePtLst>
          <p14:tracePt t="284237" x="1617663" y="2143125"/>
          <p14:tracePt t="284406" x="1617663" y="2138363"/>
          <p14:tracePt t="284975" x="0" y="0"/>
        </p14:tracePtLst>
        <p14:tracePtLst>
          <p14:tracePt t="290035" x="1668463" y="2124075"/>
          <p14:tracePt t="290044" x="1668463" y="2119313"/>
          <p14:tracePt t="290358" x="1663700" y="2119313"/>
          <p14:tracePt t="290368" x="1652588" y="2119313"/>
          <p14:tracePt t="290376" x="1647825" y="2119313"/>
          <p14:tracePt t="290504" x="1643063" y="2124075"/>
          <p14:tracePt t="290516" x="1633538" y="2133600"/>
          <p14:tracePt t="290524" x="1617663" y="2133600"/>
          <p14:tracePt t="290530" x="1612900" y="2138363"/>
          <p14:tracePt t="290538" x="1612900" y="2143125"/>
          <p14:tracePt t="290546" x="1608138" y="2143125"/>
          <p14:tracePt t="290782" x="1612900" y="2143125"/>
          <p14:tracePt t="290790" x="1617663" y="2143125"/>
          <p14:tracePt t="290799" x="1624013" y="2138363"/>
          <p14:tracePt t="290808" x="1633538" y="2138363"/>
          <p14:tracePt t="290830" x="1638300" y="2138363"/>
          <p14:tracePt t="290835" x="1638300" y="2133600"/>
          <p14:tracePt t="290849" x="1643063" y="2133600"/>
          <p14:tracePt t="290856" x="1647825" y="2133600"/>
          <p14:tracePt t="290864" x="1647825" y="2124075"/>
          <p14:tracePt t="290874" x="1652588" y="2124075"/>
          <p14:tracePt t="290895" x="1657350" y="2119313"/>
          <p14:tracePt t="290963" x="1663700" y="2114550"/>
          <p14:tracePt t="290979" x="1673225" y="2114550"/>
          <p14:tracePt t="290985" x="1677988" y="2109788"/>
          <p14:tracePt t="291539" x="0" y="0"/>
        </p14:tracePtLst>
        <p14:tracePtLst>
          <p14:tracePt t="308561" x="1216025" y="3592513"/>
          <p14:tracePt t="308742" x="1220788" y="3592513"/>
          <p14:tracePt t="308756" x="1225550" y="3592513"/>
          <p14:tracePt t="308764" x="1236663" y="3597275"/>
          <p14:tracePt t="308772" x="1241425" y="3597275"/>
          <p14:tracePt t="308788" x="1246188" y="3597275"/>
          <p14:tracePt t="308797" x="1246188" y="3602038"/>
          <p14:tracePt t="308804" x="1255713" y="3602038"/>
          <p14:tracePt t="308822" x="1260475" y="3602038"/>
          <p14:tracePt t="308831" x="1265238" y="3602038"/>
          <p14:tracePt t="308838" x="1276350" y="3602038"/>
          <p14:tracePt t="308846" x="1290638" y="3597275"/>
          <p14:tracePt t="308854" x="1304925" y="3597275"/>
          <p14:tracePt t="308861" x="1316038" y="3597275"/>
          <p14:tracePt t="308868" x="1320800" y="3597275"/>
          <p14:tracePt t="308877" x="1325563" y="3597275"/>
          <p14:tracePt t="308884" x="1339850" y="3597275"/>
          <p14:tracePt t="308893" x="1344613" y="3597275"/>
          <p14:tracePt t="308900" x="1350963" y="3597275"/>
          <p14:tracePt t="308913" x="1355725" y="3597275"/>
          <p14:tracePt t="308958" x="1360488" y="3597275"/>
          <p14:tracePt t="308965" x="1374775" y="3597275"/>
          <p14:tracePt t="308971" x="1384300" y="3602038"/>
          <p14:tracePt t="308980" x="1400175" y="3602038"/>
          <p14:tracePt t="308988" x="1414463" y="3608388"/>
          <p14:tracePt t="308997" x="1419225" y="3608388"/>
          <p14:tracePt t="309004" x="1423988" y="3613150"/>
          <p14:tracePt t="309074" x="1430338" y="3613150"/>
          <p14:tracePt t="309088" x="1435100" y="3613150"/>
          <p14:tracePt t="309096" x="1449388" y="3613150"/>
          <p14:tracePt t="309104" x="1454150" y="3613150"/>
          <p14:tracePt t="309113" x="1458913" y="3613150"/>
          <p14:tracePt t="309127" x="1463675" y="3613150"/>
          <p14:tracePt t="309130" x="1470025" y="3617913"/>
          <p14:tracePt t="309133" x="1484313" y="3617913"/>
          <p14:tracePt t="309143" x="1493838" y="3617913"/>
          <p14:tracePt t="309150" x="1509713" y="3617913"/>
          <p14:tracePt t="309159" x="1514475" y="3617913"/>
          <p14:tracePt t="309166" x="1519238" y="3617913"/>
          <p14:tracePt t="309174" x="1524000" y="3617913"/>
          <p14:tracePt t="309182" x="1528763" y="3617913"/>
          <p14:tracePt t="309188" x="1538288" y="3617913"/>
          <p14:tracePt t="309196" x="1544638" y="3617913"/>
          <p14:tracePt t="309203" x="1549400" y="3617913"/>
          <p14:tracePt t="309216" x="1554163" y="3617913"/>
          <p14:tracePt t="309225" x="1563688" y="3617913"/>
          <p14:tracePt t="309232" x="1573213" y="3617913"/>
          <p14:tracePt t="309241" x="1584325" y="3617913"/>
          <p14:tracePt t="309246" x="1593850" y="3617913"/>
          <p14:tracePt t="309254" x="1608138" y="3617913"/>
          <p14:tracePt t="309263" x="1624013" y="3617913"/>
          <p14:tracePt t="309270" x="1633538" y="3617913"/>
          <p14:tracePt t="309280" x="1647825" y="3617913"/>
          <p14:tracePt t="309286" x="1657350" y="3627438"/>
          <p14:tracePt t="309294" x="1673225" y="3627438"/>
          <p14:tracePt t="309300" x="1687513" y="3627438"/>
          <p14:tracePt t="309308" x="1697038" y="3627438"/>
          <p14:tracePt t="309316" x="1712913" y="3627438"/>
          <p14:tracePt t="309324" x="1717675" y="3627438"/>
          <p14:tracePt t="309332" x="1722438" y="3627438"/>
          <p14:tracePt t="309341" x="1727200" y="3632200"/>
          <p14:tracePt t="309348" x="1731963" y="3632200"/>
          <p14:tracePt t="309354" x="1736725" y="3632200"/>
          <p14:tracePt t="309362" x="1747838" y="3632200"/>
          <p14:tracePt t="309370" x="1757363" y="3632200"/>
          <p14:tracePt t="309379" x="1766888" y="3632200"/>
          <p14:tracePt t="309386" x="1782763" y="3632200"/>
          <p14:tracePt t="309394" x="1797050" y="3632200"/>
          <p14:tracePt t="309402" x="1806575" y="3632200"/>
          <p14:tracePt t="309411" x="1822450" y="3632200"/>
          <p14:tracePt t="309416" x="1827213" y="3632200"/>
          <p14:tracePt t="309424" x="1831975" y="3632200"/>
          <p14:tracePt t="309432" x="1841500" y="3632200"/>
          <p14:tracePt t="309441" x="1851025" y="3632200"/>
          <p14:tracePt t="309448" x="1857375" y="3632200"/>
          <p14:tracePt t="309456" x="1866900" y="3632200"/>
          <p14:tracePt t="309463" x="1871663" y="3632200"/>
          <p14:tracePt t="309470" x="1876425" y="3632200"/>
          <p14:tracePt t="309479" x="1890713" y="3632200"/>
          <p14:tracePt t="309485" x="1897063" y="3632200"/>
          <p14:tracePt t="309494" x="1901825" y="3632200"/>
          <p14:tracePt t="309502" x="1906588" y="3632200"/>
          <p14:tracePt t="309598" x="1911350" y="3632200"/>
          <p14:tracePt t="309614" x="1920875" y="3632200"/>
          <p14:tracePt t="309680" x="1925638" y="3632200"/>
          <p14:tracePt t="309690" x="1930400" y="3627438"/>
          <p14:tracePt t="309698" x="1936750" y="3627438"/>
          <p14:tracePt t="309706" x="1941513" y="3627438"/>
          <p14:tracePt t="309919" x="0" y="0"/>
        </p14:tracePtLst>
        <p14:tracePtLst>
          <p14:tracePt t="319193" x="1146175" y="3587750"/>
          <p14:tracePt t="319466" x="1150938" y="3587750"/>
          <p14:tracePt t="319474" x="1157288" y="3592513"/>
          <p14:tracePt t="319484" x="1166813" y="3597275"/>
          <p14:tracePt t="319492" x="1171575" y="3597275"/>
          <p14:tracePt t="319500" x="1176338" y="3608388"/>
          <p14:tracePt t="319509" x="1185863" y="3608388"/>
          <p14:tracePt t="319516" x="1190625" y="3613150"/>
          <p14:tracePt t="319524" x="1201738" y="3613150"/>
          <p14:tracePt t="319532" x="1211263" y="3613150"/>
          <p14:tracePt t="319542" x="1211263" y="3617913"/>
          <p14:tracePt t="319549" x="1216025" y="3617913"/>
          <p14:tracePt t="319575" x="1220788" y="3617913"/>
          <p14:tracePt t="319600" x="1225550" y="3622675"/>
          <p14:tracePt t="319620" x="1231900" y="3622675"/>
          <p14:tracePt t="319632" x="1241425" y="3622675"/>
          <p14:tracePt t="319641" x="1241425" y="3627438"/>
          <p14:tracePt t="319648" x="1246188" y="3627438"/>
          <p14:tracePt t="319766" x="1250950" y="3627438"/>
          <p14:tracePt t="319778" x="1255713" y="3632200"/>
          <p14:tracePt t="319785" x="1260475" y="3636963"/>
          <p14:tracePt t="319794" x="1265238" y="3636963"/>
          <p14:tracePt t="319874" x="1271588" y="3636963"/>
          <p14:tracePt t="319898" x="1281113" y="3636963"/>
          <p14:tracePt t="319914" x="1285875" y="3641725"/>
          <p14:tracePt t="319920" x="1290638" y="3641725"/>
          <p14:tracePt t="319928" x="1295400" y="3652838"/>
          <p14:tracePt t="319936" x="1300163" y="3652838"/>
          <p14:tracePt t="319944" x="1304925" y="3652838"/>
          <p14:tracePt t="319951" x="1311275" y="3657600"/>
          <p14:tracePt t="319972" x="1320800" y="3657600"/>
          <p14:tracePt t="319982" x="1325563" y="3657600"/>
          <p14:tracePt t="319990" x="1335088" y="3657600"/>
          <p14:tracePt t="319998" x="1350963" y="3657600"/>
          <p14:tracePt t="320006" x="1360488" y="3657600"/>
          <p14:tracePt t="320014" x="1365250" y="3657600"/>
          <p14:tracePt t="320023" x="1379538" y="3657600"/>
          <p14:tracePt t="320030" x="1384300" y="3657600"/>
          <p14:tracePt t="320035" x="1390650" y="3657600"/>
          <p14:tracePt t="320044" x="1395413" y="3657600"/>
          <p14:tracePt t="320052" x="1400175" y="3657600"/>
          <p14:tracePt t="320079" x="1404938" y="3657600"/>
          <p14:tracePt t="320088" x="1414463" y="3657600"/>
          <p14:tracePt t="320094" x="1419225" y="3657600"/>
          <p14:tracePt t="320102" x="1430338" y="3657600"/>
          <p14:tracePt t="320110" x="1435100" y="3657600"/>
          <p14:tracePt t="320117" x="1449388" y="3657600"/>
          <p14:tracePt t="320126" x="1458913" y="3657600"/>
          <p14:tracePt t="320134" x="1463675" y="3657600"/>
          <p14:tracePt t="320140" x="1474788" y="3657600"/>
          <p14:tracePt t="320151" x="1479550" y="3657600"/>
          <p14:tracePt t="320388" x="1484313" y="3657600"/>
          <p14:tracePt t="320400" x="1489075" y="3657600"/>
          <p14:tracePt t="320412" x="1493838" y="3657600"/>
          <p14:tracePt t="320484" x="1498600" y="3657600"/>
          <p14:tracePt t="320496" x="1503363" y="3657600"/>
          <p14:tracePt t="320503" x="1514475" y="3657600"/>
          <p14:tracePt t="320512" x="1519238" y="3657600"/>
          <p14:tracePt t="320543" x="1524000" y="3657600"/>
          <p14:tracePt t="320620" x="1528763" y="3657600"/>
          <p14:tracePt t="320630" x="1533525" y="3648075"/>
          <p14:tracePt t="320711" x="1538288" y="3648075"/>
          <p14:tracePt t="320720" x="1554163" y="3648075"/>
          <p14:tracePt t="320728" x="1563688" y="3648075"/>
          <p14:tracePt t="320736" x="1577975" y="3648075"/>
          <p14:tracePt t="320744" x="1589088" y="3648075"/>
          <p14:tracePt t="320750" x="1593850" y="3648075"/>
          <p14:tracePt t="320759" x="1608138" y="3648075"/>
          <p14:tracePt t="320766" x="1612900" y="3648075"/>
          <p14:tracePt t="320779" x="1617663" y="3648075"/>
          <p14:tracePt t="320870" x="1624013" y="3648075"/>
          <p14:tracePt t="320908" x="1628775" y="3648075"/>
          <p14:tracePt t="320920" x="1638300" y="3648075"/>
          <p14:tracePt t="320928" x="1647825" y="3648075"/>
          <p14:tracePt t="320936" x="1668463" y="3648075"/>
          <p14:tracePt t="320944" x="1682750" y="3648075"/>
          <p14:tracePt t="320952" x="1692275" y="3648075"/>
          <p14:tracePt t="320961" x="1708150" y="3648075"/>
          <p14:tracePt t="320965" x="1722438" y="3652838"/>
          <p14:tracePt t="320974" x="1727200" y="3652838"/>
          <p14:tracePt t="320982" x="1731963" y="3652838"/>
          <p14:tracePt t="320994" x="1736725" y="3652838"/>
          <p14:tracePt t="321010" x="1743075" y="3652838"/>
          <p14:tracePt t="321020" x="1747838" y="3652838"/>
          <p14:tracePt t="321032" x="1752600" y="3652838"/>
          <p14:tracePt t="321042" x="1762125" y="3652838"/>
          <p14:tracePt t="321048" x="1766888" y="3652838"/>
          <p14:tracePt t="321057" x="1776413" y="3652838"/>
          <p14:tracePt t="321064" x="1782763" y="3652838"/>
          <p14:tracePt t="321075" x="1787525" y="3652838"/>
          <p14:tracePt t="321082" x="1797050" y="3652838"/>
          <p14:tracePt t="321094" x="1801813" y="3652838"/>
          <p14:tracePt t="321106" x="1806575" y="3652838"/>
          <p14:tracePt t="321114" x="1811338" y="3652838"/>
          <p14:tracePt t="321124" x="1816100" y="3652838"/>
          <p14:tracePt t="321231" x="1822450" y="3652838"/>
          <p14:tracePt t="321240" x="1836738" y="3652838"/>
          <p14:tracePt t="321248" x="1846263" y="3652838"/>
          <p14:tracePt t="321256" x="1851025" y="3652838"/>
          <p14:tracePt t="321268" x="1862138" y="3652838"/>
          <p14:tracePt t="321933" x="0" y="0"/>
        </p14:tracePtLst>
        <p14:tracePtLst>
          <p14:tracePt t="372891" x="1355725" y="3592513"/>
          <p14:tracePt t="373016" x="1360488" y="3587750"/>
          <p14:tracePt t="373024" x="1365250" y="3587750"/>
          <p14:tracePt t="373032" x="1370013" y="3582988"/>
          <p14:tracePt t="373038" x="1379538" y="3582988"/>
          <p14:tracePt t="373046" x="1390650" y="3582988"/>
          <p14:tracePt t="373054" x="1400175" y="3582988"/>
          <p14:tracePt t="373061" x="1414463" y="3582988"/>
          <p14:tracePt t="373071" x="1423988" y="3582988"/>
          <p14:tracePt t="373078" x="1439863" y="3582988"/>
          <p14:tracePt t="373086" x="1449388" y="3582988"/>
          <p14:tracePt t="373094" x="1463675" y="3582988"/>
          <p14:tracePt t="373101" x="1474788" y="3582988"/>
          <p14:tracePt t="373108" x="1489075" y="3582988"/>
          <p14:tracePt t="373115" x="1503363" y="3582988"/>
          <p14:tracePt t="373124" x="1514475" y="3582988"/>
          <p14:tracePt t="373132" x="1528763" y="3582988"/>
          <p14:tracePt t="373140" x="1538288" y="3582988"/>
          <p14:tracePt t="373146" x="1554163" y="3582988"/>
          <p14:tracePt t="373154" x="1563688" y="3582988"/>
          <p14:tracePt t="373162" x="1568450" y="3582988"/>
          <p14:tracePt t="373814" x="0" y="0"/>
        </p14:tracePtLst>
        <p14:tracePtLst>
          <p14:tracePt t="378473" x="1925638" y="3538538"/>
          <p14:tracePt t="379331" x="0" y="0"/>
        </p14:tracePtLst>
        <p14:tracePtLst>
          <p14:tracePt t="380045" x="1946275" y="3919538"/>
          <p14:tracePt t="380062" x="1951038" y="3919538"/>
          <p14:tracePt t="380207" x="0" y="0"/>
        </p14:tracePtLst>
        <p14:tracePtLst>
          <p14:tracePt t="392765" x="1920875" y="3498850"/>
          <p14:tracePt t="392772" x="1920875" y="3494088"/>
          <p14:tracePt t="393481" x="1920875" y="3503613"/>
          <p14:tracePt t="393489" x="1925638" y="3517900"/>
          <p14:tracePt t="393499" x="1936750" y="3533775"/>
          <p14:tracePt t="393504" x="1941513" y="3538538"/>
          <p14:tracePt t="393513" x="1941513" y="3543300"/>
          <p14:tracePt t="393561" x="1946275" y="3557588"/>
          <p14:tracePt t="393573" x="1946275" y="3562350"/>
          <p14:tracePt t="393583" x="1951038" y="3573463"/>
          <p14:tracePt t="393589" x="1960563" y="3587750"/>
          <p14:tracePt t="393599" x="1960563" y="3597275"/>
          <p14:tracePt t="393605" x="1965325" y="3613150"/>
          <p14:tracePt t="393613" x="1970088" y="3627438"/>
          <p14:tracePt t="393620" x="1970088" y="3636963"/>
          <p14:tracePt t="393628" x="1981200" y="3652838"/>
          <p14:tracePt t="393636" x="1981200" y="3667125"/>
          <p14:tracePt t="393643" x="1985963" y="3681413"/>
          <p14:tracePt t="393652" x="1985963" y="3687763"/>
          <p14:tracePt t="393660" x="1990725" y="3697288"/>
          <p14:tracePt t="393667" x="1990725" y="3711575"/>
          <p14:tracePt t="393673" x="1990725" y="3721100"/>
          <p14:tracePt t="393682" x="2000250" y="3736975"/>
          <p14:tracePt t="393689" x="2000250" y="3751263"/>
          <p14:tracePt t="393699" x="2000250" y="3756025"/>
          <p14:tracePt t="393706" x="2000250" y="3760788"/>
          <p14:tracePt t="393720" x="2000250" y="3767138"/>
          <p14:tracePt t="393740" x="2000250" y="3771900"/>
          <p14:tracePt t="393782" x="2000250" y="3776663"/>
          <p14:tracePt t="393790" x="2000250" y="3790950"/>
          <p14:tracePt t="393798" x="2000250" y="3800475"/>
          <p14:tracePt t="393806" x="2000250" y="3816350"/>
          <p14:tracePt t="393814" x="2000250" y="3825875"/>
          <p14:tracePt t="393822" x="2000250" y="3840163"/>
          <p14:tracePt t="393829" x="1995488" y="3856038"/>
          <p14:tracePt t="393836" x="1995488" y="3865563"/>
          <p14:tracePt t="393844" x="1990725" y="3879850"/>
          <p14:tracePt t="393852" x="1990725" y="3886200"/>
          <p14:tracePt t="393859" x="1990725" y="3890963"/>
          <p14:tracePt t="393868" x="1990725" y="3895725"/>
          <p14:tracePt t="393881" x="1990725" y="3900488"/>
          <p14:tracePt t="393886" x="1985963" y="3900488"/>
          <p14:tracePt t="393925" x="1985963" y="3910013"/>
          <p14:tracePt t="393935" x="1981200" y="3914775"/>
          <p14:tracePt t="393944" x="1981200" y="3925888"/>
          <p14:tracePt t="393952" x="1970088" y="3940175"/>
          <p14:tracePt t="393960" x="1965325" y="3954463"/>
          <p14:tracePt t="393968" x="1960563" y="3959225"/>
          <p14:tracePt t="393975" x="1960563" y="3970338"/>
          <p14:tracePt t="393984" x="1960563" y="3975100"/>
          <p14:tracePt t="393992" x="1955800" y="3979863"/>
          <p14:tracePt t="393999" x="1955800" y="3989388"/>
          <p14:tracePt t="394026" x="1955800" y="3994150"/>
          <p14:tracePt t="394308" x="1955800" y="3984625"/>
          <p14:tracePt t="394322" x="1955800" y="3979863"/>
          <p14:tracePt t="394331" x="1955800" y="3975100"/>
          <p14:tracePt t="394337" x="1955800" y="3965575"/>
          <p14:tracePt t="394346" x="1955800" y="3959225"/>
          <p14:tracePt t="394353" x="1955800" y="3944938"/>
          <p14:tracePt t="394363" x="1955800" y="3940175"/>
          <p14:tracePt t="394370" x="1955800" y="3935413"/>
          <p14:tracePt t="394375" x="1955800" y="3930650"/>
          <p14:tracePt t="394385" x="1955800" y="3914775"/>
          <p14:tracePt t="394392" x="1955800" y="3905250"/>
          <p14:tracePt t="394400" x="1955800" y="3890963"/>
          <p14:tracePt t="394407" x="1955800" y="3879850"/>
          <p14:tracePt t="394417" x="1955800" y="3870325"/>
          <p14:tracePt t="394423" x="1960563" y="3860800"/>
          <p14:tracePt t="394429" x="1970088" y="3846513"/>
          <p14:tracePt t="394438" x="1976438" y="3830638"/>
          <p14:tracePt t="394446" x="1985963" y="3821113"/>
          <p14:tracePt t="394454" x="1990725" y="3806825"/>
          <p14:tracePt t="394462" x="1990725" y="3786188"/>
          <p14:tracePt t="394470" x="2005013" y="3771900"/>
          <p14:tracePt t="394478" x="2009775" y="3746500"/>
          <p14:tracePt t="394485" x="2020888" y="3727450"/>
          <p14:tracePt t="394492" x="2025650" y="3711575"/>
          <p14:tracePt t="394500" x="2030413" y="3702050"/>
          <p14:tracePt t="394508" x="2039938" y="3687763"/>
          <p14:tracePt t="394517" x="2039938" y="3671888"/>
          <p14:tracePt t="394524" x="2044700" y="3662363"/>
          <p14:tracePt t="394532" x="2044700" y="3648075"/>
          <p14:tracePt t="394537" x="2044700" y="3641725"/>
          <p14:tracePt t="394546" x="2044700" y="3627438"/>
          <p14:tracePt t="394554" x="2049463" y="3622675"/>
          <p14:tracePt t="394562" x="2049463" y="3613150"/>
          <p14:tracePt t="394569" x="2049463" y="3597275"/>
          <p14:tracePt t="394579" x="2049463" y="3592513"/>
          <p14:tracePt t="394586" x="2049463" y="3587750"/>
          <p14:tracePt t="394594" x="2049463" y="3578225"/>
          <p14:tracePt t="394600" x="2055813" y="3573463"/>
          <p14:tracePt t="394607" x="2055813" y="3562350"/>
          <p14:tracePt t="394619" x="2055813" y="3557588"/>
          <p14:tracePt t="394629" x="2055813" y="3552825"/>
          <p14:tracePt t="394636" x="2055813" y="3548063"/>
          <p14:tracePt t="394644" x="2055813" y="3543300"/>
          <p14:tracePt t="394650" x="2055813" y="3538538"/>
          <p14:tracePt t="394658" x="2055813" y="3522663"/>
          <p14:tracePt t="394666" x="2055813" y="3517900"/>
          <p14:tracePt t="394674" x="2055813" y="3508375"/>
          <p14:tracePt t="394684" x="2055813" y="3494088"/>
          <p14:tracePt t="394689" x="2055813" y="3489325"/>
          <p14:tracePt t="394698" x="2055813" y="3482975"/>
          <p14:tracePt t="394703" x="2055813" y="3468688"/>
          <p14:tracePt t="394713" x="2055813" y="3459163"/>
          <p14:tracePt t="394720" x="2049463" y="3454400"/>
          <p14:tracePt t="394736" x="2049463" y="3449638"/>
          <p14:tracePt t="394794" x="2044700" y="3449638"/>
          <p14:tracePt t="394802" x="2039938" y="3454400"/>
          <p14:tracePt t="394808" x="2035175" y="3459163"/>
          <p14:tracePt t="394817" x="2020888" y="3463925"/>
          <p14:tracePt t="394824" x="2009775" y="3473450"/>
          <p14:tracePt t="394833" x="1995488" y="3473450"/>
          <p14:tracePt t="394840" x="1990725" y="3478213"/>
          <p14:tracePt t="394848" x="1985963" y="3482975"/>
          <p14:tracePt t="394855" x="1981200" y="3482975"/>
          <p14:tracePt t="395010" x="1981200" y="3489325"/>
          <p14:tracePt t="395032" x="1981200" y="3494088"/>
          <p14:tracePt t="395048" x="1981200" y="3508375"/>
          <p14:tracePt t="395056" x="1985963" y="3517900"/>
          <p14:tracePt t="395064" x="1985963" y="3543300"/>
          <p14:tracePt t="395072" x="1995488" y="3562350"/>
          <p14:tracePt t="395081" x="1995488" y="3582988"/>
          <p14:tracePt t="395086" x="2000250" y="3597275"/>
          <p14:tracePt t="395093" x="2000250" y="3617913"/>
          <p14:tracePt t="395102" x="2005013" y="3641725"/>
          <p14:tracePt t="395110" x="2016125" y="3662363"/>
          <p14:tracePt t="395119" x="2016125" y="3676650"/>
          <p14:tracePt t="395132" x="2016125" y="3697288"/>
          <p14:tracePt t="395134" x="2016125" y="3711575"/>
          <p14:tracePt t="395139" x="2020888" y="3721100"/>
          <p14:tracePt t="395148" x="2020888" y="3736975"/>
          <p14:tracePt t="395156" x="2020888" y="3746500"/>
          <p14:tracePt t="395165" x="2020888" y="3760788"/>
          <p14:tracePt t="395172" x="2020888" y="3776663"/>
          <p14:tracePt t="395180" x="2020888" y="3781425"/>
          <p14:tracePt t="395188" x="2020888" y="3790950"/>
          <p14:tracePt t="395197" x="2016125" y="3806825"/>
          <p14:tracePt t="395202" x="2016125" y="3816350"/>
          <p14:tracePt t="395210" x="2016125" y="3830638"/>
          <p14:tracePt t="395218" x="2016125" y="3840163"/>
          <p14:tracePt t="395226" x="2005013" y="3856038"/>
          <p14:tracePt t="395234" x="2005013" y="3870325"/>
          <p14:tracePt t="395243" x="2005013" y="3879850"/>
          <p14:tracePt t="395248" x="2005013" y="3886200"/>
          <p14:tracePt t="395256" x="2005013" y="3900488"/>
          <p14:tracePt t="395338" x="2000250" y="3914775"/>
          <p14:tracePt t="395345" x="1995488" y="3919538"/>
          <p14:tracePt t="395354" x="1990725" y="3925888"/>
          <p14:tracePt t="395360" x="1990725" y="3930650"/>
          <p14:tracePt t="395368" x="1985963" y="3944938"/>
          <p14:tracePt t="395376" x="1976438" y="3949700"/>
          <p14:tracePt t="395384" x="1970088" y="3954463"/>
          <p14:tracePt t="395466" x="1965325" y="3959225"/>
          <p14:tracePt t="395472" x="1965325" y="3965575"/>
          <p14:tracePt t="395492" x="1965325" y="3970338"/>
          <p14:tracePt t="395530" x="1960563" y="3970338"/>
          <p14:tracePt t="396335" x="0" y="0"/>
        </p14:tracePtLst>
        <p14:tracePtLst>
          <p14:tracePt t="399665" x="2665413" y="3944938"/>
          <p14:tracePt t="399834" x="2670175" y="3925888"/>
          <p14:tracePt t="399836" x="0" y="0"/>
        </p14:tracePtLst>
        <p14:tracePtLst>
          <p14:tracePt t="401549" x="2616200" y="3910013"/>
          <p14:tracePt t="401608" x="2616200" y="3905250"/>
          <p14:tracePt t="401619" x="2620963" y="3900488"/>
          <p14:tracePt t="401628" x="2630488" y="3875088"/>
          <p14:tracePt t="401635" x="2646363" y="3830638"/>
          <p14:tracePt t="401644" x="2665413" y="3786188"/>
          <p14:tracePt t="401652" x="2686050" y="3727450"/>
          <p14:tracePt t="401659" x="2700338" y="3681413"/>
          <p14:tracePt t="401667" x="2709863" y="3641725"/>
          <p14:tracePt t="401673" x="2720975" y="3597275"/>
          <p14:tracePt t="401682" x="2725738" y="3568700"/>
          <p14:tracePt t="401690" x="2735263" y="3552825"/>
          <p14:tracePt t="401698" x="2749550" y="3529013"/>
          <p14:tracePt t="401705" x="2749550" y="3508375"/>
          <p14:tracePt t="401712" x="2755900" y="3494088"/>
          <p14:tracePt t="401720" x="2755900" y="3482975"/>
          <p14:tracePt t="401729" x="2760663" y="3468688"/>
          <p14:tracePt t="401736" x="2760663" y="3459163"/>
          <p14:tracePt t="401744" x="2760663" y="3443288"/>
          <p14:tracePt t="401751" x="2760663" y="3433763"/>
          <p14:tracePt t="401760" x="2760663" y="3419475"/>
          <p14:tracePt t="401768" x="2760663" y="3414713"/>
          <p14:tracePt t="401774" x="2765425" y="3408363"/>
          <p14:tracePt t="401783" x="2765425" y="3403600"/>
          <p14:tracePt t="401837" x="0" y="0"/>
        </p14:tracePtLst>
        <p14:tracePtLst>
          <p14:tracePt t="402613" x="3500438" y="3914775"/>
          <p14:tracePt t="402646" x="3500438" y="3910013"/>
          <p14:tracePt t="402654" x="3500438" y="3895725"/>
          <p14:tracePt t="402662" x="3500438" y="3865563"/>
          <p14:tracePt t="402669" x="3505200" y="3825875"/>
          <p14:tracePt t="402679" x="3505200" y="3786188"/>
          <p14:tracePt t="402686" x="3509963" y="3741738"/>
          <p14:tracePt t="402695" x="3509963" y="3711575"/>
          <p14:tracePt t="402700" x="3519488" y="3671888"/>
          <p14:tracePt t="402708" x="3519488" y="3652838"/>
          <p14:tracePt t="402716" x="3519488" y="3627438"/>
          <p14:tracePt t="402723" x="3519488" y="3617913"/>
          <p14:tracePt t="402732" x="3519488" y="3602038"/>
          <p14:tracePt t="402739" x="3519488" y="3592513"/>
          <p14:tracePt t="402747" x="3519488" y="3578225"/>
          <p14:tracePt t="402753" x="3519488" y="3568700"/>
          <p14:tracePt t="402762" x="3519488" y="3552825"/>
          <p14:tracePt t="402770" x="3519488" y="3543300"/>
          <p14:tracePt t="402778" x="3519488" y="3533775"/>
          <p14:tracePt t="402786" x="3519488" y="3529013"/>
          <p14:tracePt t="402856" x="0" y="0"/>
        </p14:tracePtLst>
        <p14:tracePtLst>
          <p14:tracePt t="405877" x="2109788" y="4238625"/>
          <p14:tracePt t="406224" x="2114550" y="4232275"/>
          <p14:tracePt t="406232" x="2124075" y="4232275"/>
          <p14:tracePt t="406239" x="2128838" y="4232275"/>
          <p14:tracePt t="406247" x="2144713" y="4227513"/>
          <p14:tracePt t="406394" x="2149475" y="4227513"/>
          <p14:tracePt t="406405" x="2149475" y="4232275"/>
          <p14:tracePt t="406412" x="2154238" y="4238625"/>
          <p14:tracePt t="406420" x="2154238" y="4243388"/>
          <p14:tracePt t="406429" x="2154238" y="4257675"/>
          <p14:tracePt t="406436" x="2159000" y="4262438"/>
          <p14:tracePt t="406445" x="2159000" y="4271963"/>
          <p14:tracePt t="406452" x="2163763" y="4278313"/>
          <p14:tracePt t="406461" x="2174875" y="4292600"/>
          <p14:tracePt t="406466" x="2179638" y="4302125"/>
          <p14:tracePt t="406474" x="2184400" y="4318000"/>
          <p14:tracePt t="406482" x="2198688" y="4332288"/>
          <p14:tracePt t="406490" x="2209800" y="4346575"/>
          <p14:tracePt t="406498" x="2209800" y="4357688"/>
          <p14:tracePt t="406506" x="2214563" y="4371975"/>
          <p14:tracePt t="406514" x="2219325" y="4386263"/>
          <p14:tracePt t="406519" x="2219325" y="4406900"/>
          <p14:tracePt t="406528" x="2219325" y="4425950"/>
          <p14:tracePt t="406536" x="2219325" y="4441825"/>
          <p14:tracePt t="406544" x="2228850" y="4456113"/>
          <p14:tracePt t="406551" x="2228850" y="4465638"/>
          <p14:tracePt t="406560" x="2228850" y="4481513"/>
          <p14:tracePt t="406568" x="2228850" y="4491038"/>
          <p14:tracePt t="406574" x="2228850" y="4505325"/>
          <p14:tracePt t="406583" x="2228850" y="4510088"/>
          <p14:tracePt t="406589" x="2233613" y="4521200"/>
          <p14:tracePt t="406599" x="2233613" y="4535488"/>
          <p14:tracePt t="406605" x="2233613" y="4549775"/>
          <p14:tracePt t="406614" x="2233613" y="4560888"/>
          <p14:tracePt t="406622" x="2233613" y="4575175"/>
          <p14:tracePt t="406630" x="2224088" y="4589463"/>
          <p14:tracePt t="406636" x="2219325" y="4595813"/>
          <p14:tracePt t="406645" x="2214563" y="4600575"/>
          <p14:tracePt t="406651" x="2209800" y="4610100"/>
          <p14:tracePt t="406660" x="2209800" y="4624388"/>
          <p14:tracePt t="406668" x="2198688" y="4640263"/>
          <p14:tracePt t="406675" x="2198688" y="4645025"/>
          <p14:tracePt t="406683" x="2193925" y="4649788"/>
          <p14:tracePt t="406690" x="2184400" y="4654550"/>
          <p14:tracePt t="406698" x="2174875" y="4668838"/>
          <p14:tracePt t="406706" x="2170113" y="4684713"/>
          <p14:tracePt t="406714" x="2154238" y="4689475"/>
          <p14:tracePt t="406722" x="2149475" y="4694238"/>
          <p14:tracePt t="406730" x="2139950" y="4708525"/>
          <p14:tracePt t="406736" x="2124075" y="4724400"/>
          <p14:tracePt t="406745" x="2109788" y="4733925"/>
          <p14:tracePt t="406752" x="2095500" y="4748213"/>
          <p14:tracePt t="406759" x="2079625" y="4764088"/>
          <p14:tracePt t="406768" x="2074863" y="4778375"/>
          <p14:tracePt t="406776" x="2070100" y="4783138"/>
          <p14:tracePt t="406784" x="2065338" y="4787900"/>
          <p14:tracePt t="407051" x="0" y="0"/>
        </p14:tracePtLst>
        <p14:tracePtLst>
          <p14:tracePt t="409319" x="5699125" y="3954463"/>
          <p14:tracePt t="409462" x="5708650" y="3949700"/>
          <p14:tracePt t="409470" x="5718175" y="3949700"/>
          <p14:tracePt t="409476" x="5722938" y="3949700"/>
          <p14:tracePt t="409484" x="5729288" y="3944938"/>
          <p14:tracePt t="409492" x="5734050" y="3944938"/>
          <p14:tracePt t="409513" x="5734050" y="3940175"/>
          <p14:tracePt t="409526" x="5738813" y="3935413"/>
          <p14:tracePt t="409534" x="5743575" y="3930650"/>
          <p14:tracePt t="409542" x="5757863" y="3925888"/>
          <p14:tracePt t="409550" x="5773738" y="3910013"/>
          <p14:tracePt t="409558" x="5783263" y="3895725"/>
          <p14:tracePt t="409566" x="5797550" y="3879850"/>
          <p14:tracePt t="409573" x="5813425" y="3865563"/>
          <p14:tracePt t="409580" x="5827713" y="3851275"/>
          <p14:tracePt t="409588" x="5843588" y="3835400"/>
          <p14:tracePt t="409597" x="5848350" y="3825875"/>
          <p14:tracePt t="409603" x="5857875" y="3811588"/>
          <p14:tracePt t="409613" x="5862638" y="3790950"/>
          <p14:tracePt t="409620" x="5862638" y="3776663"/>
          <p14:tracePt t="409627" x="5862638" y="3760788"/>
          <p14:tracePt t="409634" x="5862638" y="3751263"/>
          <p14:tracePt t="409642" x="5862638" y="3736975"/>
          <p14:tracePt t="409650" x="5862638" y="3727450"/>
          <p14:tracePt t="409658" x="5862638" y="3711575"/>
          <p14:tracePt t="409667" x="5862638" y="3697288"/>
          <p14:tracePt t="409674" x="5862638" y="3687763"/>
          <p14:tracePt t="409683" x="5853113" y="3671888"/>
          <p14:tracePt t="409688" x="5853113" y="3662363"/>
          <p14:tracePt t="409696" x="5848350" y="3648075"/>
          <p14:tracePt t="409703" x="5848350" y="3632200"/>
          <p14:tracePt t="409712" x="5843588" y="3622675"/>
          <p14:tracePt t="409720" x="5832475" y="3608388"/>
          <p14:tracePt t="409729" x="5832475" y="3602038"/>
          <p14:tracePt t="409735" x="5822950" y="3587750"/>
          <p14:tracePt t="409742" x="5813425" y="3573463"/>
          <p14:tracePt t="409750" x="5808663" y="3568700"/>
          <p14:tracePt t="409758" x="5803900" y="3562350"/>
          <p14:tracePt t="409769" x="5803900" y="3557588"/>
          <p14:tracePt t="409915" x="5797550" y="3557588"/>
          <p14:tracePt t="410052" x="0" y="0"/>
        </p14:tracePtLst>
        <p14:tracePtLst>
          <p14:tracePt t="422977" x="3078163" y="4213225"/>
          <p14:tracePt t="423541" x="3073400" y="4213225"/>
          <p14:tracePt t="423588" x="3068638" y="4213225"/>
          <p14:tracePt t="423596" x="3048000" y="4213225"/>
          <p14:tracePt t="423604" x="3038475" y="4213225"/>
          <p14:tracePt t="423615" x="3013075" y="4213225"/>
          <p14:tracePt t="423619" x="3003550" y="4213225"/>
          <p14:tracePt t="423628" x="2987675" y="4213225"/>
          <p14:tracePt t="423635" x="2978150" y="4213225"/>
          <p14:tracePt t="423643" x="2968625" y="4213225"/>
          <p14:tracePt t="423649" x="2963863" y="4213225"/>
          <p14:tracePt t="423658" x="2959100" y="4213225"/>
          <p14:tracePt t="423665" x="2954338" y="4213225"/>
          <p14:tracePt t="423674" x="2947988" y="4213225"/>
          <p14:tracePt t="423682" x="2943225" y="4213225"/>
          <p14:tracePt t="423692" x="2938463" y="4213225"/>
          <p14:tracePt t="423766" x="2933700" y="4213225"/>
          <p14:tracePt t="423778" x="2924175" y="4213225"/>
          <p14:tracePt t="423786" x="2919413" y="4213225"/>
          <p14:tracePt t="423794" x="2914650" y="4213225"/>
          <p14:tracePt t="423800" x="2903538" y="4213225"/>
          <p14:tracePt t="423808" x="2898775" y="4213225"/>
          <p14:tracePt t="423815" x="2889250" y="4213225"/>
          <p14:tracePt t="423823" x="2879725" y="4213225"/>
          <p14:tracePt t="423832" x="2863850" y="4213225"/>
          <p14:tracePt t="423840" x="2854325" y="4213225"/>
          <p14:tracePt t="423849" x="2840038" y="4213225"/>
          <p14:tracePt t="423856" x="2828925" y="4213225"/>
          <p14:tracePt t="423862" x="2814638" y="4213225"/>
          <p14:tracePt t="423870" x="2805113" y="4213225"/>
          <p14:tracePt t="423878" x="2800350" y="4213225"/>
          <p14:tracePt t="423886" x="2789238" y="4213225"/>
          <p14:tracePt t="423966" x="2779713" y="4213225"/>
          <p14:tracePt t="423978" x="2774950" y="4213225"/>
          <p14:tracePt t="423986" x="2760663" y="4217988"/>
          <p14:tracePt t="423994" x="2749550" y="4217988"/>
          <p14:tracePt t="424002" x="2735263" y="4227513"/>
          <p14:tracePt t="424010" x="2730500" y="4227513"/>
          <p14:tracePt t="424017" x="2714625" y="4227513"/>
          <p14:tracePt t="424024" x="2709863" y="4227513"/>
          <p14:tracePt t="424040" x="2705100" y="4227513"/>
          <p14:tracePt t="424048" x="2700338" y="4227513"/>
          <p14:tracePt t="424055" x="2695575" y="4227513"/>
          <p14:tracePt t="424064" x="2690813" y="4227513"/>
          <p14:tracePt t="424076" x="2686050" y="4227513"/>
          <p14:tracePt t="424082" x="2674938" y="4232275"/>
          <p14:tracePt t="424095" x="2670175" y="4232275"/>
          <p14:tracePt t="424102" x="2665413" y="4232275"/>
          <p14:tracePt t="424110" x="2660650" y="4232275"/>
          <p14:tracePt t="424118" x="2651125" y="4232275"/>
          <p14:tracePt t="424126" x="2641600" y="4232275"/>
          <p14:tracePt t="424143" x="2616200" y="4238625"/>
          <p14:tracePt t="424148" x="2606675" y="4238625"/>
          <p14:tracePt t="424156" x="2601913" y="4238625"/>
          <p14:tracePt t="424165" x="2595563" y="4238625"/>
          <p14:tracePt t="424172" x="2586038" y="4238625"/>
          <p14:tracePt t="424186" x="2581275" y="4238625"/>
          <p14:tracePt t="424214" x="2576513" y="4238625"/>
          <p14:tracePt t="424221" x="2571750" y="4243388"/>
          <p14:tracePt t="424230" x="2566988" y="4243388"/>
          <p14:tracePt t="424238" x="2562225" y="4243388"/>
          <p14:tracePt t="424244" x="2546350" y="4243388"/>
          <p14:tracePt t="424251" x="2536825" y="4248150"/>
          <p14:tracePt t="424261" x="2522538" y="4248150"/>
          <p14:tracePt t="424268" x="2506663" y="4248150"/>
          <p14:tracePt t="424276" x="2501900" y="4257675"/>
          <p14:tracePt t="424283" x="2492375" y="4257675"/>
          <p14:tracePt t="424289" x="2476500" y="4257675"/>
          <p14:tracePt t="424298" x="2466975" y="4257675"/>
          <p14:tracePt t="424305" x="2452688" y="4257675"/>
          <p14:tracePt t="424314" x="2447925" y="4257675"/>
          <p14:tracePt t="424322" x="2443163" y="4257675"/>
          <p14:tracePt t="424330" x="2436813" y="4257675"/>
          <p14:tracePt t="424346" x="2432050" y="4257675"/>
          <p14:tracePt t="424365" x="2427288" y="4257675"/>
          <p14:tracePt t="424375" x="2427288" y="4262438"/>
          <p14:tracePt t="424388" x="2417763" y="4262438"/>
          <p14:tracePt t="424400" x="2413000" y="4262438"/>
          <p14:tracePt t="424414" x="2408238" y="4262438"/>
          <p14:tracePt t="424434" x="2401888" y="4262438"/>
          <p14:tracePt t="424451" x="2397125" y="4262438"/>
          <p14:tracePt t="424461" x="2382838" y="4267200"/>
          <p14:tracePt t="424467" x="2378075" y="4267200"/>
          <p14:tracePt t="424476" x="2368550" y="4267200"/>
          <p14:tracePt t="424484" x="2362200" y="4267200"/>
          <p14:tracePt t="424492" x="2347913" y="4267200"/>
          <p14:tracePt t="424862" x="0" y="0"/>
        </p14:tracePtLst>
        <p14:tracePtLst>
          <p14:tracePt t="428225" x="3414713" y="4222750"/>
          <p14:tracePt t="428316" x="3425825" y="4227513"/>
          <p14:tracePt t="428324" x="3489325" y="4248150"/>
          <p14:tracePt t="428332" x="3568700" y="4257675"/>
          <p14:tracePt t="428340" x="3648075" y="4278313"/>
          <p14:tracePt t="428347" x="3733800" y="4287838"/>
          <p14:tracePt t="428354" x="3813175" y="4297363"/>
          <p14:tracePt t="428363" x="3881438" y="4306888"/>
          <p14:tracePt t="428370" x="3937000" y="4306888"/>
          <p14:tracePt t="428378" x="3967163" y="4306888"/>
          <p14:tracePt t="428385" x="3995738" y="4306888"/>
          <p14:tracePt t="428392" x="4000500" y="4306888"/>
          <p14:tracePt t="428475" x="0" y="0"/>
        </p14:tracePtLst>
        <p14:tracePtLst>
          <p14:tracePt t="429051" x="4273550" y="4283075"/>
          <p14:tracePt t="429158" x="4289425" y="4283075"/>
          <p14:tracePt t="429164" x="4338638" y="4283075"/>
          <p14:tracePt t="429172" x="4392613" y="4283075"/>
          <p14:tracePt t="429180" x="4448175" y="4283075"/>
          <p14:tracePt t="429187" x="4502150" y="4283075"/>
          <p14:tracePt t="429196" x="4551363" y="4283075"/>
          <p14:tracePt t="429205" x="4581525" y="4283075"/>
          <p14:tracePt t="429212" x="4597400" y="4283075"/>
          <p14:tracePt t="429218" x="4602163" y="4283075"/>
          <p14:tracePt t="429443" x="0" y="0"/>
        </p14:tracePtLst>
        <p14:tracePtLst>
          <p14:tracePt t="439701" x="2254250" y="4287838"/>
          <p14:tracePt t="439938" x="2259013" y="4287838"/>
          <p14:tracePt t="439945" x="2273300" y="4287838"/>
          <p14:tracePt t="439953" x="2278063" y="4287838"/>
          <p14:tracePt t="439962" x="2282825" y="4292600"/>
          <p14:tracePt t="439970" x="2293938" y="4292600"/>
          <p14:tracePt t="439977" x="2308225" y="4292600"/>
          <p14:tracePt t="439983" x="2317750" y="4292600"/>
          <p14:tracePt t="439992" x="2333625" y="4302125"/>
          <p14:tracePt t="439999" x="2347913" y="4302125"/>
          <p14:tracePt t="440009" x="2368550" y="4306888"/>
          <p14:tracePt t="440015" x="2382838" y="4306888"/>
          <p14:tracePt t="440024" x="2392363" y="4318000"/>
          <p14:tracePt t="440030" x="2408238" y="4318000"/>
          <p14:tracePt t="440038" x="2427288" y="4318000"/>
          <p14:tracePt t="440046" x="2443163" y="4318000"/>
          <p14:tracePt t="440053" x="2457450" y="4322763"/>
          <p14:tracePt t="440063" x="2466975" y="4322763"/>
          <p14:tracePt t="440070" x="2482850" y="4322763"/>
          <p14:tracePt t="440079" x="2492375" y="4322763"/>
          <p14:tracePt t="440085" x="2506663" y="4322763"/>
          <p14:tracePt t="440092" x="2516188" y="4322763"/>
          <p14:tracePt t="440100" x="2532063" y="4322763"/>
          <p14:tracePt t="440108" x="2541588" y="4322763"/>
          <p14:tracePt t="440116" x="2555875" y="4322763"/>
          <p14:tracePt t="440123" x="2571750" y="4327525"/>
          <p14:tracePt t="440143" x="2606675" y="4327525"/>
          <p14:tracePt t="440147" x="2625725" y="4327525"/>
          <p14:tracePt t="440154" x="2646363" y="4327525"/>
          <p14:tracePt t="440162" x="2660650" y="4337050"/>
          <p14:tracePt t="440169" x="2670175" y="4337050"/>
          <p14:tracePt t="440178" x="2686050" y="4337050"/>
          <p14:tracePt t="440186" x="2690813" y="4341813"/>
          <p14:tracePt t="440194" x="2705100" y="4341813"/>
          <p14:tracePt t="440212" x="2709863" y="4341813"/>
          <p14:tracePt t="440258" x="2709863" y="4346575"/>
          <p14:tracePt t="440266" x="2730500" y="4346575"/>
          <p14:tracePt t="440274" x="2740025" y="4346575"/>
          <p14:tracePt t="440281" x="2755900" y="4346575"/>
          <p14:tracePt t="440290" x="2765425" y="4346575"/>
          <p14:tracePt t="440298" x="2779713" y="4351338"/>
          <p14:tracePt t="440307" x="2789238" y="4351338"/>
          <p14:tracePt t="440312" x="2805113" y="4351338"/>
          <p14:tracePt t="440319" x="2809875" y="4351338"/>
          <p14:tracePt t="440329" x="2814638" y="4351338"/>
          <p14:tracePt t="440374" x="2819400" y="4351338"/>
          <p14:tracePt t="440390" x="2828925" y="4351338"/>
          <p14:tracePt t="440398" x="2835275" y="4351338"/>
          <p14:tracePt t="440406" x="2844800" y="4351338"/>
          <p14:tracePt t="440413" x="2859088" y="4351338"/>
          <p14:tracePt t="440420" x="2863850" y="4351338"/>
          <p14:tracePt t="440428" x="2868613" y="4351338"/>
          <p14:tracePt t="440436" x="2879725" y="4351338"/>
          <p14:tracePt t="440444" x="2889250" y="4351338"/>
          <p14:tracePt t="440452" x="2898775" y="4351338"/>
          <p14:tracePt t="440461" x="2914650" y="4351338"/>
          <p14:tracePt t="440466" x="2924175" y="4351338"/>
          <p14:tracePt t="440475" x="2928938" y="4351338"/>
          <p14:tracePt t="440481" x="2943225" y="4362450"/>
          <p14:tracePt t="440489" x="2947988" y="4362450"/>
          <p14:tracePt t="440497" x="2954338" y="4362450"/>
          <p14:tracePt t="440507" x="2959100" y="4362450"/>
          <p14:tracePt t="440703" x="0" y="0"/>
        </p14:tracePtLst>
        <p14:tracePtLst>
          <p14:tracePt t="442165" x="3335338" y="4318000"/>
          <p14:tracePt t="442330" x="3340100" y="4318000"/>
          <p14:tracePt t="442338" x="3360738" y="4318000"/>
          <p14:tracePt t="442346" x="3381375" y="4318000"/>
          <p14:tracePt t="442354" x="3395663" y="4318000"/>
          <p14:tracePt t="442362" x="3414713" y="4327525"/>
          <p14:tracePt t="442369" x="3430588" y="4327525"/>
          <p14:tracePt t="442378" x="3440113" y="4327525"/>
          <p14:tracePt t="442384" x="3454400" y="4327525"/>
          <p14:tracePt t="442393" x="3465513" y="4327525"/>
          <p14:tracePt t="442400" x="3479800" y="4327525"/>
          <p14:tracePt t="442410" x="3489325" y="4327525"/>
          <p14:tracePt t="442415" x="3514725" y="4327525"/>
          <p14:tracePt t="442425" x="3524250" y="4327525"/>
          <p14:tracePt t="442432" x="3554413" y="4327525"/>
          <p14:tracePt t="442438" x="3568700" y="4327525"/>
          <p14:tracePt t="442446" x="3579813" y="4327525"/>
          <p14:tracePt t="442453" x="3594100" y="4327525"/>
          <p14:tracePt t="442463" x="3608388" y="4327525"/>
          <p14:tracePt t="442470" x="3613150" y="4327525"/>
          <p14:tracePt t="442478" x="3619500" y="4327525"/>
          <p14:tracePt t="442496" x="3624263" y="4327525"/>
          <p14:tracePt t="442516" x="3629025" y="4327525"/>
          <p14:tracePt t="442526" x="3633788" y="4327525"/>
          <p14:tracePt t="442531" x="3638550" y="4327525"/>
          <p14:tracePt t="442544" x="3643313" y="4327525"/>
          <p14:tracePt t="442828" x="3652838" y="4327525"/>
          <p14:tracePt t="442836" x="3687763" y="4327525"/>
          <p14:tracePt t="442844" x="3727450" y="4327525"/>
          <p14:tracePt t="442852" x="3757613" y="4327525"/>
          <p14:tracePt t="442860" x="3778250" y="4327525"/>
          <p14:tracePt t="442868" x="3792538" y="4327525"/>
          <p14:tracePt t="442876" x="3797300" y="4327525"/>
          <p14:tracePt t="443060" x="0" y="0"/>
        </p14:tracePtLst>
        <p14:tracePtLst>
          <p14:tracePt t="447171" x="2352675" y="4729163"/>
          <p14:tracePt t="447378" x="2362200" y="4729163"/>
          <p14:tracePt t="447398" x="2368550" y="4729163"/>
          <p14:tracePt t="447405" x="2373313" y="4729163"/>
          <p14:tracePt t="447412" x="2382838" y="4733925"/>
          <p14:tracePt t="447419" x="2397125" y="4733925"/>
          <p14:tracePt t="447428" x="2413000" y="4743450"/>
          <p14:tracePt t="447436" x="2422525" y="4743450"/>
          <p14:tracePt t="447444" x="2436813" y="4743450"/>
          <p14:tracePt t="447451" x="2443163" y="4743450"/>
          <p14:tracePt t="447461" x="2447925" y="4743450"/>
          <p14:tracePt t="447465" x="2462213" y="4748213"/>
          <p14:tracePt t="447474" x="2466975" y="4748213"/>
          <p14:tracePt t="447482" x="2471738" y="4748213"/>
          <p14:tracePt t="447491" x="2482850" y="4748213"/>
          <p14:tracePt t="447498" x="2497138" y="4748213"/>
          <p14:tracePt t="447506" x="2501900" y="4748213"/>
          <p14:tracePt t="447513" x="2506663" y="4748213"/>
          <p14:tracePt t="447519" x="2522538" y="4754563"/>
          <p14:tracePt t="447528" x="2532063" y="4754563"/>
          <p14:tracePt t="447536" x="2536825" y="4754563"/>
          <p14:tracePt t="447544" x="2551113" y="4754563"/>
          <p14:tracePt t="447551" x="2555875" y="4759325"/>
          <p14:tracePt t="447560" x="2566988" y="4759325"/>
          <p14:tracePt t="447570" x="2571750" y="4759325"/>
          <p14:tracePt t="447579" x="2586038" y="4759325"/>
          <p14:tracePt t="447585" x="2590800" y="4759325"/>
          <p14:tracePt t="447594" x="2595563" y="4759325"/>
          <p14:tracePt t="447602" x="2606675" y="4759325"/>
          <p14:tracePt t="447610" x="2620963" y="4759325"/>
          <p14:tracePt t="447618" x="2635250" y="4759325"/>
          <p14:tracePt t="447627" x="2646363" y="4759325"/>
          <p14:tracePt t="447632" x="2660650" y="4759325"/>
          <p14:tracePt t="447640" x="2670175" y="4759325"/>
          <p14:tracePt t="447648" x="2674938" y="4759325"/>
          <p14:tracePt t="447656" x="2690813" y="4759325"/>
          <p14:tracePt t="447663" x="2695575" y="4759325"/>
          <p14:tracePt t="447673" x="2705100" y="4768850"/>
          <p14:tracePt t="447680" x="2714625" y="4768850"/>
          <p14:tracePt t="447685" x="2720975" y="4768850"/>
          <p14:tracePt t="447695" x="2730500" y="4768850"/>
          <p14:tracePt t="447701" x="2744788" y="4768850"/>
          <p14:tracePt t="447710" x="2755900" y="4768850"/>
          <p14:tracePt t="447718" x="2760663" y="4768850"/>
          <p14:tracePt t="447726" x="2774950" y="4768850"/>
          <p14:tracePt t="447734" x="2779713" y="4768850"/>
          <p14:tracePt t="447741" x="2784475" y="4768850"/>
          <p14:tracePt t="447747" x="2789238" y="4768850"/>
          <p14:tracePt t="447756" x="2795588" y="4768850"/>
          <p14:tracePt t="447852" x="2809875" y="4768850"/>
          <p14:tracePt t="447860" x="2824163" y="4773613"/>
          <p14:tracePt t="447867" x="2835275" y="4773613"/>
          <p14:tracePt t="447876" x="2849563" y="4773613"/>
          <p14:tracePt t="447883" x="2854325" y="4773613"/>
          <p14:tracePt t="447892" x="2863850" y="4773613"/>
          <p14:tracePt t="447900" x="2868613" y="4773613"/>
          <p14:tracePt t="447906" x="2874963" y="4773613"/>
          <p14:tracePt t="447913" x="2884488" y="4773613"/>
          <p14:tracePt t="447922" x="2889250" y="4773613"/>
          <p14:tracePt t="447930" x="2894013" y="4773613"/>
          <p14:tracePt t="447939" x="2898775" y="4773613"/>
          <p14:tracePt t="447946" x="2903538" y="4773613"/>
          <p14:tracePt t="448018" x="2908300" y="4773613"/>
          <p14:tracePt t="448030" x="2914650" y="4773613"/>
          <p14:tracePt t="448038" x="2924175" y="4773613"/>
          <p14:tracePt t="448046" x="2928938" y="4773613"/>
          <p14:tracePt t="448054" x="2933700" y="4773613"/>
          <p14:tracePt t="448063" x="2938463" y="4773613"/>
          <p14:tracePt t="448778" x="2943225" y="4773613"/>
          <p14:tracePt t="448794" x="2947988" y="4773613"/>
          <p14:tracePt t="448801" x="2954338" y="4773613"/>
          <p14:tracePt t="448811" x="2963863" y="4773613"/>
          <p14:tracePt t="448818" x="2968625" y="4773613"/>
          <p14:tracePt t="448861" x="2968625" y="4768850"/>
          <p14:tracePt t="449617" x="0" y="0"/>
        </p14:tracePtLst>
        <p14:tracePtLst>
          <p14:tracePt t="502274" x="5951538" y="4362450"/>
          <p14:tracePt t="502643" x="5956300" y="4367213"/>
          <p14:tracePt t="502653" x="5962650" y="4367213"/>
          <p14:tracePt t="502660" x="5976938" y="4367213"/>
          <p14:tracePt t="502666" x="5986463" y="4367213"/>
          <p14:tracePt t="502674" x="6002338" y="4367213"/>
          <p14:tracePt t="502683" x="6007100" y="4367213"/>
          <p14:tracePt t="502689" x="6011863" y="4367213"/>
          <p14:tracePt t="502940" x="6011863" y="4376738"/>
          <p14:tracePt t="502948" x="6011863" y="4381500"/>
          <p14:tracePt t="502956" x="6011863" y="4386263"/>
          <p14:tracePt t="503080" x="6011863" y="4381500"/>
          <p14:tracePt t="503087" x="6011863" y="4367213"/>
          <p14:tracePt t="503095" x="6011863" y="4362450"/>
          <p14:tracePt t="503104" x="6011863" y="4357688"/>
          <p14:tracePt t="503110" x="6016625" y="4351338"/>
          <p14:tracePt t="503389" x="0" y="0"/>
        </p14:tracePtLst>
        <p14:tracePtLst>
          <p14:tracePt t="508651" x="5053013" y="2262188"/>
          <p14:tracePt t="508927" x="5064125" y="2262188"/>
          <p14:tracePt t="508935" x="5073650" y="2252663"/>
          <p14:tracePt t="508950" x="5078413" y="2252663"/>
          <p14:tracePt t="509082" x="5073650" y="2257425"/>
          <p14:tracePt t="509090" x="5068888" y="2268538"/>
          <p14:tracePt t="509095" x="5057775" y="2268538"/>
          <p14:tracePt t="509104" x="5053013" y="2273300"/>
          <p14:tracePt t="509120" x="5048250" y="2273300"/>
          <p14:tracePt t="509194" x="5048250" y="2278063"/>
          <p14:tracePt t="509206" x="5053013" y="2282825"/>
          <p14:tracePt t="509212" x="5068888" y="2292350"/>
          <p14:tracePt t="509220" x="5083175" y="2297113"/>
          <p14:tracePt t="509227" x="5092700" y="2297113"/>
          <p14:tracePt t="509237" x="5108575" y="2297113"/>
          <p14:tracePt t="509243" x="5113338" y="2297113"/>
          <p14:tracePt t="510626" x="0" y="0"/>
        </p14:tracePtLst>
        <p14:tracePtLst>
          <p14:tracePt t="517149" x="5995988" y="4362450"/>
          <p14:tracePt t="517330" x="5991225" y="4371975"/>
          <p14:tracePt t="517341" x="5986463" y="4376738"/>
          <p14:tracePt t="517593" x="0" y="0"/>
        </p14:tracePtLst>
        <p14:tracePtLst>
          <p14:tracePt t="521303" x="5822950" y="3667125"/>
          <p14:tracePt t="521865" x="5832475" y="3667125"/>
          <p14:tracePt t="521876" x="5843588" y="3667125"/>
          <p14:tracePt t="521884" x="5848350" y="3667125"/>
          <p14:tracePt t="521892" x="5857875" y="3667125"/>
          <p14:tracePt t="521900" x="5872163" y="3667125"/>
          <p14:tracePt t="521907" x="5888038" y="3667125"/>
          <p14:tracePt t="521917" x="5892800" y="3667125"/>
          <p14:tracePt t="521924" x="5897563" y="3667125"/>
          <p14:tracePt t="521966" x="5902325" y="3667125"/>
          <p14:tracePt t="521984" x="5907088" y="3667125"/>
          <p14:tracePt t="521987" x="5911850" y="3667125"/>
          <p14:tracePt t="521995" x="5916613" y="3667125"/>
          <p14:tracePt t="522244" x="5911850" y="3667125"/>
          <p14:tracePt t="522251" x="5907088" y="3667125"/>
          <p14:tracePt t="522269" x="5902325" y="3671888"/>
          <p14:tracePt t="522289" x="5897563" y="3671888"/>
          <p14:tracePt t="522305" x="5892800" y="3671888"/>
          <p14:tracePt t="522312" x="5892800" y="3676650"/>
          <p14:tracePt t="522320" x="5883275" y="3676650"/>
          <p14:tracePt t="522328" x="5876925" y="3676650"/>
          <p14:tracePt t="522336" x="5867400" y="3676650"/>
          <p14:tracePt t="522343" x="5867400" y="3681413"/>
          <p14:tracePt t="522370" x="5862638" y="3681413"/>
          <p14:tracePt t="522448" x="5857875" y="3681413"/>
          <p14:tracePt t="522497" x="5853113" y="3692525"/>
          <p14:tracePt t="522514" x="5843588" y="3697288"/>
          <p14:tracePt t="522521" x="5837238" y="3697288"/>
          <p14:tracePt t="522687" x="5848350" y="3697288"/>
          <p14:tracePt t="522693" x="5853113" y="3697288"/>
          <p14:tracePt t="522701" x="5857875" y="3697288"/>
          <p14:tracePt t="522709" x="5862638" y="3697288"/>
          <p14:tracePt t="522718" x="5867400" y="3697288"/>
          <p14:tracePt t="522726" x="5876925" y="3697288"/>
          <p14:tracePt t="522734" x="5888038" y="3697288"/>
          <p14:tracePt t="522741" x="5897563" y="3687763"/>
          <p14:tracePt t="522752" x="5902325" y="3687763"/>
          <p14:tracePt t="522764" x="5907088" y="3687763"/>
          <p14:tracePt t="523004" x="5902325" y="3687763"/>
          <p14:tracePt t="523011" x="5897563" y="3687763"/>
          <p14:tracePt t="523020" x="5892800" y="3687763"/>
          <p14:tracePt t="523025" x="5888038" y="3687763"/>
          <p14:tracePt t="523069" x="5883275" y="3687763"/>
          <p14:tracePt t="523084" x="5872163" y="3687763"/>
          <p14:tracePt t="523092" x="5867400" y="3687763"/>
          <p14:tracePt t="523101" x="5857875" y="3697288"/>
          <p14:tracePt t="523112" x="5853113" y="3697288"/>
          <p14:tracePt t="523552" x="0" y="0"/>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DE0535-9FFB-4AC5-9688-164EAA1B3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CCD28-1F68-44B2-9CED-1C4E4C3E6348}"/>
              </a:ext>
            </a:extLst>
          </p:cNvPr>
          <p:cNvSpPr>
            <a:spLocks noGrp="1"/>
          </p:cNvSpPr>
          <p:nvPr>
            <p:ph type="title"/>
          </p:nvPr>
        </p:nvSpPr>
        <p:spPr>
          <a:xfrm>
            <a:off x="915323" y="609601"/>
            <a:ext cx="4798142" cy="3480968"/>
          </a:xfrm>
        </p:spPr>
        <p:txBody>
          <a:bodyPr vert="horz" lIns="91440" tIns="45720" rIns="91440" bIns="45720" rtlCol="0" anchor="b">
            <a:normAutofit/>
          </a:bodyPr>
          <a:lstStyle/>
          <a:p>
            <a:pPr algn="ctr">
              <a:lnSpc>
                <a:spcPct val="90000"/>
              </a:lnSpc>
            </a:pPr>
            <a:r>
              <a:rPr lang="en-US" sz="4800">
                <a:effectLst>
                  <a:glow rad="38100">
                    <a:schemeClr val="bg1">
                      <a:lumMod val="65000"/>
                      <a:lumOff val="35000"/>
                      <a:alpha val="50000"/>
                    </a:schemeClr>
                  </a:glow>
                  <a:outerShdw blurRad="28575" dist="31750" dir="13200000" algn="tl" rotWithShape="0">
                    <a:srgbClr val="000000">
                      <a:alpha val="25000"/>
                    </a:srgbClr>
                  </a:outerShdw>
                </a:effectLst>
              </a:rPr>
              <a:t>Cluster Analysis Rushing Defense Optimal K</a:t>
            </a:r>
          </a:p>
        </p:txBody>
      </p:sp>
      <p:sp>
        <p:nvSpPr>
          <p:cNvPr id="18" name="Rounded Rectangle 7">
            <a:extLst>
              <a:ext uri="{FF2B5EF4-FFF2-40B4-BE49-F238E27FC236}">
                <a16:creationId xmlns:a16="http://schemas.microsoft.com/office/drawing/2014/main" id="{39476A4D-C65A-47A2-8916-472DE2F4F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8537" y="481060"/>
            <a:ext cx="5248656" cy="5788152"/>
          </a:xfrm>
          <a:prstGeom prst="roundRect">
            <a:avLst>
              <a:gd name="adj" fmla="val 4144"/>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map&#10;&#10;Description automatically generated">
            <a:extLst>
              <a:ext uri="{FF2B5EF4-FFF2-40B4-BE49-F238E27FC236}">
                <a16:creationId xmlns:a16="http://schemas.microsoft.com/office/drawing/2014/main" id="{4863F1BE-CCDF-4FB9-88B1-CBD80D394D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788" y="543108"/>
            <a:ext cx="2492438" cy="2778892"/>
          </a:xfrm>
          <a:prstGeom prst="rect">
            <a:avLst/>
          </a:prstGeom>
        </p:spPr>
      </p:pic>
      <p:pic>
        <p:nvPicPr>
          <p:cNvPr id="7" name="Picture 6" descr="A screenshot of a person&#10;&#10;Description automatically generated">
            <a:extLst>
              <a:ext uri="{FF2B5EF4-FFF2-40B4-BE49-F238E27FC236}">
                <a16:creationId xmlns:a16="http://schemas.microsoft.com/office/drawing/2014/main" id="{0E16A330-A3CD-4C29-8C4B-76C2DC8BBC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5265" y="543039"/>
            <a:ext cx="2230093" cy="278020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86AD756-170D-448B-AD3F-C455EF9301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0972" y="3309558"/>
            <a:ext cx="2386977" cy="2780210"/>
          </a:xfrm>
          <a:prstGeom prst="rect">
            <a:avLst/>
          </a:prstGeom>
        </p:spPr>
      </p:pic>
      <p:pic>
        <p:nvPicPr>
          <p:cNvPr id="9" name="Picture 8" descr="A close up of a map&#10;&#10;Description automatically generated">
            <a:extLst>
              <a:ext uri="{FF2B5EF4-FFF2-40B4-BE49-F238E27FC236}">
                <a16:creationId xmlns:a16="http://schemas.microsoft.com/office/drawing/2014/main" id="{EDF8A734-AD80-4758-AFCA-22DA39C360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0734" y="3309559"/>
            <a:ext cx="2464624" cy="2780209"/>
          </a:xfrm>
          <a:prstGeom prst="rect">
            <a:avLst/>
          </a:prstGeom>
        </p:spPr>
      </p:pic>
    </p:spTree>
    <p:extLst>
      <p:ext uri="{BB962C8B-B14F-4D97-AF65-F5344CB8AC3E}">
        <p14:creationId xmlns:p14="http://schemas.microsoft.com/office/powerpoint/2010/main" val="3846743428"/>
      </p:ext>
    </p:extLst>
  </p:cSld>
  <p:clrMapOvr>
    <a:masterClrMapping/>
  </p:clrMapOvr>
  <mc:AlternateContent xmlns:mc="http://schemas.openxmlformats.org/markup-compatibility/2006" xmlns:p14="http://schemas.microsoft.com/office/powerpoint/2010/main">
    <mc:Choice Requires="p14">
      <p:transition spd="slow" p14:dur="2000" advTm="51014"/>
    </mc:Choice>
    <mc:Fallback xmlns="">
      <p:transition spd="slow" advTm="51014"/>
    </mc:Fallback>
  </mc:AlternateContent>
  <p:extLst>
    <p:ext uri="{3A86A75C-4F4B-4683-9AE1-C65F6400EC91}">
      <p14:laserTraceLst xmlns:p14="http://schemas.microsoft.com/office/powerpoint/2010/main">
        <p14:tracePtLst>
          <p14:tracePt t="11924" x="7664450" y="3260725"/>
          <p14:tracePt t="12274" x="7669213" y="3260725"/>
          <p14:tracePt t="12292" x="7673975" y="3260725"/>
          <p14:tracePt t="12304" x="7680325" y="3260725"/>
          <p14:tracePt t="12311" x="7685088" y="3260725"/>
          <p14:tracePt t="12320" x="7689850" y="3260725"/>
          <p14:tracePt t="12329" x="7694613" y="3260725"/>
          <p14:tracePt t="12338" x="7699375" y="3260725"/>
          <p14:tracePt t="12346" x="7708900" y="3260725"/>
          <p14:tracePt t="12354" x="7713663" y="3260725"/>
          <p14:tracePt t="12361" x="7720013" y="3260725"/>
          <p14:tracePt t="12378" x="7724775" y="3260725"/>
          <p14:tracePt t="12395" x="7729538" y="3260725"/>
          <p14:tracePt t="12416" x="7734300" y="3265488"/>
          <p14:tracePt t="12424" x="7739063" y="3265488"/>
          <p14:tracePt t="12433" x="7748588" y="3265488"/>
          <p14:tracePt t="12439" x="7753350" y="3265488"/>
          <p14:tracePt t="12446" x="7759700" y="3265488"/>
          <p14:tracePt t="12454" x="7764463" y="3270250"/>
          <p14:tracePt t="12471" x="7769225" y="3270250"/>
          <p14:tracePt t="12520" x="7773988" y="3270250"/>
          <p14:tracePt t="12527" x="7778750" y="3270250"/>
          <p14:tracePt t="12536" x="7783513" y="3270250"/>
          <p14:tracePt t="12616" x="7783513" y="3275013"/>
          <p14:tracePt t="12624" x="7773988" y="3279775"/>
          <p14:tracePt t="12631" x="7759700" y="3289300"/>
          <p14:tracePt t="12639" x="7753350" y="3289300"/>
          <p14:tracePt t="12831" x="7759700" y="3289300"/>
          <p14:tracePt t="12840" x="7764463" y="3289300"/>
          <p14:tracePt t="13114" x="0" y="0"/>
        </p14:tracePtLst>
        <p14:tracePtLst>
          <p14:tracePt t="15141" x="9988550" y="3225800"/>
          <p14:tracePt t="15410" x="9982200" y="3225800"/>
          <p14:tracePt t="15425" x="9977438" y="3225800"/>
          <p14:tracePt t="15475" x="9972675" y="3225800"/>
          <p14:tracePt t="15504" x="9967913" y="3240088"/>
          <p14:tracePt t="15522" x="9958388" y="3244850"/>
          <p14:tracePt t="15546" x="9953625" y="3244850"/>
          <p14:tracePt t="15687" x="9963150" y="3244850"/>
          <p14:tracePt t="15695" x="9967913" y="3244850"/>
          <p14:tracePt t="15704" x="9972675" y="3244850"/>
          <p14:tracePt t="15712" x="9977438" y="3244850"/>
          <p14:tracePt t="15721" x="9982200" y="3244850"/>
          <p14:tracePt t="15725" x="9988550" y="3244850"/>
          <p14:tracePt t="15734" x="9993313" y="3244850"/>
          <p14:tracePt t="15742" x="10002838" y="3244850"/>
          <p14:tracePt t="16202" x="0" y="0"/>
        </p14:tracePtLst>
        <p14:tracePtLst>
          <p14:tracePt t="17002" x="10772775" y="3736975"/>
          <p14:tracePt t="17020" x="10772775" y="3732213"/>
          <p14:tracePt t="17032" x="10772775" y="3727450"/>
          <p14:tracePt t="17040" x="10768013" y="3721100"/>
          <p14:tracePt t="17045" x="10768013" y="3706813"/>
          <p14:tracePt t="17054" x="10752138" y="3702050"/>
          <p14:tracePt t="17062" x="10747375" y="3687763"/>
          <p14:tracePt t="17070" x="10742613" y="3681413"/>
          <p14:tracePt t="17077" x="10737850" y="3667125"/>
          <p14:tracePt t="17086" x="10721975" y="3662363"/>
          <p14:tracePt t="17093" x="10717213" y="3657600"/>
          <p14:tracePt t="17101" x="10712450" y="3652838"/>
          <p14:tracePt t="17107" x="10702925" y="3652838"/>
          <p14:tracePt t="17117" x="10698163" y="3652838"/>
          <p14:tracePt t="17123" x="10688638" y="3652838"/>
          <p14:tracePt t="17132" x="10682288" y="3652838"/>
          <p14:tracePt t="17140" x="10668000" y="3652838"/>
          <p14:tracePt t="17145" x="10658475" y="3652838"/>
          <p14:tracePt t="17153" x="10642600" y="3652838"/>
          <p14:tracePt t="17161" x="10628313" y="3652838"/>
          <p14:tracePt t="17170" x="10618788" y="3652838"/>
          <p14:tracePt t="17177" x="10602913" y="3662363"/>
          <p14:tracePt t="17188" x="10588625" y="3667125"/>
          <p14:tracePt t="17193" x="10583863" y="3671888"/>
          <p14:tracePt t="17200" x="10579100" y="3676650"/>
          <p14:tracePt t="17208" x="10574338" y="3676650"/>
          <p14:tracePt t="17217" x="10558463" y="3692525"/>
          <p14:tracePt t="17224" x="10548938" y="3706813"/>
          <p14:tracePt t="17232" x="10534650" y="3716338"/>
          <p14:tracePt t="17239" x="10518775" y="3741738"/>
          <p14:tracePt t="17249" x="10509250" y="3760788"/>
          <p14:tracePt t="17254" x="10504488" y="3786188"/>
          <p14:tracePt t="17261" x="10504488" y="3795713"/>
          <p14:tracePt t="17270" x="10504488" y="3811588"/>
          <p14:tracePt t="17278" x="10504488" y="3821113"/>
          <p14:tracePt t="17286" x="10504488" y="3835400"/>
          <p14:tracePt t="17294" x="10514013" y="3851275"/>
          <p14:tracePt t="17302" x="10518775" y="3865563"/>
          <p14:tracePt t="17310" x="10523538" y="3875088"/>
          <p14:tracePt t="17317" x="10534650" y="3890963"/>
          <p14:tracePt t="17324" x="10548938" y="3905250"/>
          <p14:tracePt t="17331" x="10553700" y="3910013"/>
          <p14:tracePt t="17339" x="10563225" y="3914775"/>
          <p14:tracePt t="17348" x="10574338" y="3930650"/>
          <p14:tracePt t="17355" x="10583863" y="3935413"/>
          <p14:tracePt t="17365" x="10588625" y="3935413"/>
          <p14:tracePt t="17370" x="10598150" y="3940175"/>
          <p14:tracePt t="17377" x="10602913" y="3949700"/>
          <p14:tracePt t="17393" x="10602913" y="3954463"/>
          <p14:tracePt t="17405" x="10607675" y="3954463"/>
          <p14:tracePt t="17420" x="10607675" y="3959225"/>
          <p14:tracePt t="17427" x="10618788" y="3965575"/>
          <p14:tracePt t="17437" x="10628313" y="3970338"/>
          <p14:tracePt t="17444" x="10628313" y="3975100"/>
          <p14:tracePt t="17452" x="10633075" y="3984625"/>
          <p14:tracePt t="17527" x="10637838" y="3989388"/>
          <p14:tracePt t="17540" x="10642600" y="3989388"/>
          <p14:tracePt t="17548" x="10653713" y="3994150"/>
          <p14:tracePt t="17555" x="10668000" y="3994150"/>
          <p14:tracePt t="17565" x="10682288" y="3994150"/>
          <p14:tracePt t="17571" x="10693400" y="3994150"/>
          <p14:tracePt t="17581" x="10698163" y="3994150"/>
          <p14:tracePt t="17586" x="10702925" y="3994150"/>
          <p14:tracePt t="17648" x="10702925" y="3989388"/>
          <p14:tracePt t="17772" x="0" y="0"/>
        </p14:tracePtLst>
        <p14:tracePtLst>
          <p14:tracePt t="19293" x="7242175" y="4133850"/>
          <p14:tracePt t="19388" x="7242175" y="4138613"/>
          <p14:tracePt t="19401" x="7242175" y="4143375"/>
          <p14:tracePt t="19407" x="7246938" y="4159250"/>
          <p14:tracePt t="19416" x="7258050" y="4187825"/>
          <p14:tracePt t="19424" x="7262813" y="4208463"/>
          <p14:tracePt t="19433" x="7272338" y="4232275"/>
          <p14:tracePt t="19438" x="7272338" y="4252913"/>
          <p14:tracePt t="19445" x="7277100" y="4267200"/>
          <p14:tracePt t="19454" x="7286625" y="4283075"/>
          <p14:tracePt t="19461" x="7292975" y="4292600"/>
          <p14:tracePt t="19472" x="7292975" y="4306888"/>
          <p14:tracePt t="19478" x="7297738" y="4311650"/>
          <p14:tracePt t="19486" x="7302500" y="4327525"/>
          <p14:tracePt t="19492" x="7312025" y="4337050"/>
          <p14:tracePt t="19502" x="7312025" y="4351338"/>
          <p14:tracePt t="19508" x="7316788" y="4367213"/>
          <p14:tracePt t="19517" x="7321550" y="4376738"/>
          <p14:tracePt t="19524" x="7332663" y="4391025"/>
          <p14:tracePt t="19532" x="7337425" y="4406900"/>
          <p14:tracePt t="19540" x="7351713" y="4411663"/>
          <p14:tracePt t="19546" x="7356475" y="4425950"/>
          <p14:tracePt t="19554" x="7361238" y="4430713"/>
          <p14:tracePt t="19561" x="7372350" y="4446588"/>
          <p14:tracePt t="19570" x="7377113" y="4451350"/>
          <p14:tracePt t="19578" x="7386638" y="4460875"/>
          <p14:tracePt t="19586" x="7396163" y="4476750"/>
          <p14:tracePt t="19593" x="7400925" y="4491038"/>
          <p14:tracePt t="19601" x="7416800" y="4505325"/>
          <p14:tracePt t="19608" x="7421563" y="4516438"/>
          <p14:tracePt t="19617" x="7435850" y="4530725"/>
          <p14:tracePt t="19623" x="7451725" y="4545013"/>
          <p14:tracePt t="19632" x="7456488" y="4560888"/>
          <p14:tracePt t="19639" x="7466013" y="4570413"/>
          <p14:tracePt t="19648" x="7470775" y="4579938"/>
          <p14:tracePt t="19654" x="7475538" y="4584700"/>
          <p14:tracePt t="19662" x="7480300" y="4595813"/>
          <p14:tracePt t="19670" x="7491413" y="4610100"/>
          <p14:tracePt t="19678" x="7496175" y="4614863"/>
          <p14:tracePt t="19687" x="7496175" y="4619625"/>
          <p14:tracePt t="19694" x="7500938" y="4635500"/>
          <p14:tracePt t="19702" x="7500938" y="4640263"/>
          <p14:tracePt t="19707" x="7505700" y="4645025"/>
          <p14:tracePt t="19716" x="7510463" y="4654550"/>
          <p14:tracePt t="19724" x="7519988" y="4668838"/>
          <p14:tracePt t="19732" x="7526338" y="4684713"/>
          <p14:tracePt t="19739" x="7531100" y="4699000"/>
          <p14:tracePt t="19748" x="7545388" y="4714875"/>
          <p14:tracePt t="19756" x="7554913" y="4724400"/>
          <p14:tracePt t="19761" x="7554913" y="4738688"/>
          <p14:tracePt t="19770" x="7559675" y="4743450"/>
          <p14:tracePt t="19777" x="7559675" y="4748213"/>
          <p14:tracePt t="19786" x="7559675" y="4754563"/>
          <p14:tracePt t="19794" x="7559675" y="4759325"/>
          <p14:tracePt t="19810" x="7559675" y="4768850"/>
          <p14:tracePt t="19816" x="7566025" y="4773613"/>
          <p14:tracePt t="19823" x="7566025" y="4783138"/>
          <p14:tracePt t="19832" x="7566025" y="4799013"/>
          <p14:tracePt t="19840" x="7566025" y="4808538"/>
          <p14:tracePt t="19848" x="7566025" y="4822825"/>
          <p14:tracePt t="19856" x="7570788" y="4833938"/>
          <p14:tracePt t="19865" x="7570788" y="4848225"/>
          <p14:tracePt t="19870" x="7570788" y="4862513"/>
          <p14:tracePt t="19877" x="7570788" y="4873625"/>
          <p14:tracePt t="19886" x="7570788" y="4878388"/>
          <p14:tracePt t="19893" x="7570788" y="4892675"/>
          <p14:tracePt t="19902" x="7570788" y="4902200"/>
          <p14:tracePt t="19910" x="7570788" y="4908550"/>
          <p14:tracePt t="19918" x="7570788" y="4922838"/>
          <p14:tracePt t="19923" x="7570788" y="4927600"/>
          <p14:tracePt t="19933" x="7570788" y="4932363"/>
          <p14:tracePt t="19939" x="7570788" y="4948238"/>
          <p14:tracePt t="19948" x="7570788" y="4953000"/>
          <p14:tracePt t="19968" x="7570788" y="4967288"/>
          <p14:tracePt t="19971" x="7570788" y="4972050"/>
          <p14:tracePt t="19982" x="7575550" y="4976813"/>
          <p14:tracePt t="19986" x="7575550" y="4992688"/>
          <p14:tracePt t="19994" x="7575550" y="4997450"/>
          <p14:tracePt t="20003" x="7575550" y="5006975"/>
          <p14:tracePt t="20010" x="7585075" y="5006975"/>
          <p14:tracePt t="20018" x="7585075" y="5016500"/>
          <p14:tracePt t="20026" x="7585075" y="5021263"/>
          <p14:tracePt t="20031" x="7589838" y="5032375"/>
          <p14:tracePt t="20040" x="7594600" y="5037138"/>
          <p14:tracePt t="20047" x="7594600" y="5046663"/>
          <p14:tracePt t="20055" x="7610475" y="5056188"/>
          <p14:tracePt t="20064" x="7615238" y="5072063"/>
          <p14:tracePt t="20071" x="7620000" y="5076825"/>
          <p14:tracePt t="20081" x="7634288" y="5081588"/>
          <p14:tracePt t="20086" x="7640638" y="5095875"/>
          <p14:tracePt t="20093" x="7645400" y="5095875"/>
          <p14:tracePt t="20102" x="7650163" y="5100638"/>
          <p14:tracePt t="20110" x="7654925" y="5106988"/>
          <p14:tracePt t="20118" x="7659688" y="5106988"/>
          <p14:tracePt t="20126" x="7669213" y="5111750"/>
          <p14:tracePt t="20141" x="7673975" y="5111750"/>
          <p14:tracePt t="20148" x="7673975" y="5116513"/>
          <p14:tracePt t="20155" x="7680325" y="5126038"/>
          <p14:tracePt t="20164" x="7685088" y="5130800"/>
          <p14:tracePt t="20171" x="7689850" y="5135563"/>
          <p14:tracePt t="20181" x="7694613" y="5140325"/>
          <p14:tracePt t="20188" x="7708900" y="5146675"/>
          <p14:tracePt t="20193" x="7713663" y="5151438"/>
          <p14:tracePt t="20203" x="7720013" y="5160963"/>
          <p14:tracePt t="20210" x="7734300" y="5165725"/>
          <p14:tracePt t="20218" x="7739063" y="5170488"/>
          <p14:tracePt t="20225" x="7748588" y="5170488"/>
          <p14:tracePt t="20234" x="7753350" y="5170488"/>
          <p14:tracePt t="20241" x="7753350" y="5175250"/>
          <p14:tracePt t="20287" x="7759700" y="5175250"/>
          <p14:tracePt t="20314" x="7769225" y="5180013"/>
          <p14:tracePt t="20322" x="7778750" y="5186363"/>
          <p14:tracePt t="20330" x="7793038" y="5186363"/>
          <p14:tracePt t="20338" x="7804150" y="5195888"/>
          <p14:tracePt t="20345" x="7818438" y="5195888"/>
          <p14:tracePt t="20353" x="7823200" y="5195888"/>
          <p14:tracePt t="20360" x="7832725" y="5195888"/>
          <p14:tracePt t="20372" x="7843838" y="5195888"/>
          <p14:tracePt t="20418" x="7848600" y="5195888"/>
          <p14:tracePt t="20429" x="7853363" y="5195888"/>
          <p14:tracePt t="20441" x="7858125" y="5195888"/>
          <p14:tracePt t="20545" x="7862888" y="5195888"/>
          <p14:tracePt t="20557" x="7867650" y="5195888"/>
          <p14:tracePt t="20711" x="7862888" y="5195888"/>
          <p14:tracePt t="20719" x="7853363" y="5195888"/>
          <p14:tracePt t="20727" x="7839075" y="5195888"/>
          <p14:tracePt t="20736" x="7823200" y="5186363"/>
          <p14:tracePt t="20744" x="7818438" y="5186363"/>
          <p14:tracePt t="20751" x="7808913" y="5186363"/>
          <p14:tracePt t="20761" x="7804150" y="5180013"/>
          <p14:tracePt t="20770" x="7793038" y="5180013"/>
          <p14:tracePt t="20777" x="7788275" y="5180013"/>
          <p14:tracePt t="20786" x="7783513" y="5175250"/>
          <p14:tracePt t="20793" x="7778750" y="5175250"/>
          <p14:tracePt t="20801" x="7773988" y="5170488"/>
          <p14:tracePt t="20811" x="7773988" y="5165725"/>
          <p14:tracePt t="20858" x="7769225" y="5160963"/>
          <p14:tracePt t="20870" x="7764463" y="5156200"/>
          <p14:tracePt t="20878" x="7759700" y="5146675"/>
          <p14:tracePt t="20886" x="7743825" y="5135563"/>
          <p14:tracePt t="20894" x="7729538" y="5121275"/>
          <p14:tracePt t="20902" x="7713663" y="5106988"/>
          <p14:tracePt t="20908" x="7708900" y="5100638"/>
          <p14:tracePt t="20917" x="7699375" y="5086350"/>
          <p14:tracePt t="20924" x="7689850" y="5081588"/>
          <p14:tracePt t="20932" x="7689850" y="5076825"/>
          <p14:tracePt t="20940" x="7685088" y="5072063"/>
          <p14:tracePt t="20949" x="7685088" y="5060950"/>
          <p14:tracePt t="20956" x="7680325" y="5051425"/>
          <p14:tracePt t="20967" x="7673975" y="5046663"/>
          <p14:tracePt t="20970" x="7669213" y="5037138"/>
          <p14:tracePt t="20978" x="7664450" y="5032375"/>
          <p14:tracePt t="20986" x="7654925" y="5016500"/>
          <p14:tracePt t="20993" x="7650163" y="5011738"/>
          <p14:tracePt t="21003" x="7645400" y="5002213"/>
          <p14:tracePt t="21009" x="7645400" y="4992688"/>
          <p14:tracePt t="21017" x="7640638" y="4987925"/>
          <p14:tracePt t="21024" x="7640638" y="4976813"/>
          <p14:tracePt t="21032" x="7634288" y="4972050"/>
          <p14:tracePt t="21039" x="7634288" y="4967288"/>
          <p14:tracePt t="21048" x="7634288" y="4957763"/>
          <p14:tracePt t="21055" x="7629525" y="4953000"/>
          <p14:tracePt t="21064" x="7629525" y="4948238"/>
          <p14:tracePt t="21077" x="7629525" y="4941888"/>
          <p14:tracePt t="21201" x="7629525" y="4948238"/>
          <p14:tracePt t="21210" x="7629525" y="4962525"/>
          <p14:tracePt t="21218" x="7634288" y="4976813"/>
          <p14:tracePt t="21225" x="7650163" y="4987925"/>
          <p14:tracePt t="21233" x="7664450" y="5002213"/>
          <p14:tracePt t="21239" x="7669213" y="5016500"/>
          <p14:tracePt t="21248" x="7685088" y="5032375"/>
          <p14:tracePt t="21255" x="7689850" y="5046663"/>
          <p14:tracePt t="21264" x="7699375" y="5056188"/>
          <p14:tracePt t="21271" x="7704138" y="5060950"/>
          <p14:tracePt t="21282" x="7708900" y="5072063"/>
          <p14:tracePt t="21286" x="7713663" y="5076825"/>
          <p14:tracePt t="21305" x="7713663" y="5081588"/>
          <p14:tracePt t="21318" x="7720013" y="5081588"/>
          <p14:tracePt t="21326" x="7729538" y="5086350"/>
          <p14:tracePt t="21334" x="7729538" y="5091113"/>
          <p14:tracePt t="21340" x="7734300" y="5095875"/>
          <p14:tracePt t="21347" x="7734300" y="5100638"/>
          <p14:tracePt t="21360" x="7739063" y="5111750"/>
          <p14:tracePt t="21368" x="7743825" y="5111750"/>
          <p14:tracePt t="21376" x="7743825" y="5116513"/>
          <p14:tracePt t="21391" x="7748588" y="5121275"/>
          <p14:tracePt t="21398" x="7748588" y="5126038"/>
          <p14:tracePt t="21405" x="7753350" y="5126038"/>
          <p14:tracePt t="21414" x="7753350" y="5130800"/>
          <p14:tracePt t="21421" x="7759700" y="5135563"/>
          <p14:tracePt t="21431" x="7764463" y="5140325"/>
          <p14:tracePt t="21438" x="7764463" y="5146675"/>
          <p14:tracePt t="21446" x="7773988" y="5156200"/>
          <p14:tracePt t="21452" x="7778750" y="5160963"/>
          <p14:tracePt t="21459" x="7788275" y="5165725"/>
          <p14:tracePt t="21469" x="7793038" y="5170488"/>
          <p14:tracePt t="21476" x="7804150" y="5170488"/>
          <p14:tracePt t="21484" x="7808913" y="5175250"/>
          <p14:tracePt t="21496" x="7813675" y="5180013"/>
          <p14:tracePt t="21546" x="7818438" y="5180013"/>
          <p14:tracePt t="21568" x="7823200" y="5191125"/>
          <p14:tracePt t="21584" x="7827963" y="5191125"/>
          <p14:tracePt t="21591" x="7832725" y="5195888"/>
          <p14:tracePt t="21604" x="7839075" y="5200650"/>
          <p14:tracePt t="21679" x="7839075" y="5205413"/>
          <p14:tracePt t="21939" x="7839075" y="5210175"/>
          <p14:tracePt t="22031" x="7848600" y="5210175"/>
          <p14:tracePt t="22440" x="0" y="0"/>
        </p14:tracePtLst>
        <p14:tracePtLst>
          <p14:tracePt t="24441" x="7993063" y="5543550"/>
          <p14:tracePt t="24556" x="7997825" y="5548313"/>
          <p14:tracePt t="24563" x="8012113" y="5562600"/>
          <p14:tracePt t="24570" x="8012113" y="5567363"/>
          <p14:tracePt t="24577" x="8021638" y="5583238"/>
          <p14:tracePt t="24586" x="8021638" y="5588000"/>
          <p14:tracePt t="24594" x="8026400" y="5592763"/>
          <p14:tracePt t="24602" x="8042275" y="5607050"/>
          <p14:tracePt t="24610" x="8042275" y="5611813"/>
          <p14:tracePt t="24618" x="8047038" y="5618163"/>
          <p14:tracePt t="24627" x="8047038" y="5622925"/>
          <p14:tracePt t="24648" x="8051800" y="5622925"/>
          <p14:tracePt t="24660" x="8056563" y="5627688"/>
          <p14:tracePt t="24668" x="8056563" y="5632450"/>
          <p14:tracePt t="24676" x="8072438" y="5646738"/>
          <p14:tracePt t="24682" x="8086725" y="5651500"/>
          <p14:tracePt t="24689" x="8091488" y="5657850"/>
          <p14:tracePt t="24699" x="8101013" y="5672138"/>
          <p14:tracePt t="24706" x="8105775" y="5672138"/>
          <p14:tracePt t="24714" x="8116888" y="5676900"/>
          <p14:tracePt t="24725" x="8116888" y="5681663"/>
          <p14:tracePt t="24733" x="8121650" y="5681663"/>
          <p14:tracePt t="24743" x="8126413" y="5681663"/>
          <p14:tracePt t="24793" x="8131175" y="5686425"/>
          <p14:tracePt t="24809" x="8135938" y="5686425"/>
          <p14:tracePt t="24818" x="8140700" y="5686425"/>
          <p14:tracePt t="24825" x="8156575" y="5686425"/>
          <p14:tracePt t="24834" x="8161338" y="5686425"/>
          <p14:tracePt t="24839" x="8170863" y="5686425"/>
          <p14:tracePt t="24848" x="8175625" y="5686425"/>
          <p14:tracePt t="24855" x="8185150" y="5686425"/>
          <p14:tracePt t="24863" x="8196263" y="5686425"/>
          <p14:tracePt t="24872" x="8210550" y="5686425"/>
          <p14:tracePt t="24880" x="8215313" y="5691188"/>
          <p14:tracePt t="24888" x="8224838" y="5691188"/>
          <p14:tracePt t="24898" x="8231188" y="5691188"/>
          <p14:tracePt t="24905" x="8235950" y="5691188"/>
          <p14:tracePt t="25121" x="8231188" y="5691188"/>
          <p14:tracePt t="25129" x="8220075" y="5686425"/>
          <p14:tracePt t="25137" x="8205788" y="5686425"/>
          <p14:tracePt t="25146" x="8191500" y="5681663"/>
          <p14:tracePt t="25154" x="8180388" y="5681663"/>
          <p14:tracePt t="25162" x="8166100" y="5681663"/>
          <p14:tracePt t="25169" x="8145463" y="5681663"/>
          <p14:tracePt t="25176" x="8131175" y="5681663"/>
          <p14:tracePt t="25184" x="8121650" y="5681663"/>
          <p14:tracePt t="25191" x="8105775" y="5681663"/>
          <p14:tracePt t="25202" x="8101013" y="5681663"/>
          <p14:tracePt t="25207" x="8096250" y="5681663"/>
          <p14:tracePt t="25594" x="0" y="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76FC-F232-442B-BC39-54B00E49CFF6}"/>
              </a:ext>
            </a:extLst>
          </p:cNvPr>
          <p:cNvSpPr>
            <a:spLocks noGrp="1"/>
          </p:cNvSpPr>
          <p:nvPr>
            <p:ph type="title"/>
          </p:nvPr>
        </p:nvSpPr>
        <p:spPr>
          <a:xfrm>
            <a:off x="643192" y="609600"/>
            <a:ext cx="3643674" cy="1905000"/>
          </a:xfrm>
        </p:spPr>
        <p:txBody>
          <a:bodyPr>
            <a:normAutofit/>
          </a:bodyPr>
          <a:lstStyle/>
          <a:p>
            <a:r>
              <a:rPr lang="en-US" sz="2800" dirty="0"/>
              <a:t>Purpose</a:t>
            </a:r>
          </a:p>
        </p:txBody>
      </p:sp>
      <p:sp>
        <p:nvSpPr>
          <p:cNvPr id="3" name="Content Placeholder 2">
            <a:extLst>
              <a:ext uri="{FF2B5EF4-FFF2-40B4-BE49-F238E27FC236}">
                <a16:creationId xmlns:a16="http://schemas.microsoft.com/office/drawing/2014/main" id="{DB97E5B2-B071-443C-A6AA-605472F63845}"/>
              </a:ext>
            </a:extLst>
          </p:cNvPr>
          <p:cNvSpPr>
            <a:spLocks noGrp="1"/>
          </p:cNvSpPr>
          <p:nvPr>
            <p:ph idx="1"/>
          </p:nvPr>
        </p:nvSpPr>
        <p:spPr>
          <a:xfrm>
            <a:off x="643191" y="1789471"/>
            <a:ext cx="4862873" cy="4093804"/>
          </a:xfrm>
        </p:spPr>
        <p:txBody>
          <a:bodyPr>
            <a:noAutofit/>
          </a:bodyPr>
          <a:lstStyle/>
          <a:p>
            <a:pPr>
              <a:lnSpc>
                <a:spcPct val="90000"/>
              </a:lnSpc>
            </a:pPr>
            <a:r>
              <a:rPr lang="en-US" sz="1800" dirty="0"/>
              <a:t>Discover Strengths and Weaknesses</a:t>
            </a:r>
          </a:p>
          <a:p>
            <a:pPr lvl="1">
              <a:lnSpc>
                <a:spcPct val="90000"/>
              </a:lnSpc>
            </a:pPr>
            <a:r>
              <a:rPr lang="en-US" dirty="0"/>
              <a:t>The defense struggles on third downs when passing to the right</a:t>
            </a:r>
          </a:p>
          <a:p>
            <a:pPr>
              <a:lnSpc>
                <a:spcPct val="90000"/>
              </a:lnSpc>
            </a:pPr>
            <a:r>
              <a:rPr lang="en-US" sz="1800" dirty="0"/>
              <a:t>Discover Predictable Trends</a:t>
            </a:r>
          </a:p>
          <a:p>
            <a:pPr lvl="1">
              <a:lnSpc>
                <a:spcPct val="90000"/>
              </a:lnSpc>
            </a:pPr>
            <a:r>
              <a:rPr lang="en-US" dirty="0"/>
              <a:t>On first downs, the offense tends to run up the middle for minimal yardage</a:t>
            </a:r>
          </a:p>
          <a:p>
            <a:pPr>
              <a:lnSpc>
                <a:spcPct val="90000"/>
              </a:lnSpc>
            </a:pPr>
            <a:r>
              <a:rPr lang="en-US" sz="1800" dirty="0"/>
              <a:t>Use the strengths and weaknesses to provide draft insight</a:t>
            </a:r>
          </a:p>
          <a:p>
            <a:pPr lvl="1">
              <a:lnSpc>
                <a:spcPct val="90000"/>
              </a:lnSpc>
            </a:pPr>
            <a:r>
              <a:rPr lang="en-US" dirty="0"/>
              <a:t>The running game does not appear to work well when running the Guard Gap on the left. Maybe the Jaguars should draft a Left Guard.</a:t>
            </a:r>
          </a:p>
        </p:txBody>
      </p:sp>
      <p:pic>
        <p:nvPicPr>
          <p:cNvPr id="1030" name="Picture 6" descr="Football X's And O's | Touchdown Trips">
            <a:extLst>
              <a:ext uri="{FF2B5EF4-FFF2-40B4-BE49-F238E27FC236}">
                <a16:creationId xmlns:a16="http://schemas.microsoft.com/office/drawing/2014/main" id="{7CB76A40-F13A-4298-91D1-86D12B2748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15" r="7135" b="-2"/>
          <a:stretch/>
        </p:blipFill>
        <p:spPr bwMode="auto">
          <a:xfrm>
            <a:off x="5633234" y="645106"/>
            <a:ext cx="5914393" cy="44873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633495515"/>
      </p:ext>
    </p:extLst>
  </p:cSld>
  <p:clrMapOvr>
    <a:masterClrMapping/>
  </p:clrMapOvr>
  <mc:AlternateContent xmlns:mc="http://schemas.openxmlformats.org/markup-compatibility/2006" xmlns:p14="http://schemas.microsoft.com/office/powerpoint/2010/main">
    <mc:Choice Requires="p14">
      <p:transition spd="slow" p14:dur="2000" advTm="70792"/>
    </mc:Choice>
    <mc:Fallback xmlns="">
      <p:transition spd="slow" advTm="7079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16BEE-20DB-4FA3-BE94-25AFADB75319}"/>
              </a:ext>
            </a:extLst>
          </p:cNvPr>
          <p:cNvSpPr>
            <a:spLocks noGrp="1"/>
          </p:cNvSpPr>
          <p:nvPr>
            <p:ph type="title"/>
          </p:nvPr>
        </p:nvSpPr>
        <p:spPr>
          <a:xfrm>
            <a:off x="988630" y="4363271"/>
            <a:ext cx="10200986" cy="1595077"/>
          </a:xfrm>
        </p:spPr>
        <p:txBody>
          <a:bodyPr vert="horz" lIns="91440" tIns="45720" rIns="91440" bIns="45720" rtlCol="0" anchor="b">
            <a:normAutofit/>
          </a:bodyPr>
          <a:lstStyle/>
          <a:p>
            <a:pPr algn="ctr">
              <a:lnSpc>
                <a:spcPct val="90000"/>
              </a:lnSpc>
            </a:pPr>
            <a:r>
              <a:rPr lang="en-US" dirty="0">
                <a:effectLst>
                  <a:glow rad="38100">
                    <a:schemeClr val="bg1">
                      <a:lumMod val="65000"/>
                      <a:lumOff val="35000"/>
                      <a:alpha val="50000"/>
                    </a:schemeClr>
                  </a:glow>
                  <a:outerShdw blurRad="28575" dist="31750" dir="13200000" algn="tl" rotWithShape="0">
                    <a:srgbClr val="000000">
                      <a:alpha val="25000"/>
                    </a:srgbClr>
                  </a:outerShdw>
                </a:effectLst>
              </a:rPr>
              <a:t>Cluster Analysis </a:t>
            </a:r>
            <a:br>
              <a:rPr lang="en-US" dirty="0">
                <a:effectLst>
                  <a:glow rad="38100">
                    <a:schemeClr val="bg1">
                      <a:lumMod val="65000"/>
                      <a:lumOff val="35000"/>
                      <a:alpha val="50000"/>
                    </a:schemeClr>
                  </a:glow>
                  <a:outerShdw blurRad="28575" dist="31750" dir="13200000" algn="tl" rotWithShape="0">
                    <a:srgbClr val="000000">
                      <a:alpha val="25000"/>
                    </a:srgbClr>
                  </a:outerShdw>
                </a:effectLst>
              </a:rPr>
            </a:br>
            <a:r>
              <a:rPr lang="en-US" dirty="0">
                <a:effectLst>
                  <a:glow rad="38100">
                    <a:schemeClr val="bg1">
                      <a:lumMod val="65000"/>
                      <a:lumOff val="35000"/>
                      <a:alpha val="50000"/>
                    </a:schemeClr>
                  </a:glow>
                  <a:outerShdw blurRad="28575" dist="31750" dir="13200000" algn="tl" rotWithShape="0">
                    <a:srgbClr val="000000">
                      <a:alpha val="25000"/>
                    </a:srgbClr>
                  </a:outerShdw>
                </a:effectLst>
              </a:rPr>
              <a:t>k = 4 clusters </a:t>
            </a:r>
            <a:br>
              <a:rPr lang="en-US" dirty="0">
                <a:effectLst>
                  <a:glow rad="38100">
                    <a:schemeClr val="bg1">
                      <a:lumMod val="65000"/>
                      <a:lumOff val="35000"/>
                      <a:alpha val="50000"/>
                    </a:schemeClr>
                  </a:glow>
                  <a:outerShdw blurRad="28575" dist="31750" dir="13200000" algn="tl" rotWithShape="0">
                    <a:srgbClr val="000000">
                      <a:alpha val="25000"/>
                    </a:srgbClr>
                  </a:outerShdw>
                </a:effectLst>
              </a:rPr>
            </a:br>
            <a:r>
              <a:rPr lang="en-US" dirty="0">
                <a:effectLst>
                  <a:glow rad="38100">
                    <a:schemeClr val="bg1">
                      <a:lumMod val="65000"/>
                      <a:lumOff val="35000"/>
                      <a:alpha val="50000"/>
                    </a:schemeClr>
                  </a:glow>
                  <a:outerShdw blurRad="28575" dist="31750" dir="13200000" algn="tl" rotWithShape="0">
                    <a:srgbClr val="000000">
                      <a:alpha val="25000"/>
                    </a:srgbClr>
                  </a:outerShdw>
                </a:effectLst>
              </a:rPr>
              <a:t>Rush Defense</a:t>
            </a:r>
          </a:p>
        </p:txBody>
      </p:sp>
      <p:sp>
        <p:nvSpPr>
          <p:cNvPr id="16" name="Rectangle 15">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ird&#10;&#10;Description automatically generated">
            <a:extLst>
              <a:ext uri="{FF2B5EF4-FFF2-40B4-BE49-F238E27FC236}">
                <a16:creationId xmlns:a16="http://schemas.microsoft.com/office/drawing/2014/main" id="{E737DB49-A47B-446C-A85C-377822B75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797" y="95058"/>
            <a:ext cx="2709950" cy="402621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EE207E2-B500-4C27-A691-6E85896F3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594" y="173735"/>
            <a:ext cx="3637935" cy="402479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6FAD790-3CEB-4F9C-8EE7-BBE49E4F3A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5429" y="176282"/>
            <a:ext cx="3934006" cy="4024792"/>
          </a:xfrm>
          <a:prstGeom prst="rect">
            <a:avLst/>
          </a:prstGeom>
        </p:spPr>
      </p:pic>
    </p:spTree>
    <p:extLst>
      <p:ext uri="{BB962C8B-B14F-4D97-AF65-F5344CB8AC3E}">
        <p14:creationId xmlns:p14="http://schemas.microsoft.com/office/powerpoint/2010/main" val="2692569912"/>
      </p:ext>
    </p:extLst>
  </p:cSld>
  <p:clrMapOvr>
    <a:masterClrMapping/>
  </p:clrMapOvr>
  <mc:AlternateContent xmlns:mc="http://schemas.openxmlformats.org/markup-compatibility/2006" xmlns:p14="http://schemas.microsoft.com/office/powerpoint/2010/main">
    <mc:Choice Requires="p14">
      <p:transition spd="slow" p14:dur="2000" advTm="42376"/>
    </mc:Choice>
    <mc:Fallback xmlns="">
      <p:transition spd="slow" advTm="42376"/>
    </mc:Fallback>
  </mc:AlternateContent>
  <p:extLst>
    <p:ext uri="{3A86A75C-4F4B-4683-9AE1-C65F6400EC91}">
      <p14:laserTraceLst xmlns:p14="http://schemas.microsoft.com/office/powerpoint/2010/main">
        <p14:tracePtLst>
          <p14:tracePt t="8677" x="1682750" y="3613150"/>
          <p14:tracePt t="8743" x="1682750" y="3608388"/>
          <p14:tracePt t="8751" x="1682750" y="3602038"/>
          <p14:tracePt t="8759" x="1677988" y="3557588"/>
          <p14:tracePt t="8766" x="1652588" y="3473450"/>
          <p14:tracePt t="8775" x="1652588" y="3394075"/>
          <p14:tracePt t="8783" x="1643063" y="3289300"/>
          <p14:tracePt t="8790" x="1633538" y="3170238"/>
          <p14:tracePt t="8796" x="1612900" y="3036888"/>
          <p14:tracePt t="8805" x="1589088" y="2903538"/>
          <p14:tracePt t="8812" x="1568450" y="2754313"/>
          <p14:tracePt t="8821" x="1544638" y="2619375"/>
          <p14:tracePt t="8829" x="1524000" y="2486025"/>
          <p14:tracePt t="8836" x="1524000" y="2366963"/>
          <p14:tracePt t="8843" x="1524000" y="2238375"/>
          <p14:tracePt t="8851" x="1524000" y="2119313"/>
          <p14:tracePt t="8859" x="1538288" y="2024063"/>
          <p14:tracePt t="8866" x="1558925" y="1930400"/>
          <p14:tracePt t="8875" x="1577975" y="1836738"/>
          <p14:tracePt t="8884" x="1598613" y="1766888"/>
          <p14:tracePt t="8892" x="1617663" y="1697038"/>
          <p14:tracePt t="8897" x="1638300" y="1638300"/>
          <p14:tracePt t="8905" x="1657350" y="1582738"/>
          <p14:tracePt t="8913" x="1668463" y="1538288"/>
          <p14:tracePt t="8921" x="1687513" y="1479550"/>
          <p14:tracePt t="8929" x="1703388" y="1449388"/>
          <p14:tracePt t="8936" x="1722438" y="1389063"/>
          <p14:tracePt t="8945" x="1736725" y="1344613"/>
          <p14:tracePt t="8950" x="1757363" y="1300163"/>
          <p14:tracePt t="8959" x="1776413" y="1255713"/>
          <p14:tracePt t="8966" x="1792288" y="1211263"/>
          <p14:tracePt t="8976" x="1811338" y="1176338"/>
          <p14:tracePt t="8983" x="1827213" y="1146175"/>
          <p14:tracePt t="8992" x="1841500" y="1120775"/>
          <p14:tracePt t="8998" x="1846263" y="1111250"/>
          <p14:tracePt t="9004" x="1862138" y="1096963"/>
          <p14:tracePt t="9012" x="1866900" y="1081088"/>
          <p14:tracePt t="9022" x="1876425" y="1066800"/>
          <p14:tracePt t="9029" x="1881188" y="1057275"/>
          <p14:tracePt t="9036" x="1890713" y="1041400"/>
          <p14:tracePt t="9045" x="1890713" y="1027113"/>
          <p14:tracePt t="9053" x="1897063" y="1017588"/>
          <p14:tracePt t="9059" x="1901825" y="1001713"/>
          <p14:tracePt t="9066" x="1911350" y="987425"/>
          <p14:tracePt t="9075" x="1911350" y="977900"/>
          <p14:tracePt t="9082" x="1916113" y="962025"/>
          <p14:tracePt t="9091" x="1916113" y="947738"/>
          <p14:tracePt t="9098" x="1916113" y="942975"/>
          <p14:tracePt t="9108" x="1916113" y="933450"/>
          <p14:tracePt t="9113" x="1916113" y="917575"/>
          <p14:tracePt t="9121" x="1906588" y="903288"/>
          <p14:tracePt t="9129" x="1890713" y="889000"/>
          <p14:tracePt t="9136" x="1885950" y="882650"/>
          <p14:tracePt t="9145" x="1876425" y="873125"/>
          <p14:tracePt t="9152" x="1862138" y="858838"/>
          <p14:tracePt t="9162" x="1846263" y="842963"/>
          <p14:tracePt t="9166" x="1831975" y="838200"/>
          <p14:tracePt t="9176" x="1827213" y="833438"/>
          <p14:tracePt t="9183" x="1822450" y="823913"/>
          <p14:tracePt t="9193" x="1816100" y="823913"/>
          <p14:tracePt t="9198" x="1801813" y="819150"/>
          <p14:tracePt t="9207" x="1792288" y="819150"/>
          <p14:tracePt t="9214" x="1776413" y="819150"/>
          <p14:tracePt t="9221" x="1757363" y="819150"/>
          <p14:tracePt t="9229" x="1743075" y="819150"/>
          <p14:tracePt t="9237" x="1722438" y="823913"/>
          <p14:tracePt t="9245" x="1708150" y="823913"/>
          <p14:tracePt t="9252" x="1697038" y="823913"/>
          <p14:tracePt t="9262" x="1682750" y="828675"/>
          <p14:tracePt t="9269" x="1677988" y="828675"/>
          <p14:tracePt t="9275" x="1668463" y="833438"/>
          <p14:tracePt t="9283" x="1657350" y="838200"/>
          <p14:tracePt t="9291" x="1647825" y="849313"/>
          <p14:tracePt t="9298" x="1633538" y="854075"/>
          <p14:tracePt t="9307" x="1617663" y="868363"/>
          <p14:tracePt t="9315" x="1608138" y="873125"/>
          <p14:tracePt t="9323" x="1593850" y="889000"/>
          <p14:tracePt t="9329" x="1577975" y="893763"/>
          <p14:tracePt t="9336" x="1563688" y="908050"/>
          <p14:tracePt t="9345" x="1549400" y="917575"/>
          <p14:tracePt t="9352" x="1538288" y="928688"/>
          <p14:tracePt t="9361" x="1524000" y="938213"/>
          <p14:tracePt t="9368" x="1509713" y="942975"/>
          <p14:tracePt t="9378" x="1493838" y="952500"/>
          <p14:tracePt t="9383" x="1484313" y="957263"/>
          <p14:tracePt t="9391" x="1470025" y="973138"/>
          <p14:tracePt t="9398" x="1454150" y="987425"/>
          <p14:tracePt t="9408" x="1439863" y="992188"/>
          <p14:tracePt t="9414" x="1423988" y="996950"/>
          <p14:tracePt t="9423" x="1414463" y="1012825"/>
          <p14:tracePt t="9431" x="1400175" y="1027113"/>
          <p14:tracePt t="9437" x="1395413" y="1031875"/>
          <p14:tracePt t="9445" x="1379538" y="1047750"/>
          <p14:tracePt t="9453" x="1365250" y="1052513"/>
          <p14:tracePt t="9461" x="1360488" y="1066800"/>
          <p14:tracePt t="9469" x="1355725" y="1081088"/>
          <p14:tracePt t="9478" x="1339850" y="1092200"/>
          <p14:tracePt t="9485" x="1330325" y="1106488"/>
          <p14:tracePt t="9492" x="1320800" y="1120775"/>
          <p14:tracePt t="9498" x="1295400" y="1146175"/>
          <p14:tracePt t="9507" x="1281113" y="1155700"/>
          <p14:tracePt t="9515" x="1255713" y="1190625"/>
          <p14:tracePt t="9522" x="1241425" y="1216025"/>
          <p14:tracePt t="9530" x="1216025" y="1255713"/>
          <p14:tracePt t="9539" x="1201738" y="1290638"/>
          <p14:tracePt t="9544" x="1181100" y="1344613"/>
          <p14:tracePt t="9553" x="1162050" y="1389063"/>
          <p14:tracePt t="9561" x="1141413" y="1449388"/>
          <p14:tracePt t="9568" x="1122363" y="1528763"/>
          <p14:tracePt t="9578" x="1111250" y="1598613"/>
          <p14:tracePt t="9584" x="1092200" y="1682750"/>
          <p14:tracePt t="9593" x="1071563" y="1762125"/>
          <p14:tracePt t="9600" x="1071563" y="1855788"/>
          <p14:tracePt t="9607" x="1071563" y="1960563"/>
          <p14:tracePt t="9614" x="1071563" y="2039938"/>
          <p14:tracePt t="9623" x="1071563" y="2119313"/>
          <p14:tracePt t="9630" x="1071563" y="2198688"/>
          <p14:tracePt t="9640" x="1077913" y="2282825"/>
          <p14:tracePt t="9647" x="1096963" y="2352675"/>
          <p14:tracePt t="9652" x="1106488" y="2420938"/>
          <p14:tracePt t="9661" x="1127125" y="2476500"/>
          <p14:tracePt t="9669" x="1146175" y="2535238"/>
          <p14:tracePt t="9677" x="1157288" y="2590800"/>
          <p14:tracePt t="9685" x="1162050" y="2609850"/>
          <p14:tracePt t="9693" x="1162050" y="2630488"/>
          <p14:tracePt t="9700" x="1162050" y="2659063"/>
          <p14:tracePt t="9711" x="1162050" y="2689225"/>
          <p14:tracePt t="9715" x="1162050" y="2724150"/>
          <p14:tracePt t="9722" x="1162050" y="2763838"/>
          <p14:tracePt t="9731" x="1150938" y="2803525"/>
          <p14:tracePt t="9739" x="1131888" y="2863850"/>
          <p14:tracePt t="9746" x="1122363" y="2917825"/>
          <p14:tracePt t="9756" x="1122363" y="2971800"/>
          <p14:tracePt t="9761" x="1122363" y="3027363"/>
          <p14:tracePt t="9768" x="1127125" y="3081338"/>
          <p14:tracePt t="9777" x="1146175" y="3141663"/>
          <p14:tracePt t="9785" x="1157288" y="3195638"/>
          <p14:tracePt t="9793" x="1157288" y="3249613"/>
          <p14:tracePt t="9800" x="1157288" y="3305175"/>
          <p14:tracePt t="9810" x="1150938" y="3344863"/>
          <p14:tracePt t="9814" x="1150938" y="3368675"/>
          <p14:tracePt t="9822" x="1141413" y="3389313"/>
          <p14:tracePt t="9831" x="1141413" y="3408363"/>
          <p14:tracePt t="9839" x="1141413" y="3429000"/>
          <p14:tracePt t="9847" x="1141413" y="3443288"/>
          <p14:tracePt t="9856" x="1141413" y="3459163"/>
          <p14:tracePt t="9862" x="1146175" y="3468688"/>
          <p14:tracePt t="9868" x="1150938" y="3482975"/>
          <p14:tracePt t="9877" x="1162050" y="3498850"/>
          <p14:tracePt t="9885" x="1162050" y="3508375"/>
          <p14:tracePt t="9894" x="1166813" y="3522663"/>
          <p14:tracePt t="9900" x="1166813" y="3538538"/>
          <p14:tracePt t="9910" x="1166813" y="3548063"/>
          <p14:tracePt t="9917" x="1166813" y="3562350"/>
          <p14:tracePt t="9923" x="1166813" y="3573463"/>
          <p14:tracePt t="9931" x="1166813" y="3597275"/>
          <p14:tracePt t="9940" x="1166813" y="3617913"/>
          <p14:tracePt t="9946" x="1166813" y="3636963"/>
          <p14:tracePt t="9958" x="1171575" y="3662363"/>
          <p14:tracePt t="9963" x="1171575" y="3681413"/>
          <p14:tracePt t="9971" x="1181100" y="3721100"/>
          <p14:tracePt t="9977" x="1196975" y="3756025"/>
          <p14:tracePt t="9984" x="1206500" y="3795713"/>
          <p14:tracePt t="9993" x="1225550" y="3856038"/>
          <p14:tracePt t="10000" x="1246188" y="3900488"/>
          <p14:tracePt t="10009" x="1260475" y="3954463"/>
          <p14:tracePt t="10016" x="1271588" y="3998913"/>
          <p14:tracePt t="10025" x="1285875" y="4033838"/>
          <p14:tracePt t="10031" x="1295400" y="4054475"/>
          <p14:tracePt t="10039" x="1295400" y="4068763"/>
          <p14:tracePt t="10046" x="1300163" y="4073525"/>
          <p14:tracePt t="10130" x="0" y="0"/>
        </p14:tracePtLst>
        <p14:tracePtLst>
          <p14:tracePt t="11846" x="4165600" y="1498600"/>
          <p14:tracePt t="11891" x="4154488" y="1503363"/>
          <p14:tracePt t="11898" x="4144963" y="1512888"/>
          <p14:tracePt t="11907" x="4130675" y="1528763"/>
          <p14:tracePt t="11914" x="4114800" y="1543050"/>
          <p14:tracePt t="11922" x="4100513" y="1547813"/>
          <p14:tracePt t="11931" x="4090988" y="1558925"/>
          <p14:tracePt t="11937" x="4075113" y="1563688"/>
          <p14:tracePt t="11945" x="4060825" y="1573213"/>
          <p14:tracePt t="11952" x="4046538" y="1582738"/>
          <p14:tracePt t="11961" x="4035425" y="1598613"/>
          <p14:tracePt t="11969" x="4011613" y="1612900"/>
          <p14:tracePt t="11977" x="3976688" y="1638300"/>
          <p14:tracePt t="11984" x="3932238" y="1657350"/>
          <p14:tracePt t="11991" x="3886200" y="1682750"/>
          <p14:tracePt t="11998" x="3852863" y="1701800"/>
          <p14:tracePt t="12006" x="3832225" y="1717675"/>
          <p14:tracePt t="12014" x="3817938" y="1727200"/>
          <p14:tracePt t="12022" x="3802063" y="1741488"/>
          <p14:tracePt t="12031" x="3787775" y="1757363"/>
          <p14:tracePt t="12040" x="3778250" y="1766888"/>
          <p14:tracePt t="12045" x="3773488" y="1771650"/>
          <p14:tracePt t="12053" x="3762375" y="1776413"/>
          <p14:tracePt t="12061" x="3762375" y="1781175"/>
          <p14:tracePt t="12069" x="3757613" y="1785938"/>
          <p14:tracePt t="12078" x="3757613" y="1801813"/>
          <p14:tracePt t="12084" x="3752850" y="1811338"/>
          <p14:tracePt t="12093" x="3738563" y="1825625"/>
          <p14:tracePt t="12101" x="3733800" y="1841500"/>
          <p14:tracePt t="12108" x="3722688" y="1860550"/>
          <p14:tracePt t="12114" x="3717925" y="1876425"/>
          <p14:tracePt t="12122" x="3713163" y="1890713"/>
          <p14:tracePt t="12130" x="3703638" y="1900238"/>
          <p14:tracePt t="12139" x="3703638" y="1909763"/>
          <p14:tracePt t="12146" x="3698875" y="1920875"/>
          <p14:tracePt t="12152" x="3698875" y="1935163"/>
          <p14:tracePt t="12160" x="3687763" y="1955800"/>
          <p14:tracePt t="12169" x="3683000" y="1984375"/>
          <p14:tracePt t="12190" x="3673475" y="2049463"/>
          <p14:tracePt t="12194" x="3678238" y="2103438"/>
          <p14:tracePt t="12201" x="3698875" y="2149475"/>
          <p14:tracePt t="12208" x="3717925" y="2193925"/>
          <p14:tracePt t="12214" x="3733800" y="2222500"/>
          <p14:tracePt t="12222" x="3748088" y="2257425"/>
          <p14:tracePt t="12231" x="3762375" y="2273300"/>
          <p14:tracePt t="12239" x="3778250" y="2287588"/>
          <p14:tracePt t="12247" x="3792538" y="2301875"/>
          <p14:tracePt t="12256" x="3802063" y="2308225"/>
          <p14:tracePt t="12261" x="3817938" y="2308225"/>
          <p14:tracePt t="12268" x="3832225" y="2308225"/>
          <p14:tracePt t="12277" x="3841750" y="2308225"/>
          <p14:tracePt t="12284" x="3862388" y="2308225"/>
          <p14:tracePt t="12294" x="3886200" y="2308225"/>
          <p14:tracePt t="12301" x="3906838" y="2312988"/>
          <p14:tracePt t="12311" x="3956050" y="2312988"/>
          <p14:tracePt t="12315" x="4000500" y="2322513"/>
          <p14:tracePt t="12323" x="4056063" y="2322513"/>
          <p14:tracePt t="12330" x="4110038" y="2322513"/>
          <p14:tracePt t="12339" x="4159250" y="2322513"/>
          <p14:tracePt t="12346" x="4205288" y="2317750"/>
          <p14:tracePt t="12356" x="4229100" y="2301875"/>
          <p14:tracePt t="12362" x="4238625" y="2292350"/>
          <p14:tracePt t="12372" x="4254500" y="2278063"/>
          <p14:tracePt t="12378" x="4268788" y="2268538"/>
          <p14:tracePt t="12384" x="4284663" y="2252663"/>
          <p14:tracePt t="12394" x="4298950" y="2222500"/>
          <p14:tracePt t="12401" x="4319588" y="2178050"/>
          <p14:tracePt t="12410" x="4333875" y="2124075"/>
          <p14:tracePt t="12416" x="4352925" y="2063750"/>
          <p14:tracePt t="12426" x="4364038" y="2009775"/>
          <p14:tracePt t="12430" x="4373563" y="1955800"/>
          <p14:tracePt t="12439" x="4383088" y="1895475"/>
          <p14:tracePt t="12447" x="4383088" y="1846263"/>
          <p14:tracePt t="12455" x="4383088" y="1790700"/>
          <p14:tracePt t="12463" x="4392613" y="1722438"/>
          <p14:tracePt t="12473" x="4392613" y="1666875"/>
          <p14:tracePt t="12477" x="4387850" y="1612900"/>
          <p14:tracePt t="12485" x="4368800" y="1552575"/>
          <p14:tracePt t="12494" x="4352925" y="1524000"/>
          <p14:tracePt t="12500" x="4338638" y="1489075"/>
          <p14:tracePt t="12509" x="4329113" y="1468438"/>
          <p14:tracePt t="12517" x="4313238" y="1454150"/>
          <p14:tracePt t="12525" x="4298950" y="1439863"/>
          <p14:tracePt t="12532" x="4289425" y="1433513"/>
          <p14:tracePt t="12540" x="4273550" y="1423988"/>
          <p14:tracePt t="12547" x="4268788" y="1423988"/>
          <p14:tracePt t="12556" x="4264025" y="1423988"/>
          <p14:tracePt t="12562" x="4259263" y="1423988"/>
          <p14:tracePt t="12571" x="4249738" y="1423988"/>
          <p14:tracePt t="12579" x="4244975" y="1423988"/>
          <p14:tracePt t="12587" x="4238625" y="1433513"/>
          <p14:tracePt t="12593" x="4229100" y="1439863"/>
          <p14:tracePt t="12600" x="4214813" y="1454150"/>
          <p14:tracePt t="12609" x="4189413" y="1468438"/>
          <p14:tracePt t="12617" x="4170363" y="1484313"/>
          <p14:tracePt t="12626" x="4144963" y="1498600"/>
          <p14:tracePt t="12632" x="4135438" y="1503363"/>
          <p14:tracePt t="12642" x="4119563" y="1508125"/>
          <p14:tracePt t="12647" x="4114800" y="1519238"/>
          <p14:tracePt t="12655" x="4110038" y="1519238"/>
          <p14:tracePt t="12666" x="4100513" y="1524000"/>
          <p14:tracePt t="12732" x="4095750" y="1528763"/>
          <p14:tracePt t="12742" x="4095750" y="1533525"/>
          <p14:tracePt t="12748" x="4090988" y="1533525"/>
          <p14:tracePt t="12755" x="4086225" y="1538288"/>
          <p14:tracePt t="12770" x="4079875" y="1543050"/>
          <p14:tracePt t="12850" x="0" y="0"/>
        </p14:tracePtLst>
        <p14:tracePtLst>
          <p14:tracePt t="13452" x="4140200" y="928688"/>
          <p14:tracePt t="13489" x="4140200" y="917575"/>
          <p14:tracePt t="13517" x="4140200" y="908050"/>
          <p14:tracePt t="13523" x="4140200" y="893763"/>
          <p14:tracePt t="13530" x="4135438" y="873125"/>
          <p14:tracePt t="13538" x="4125913" y="854075"/>
          <p14:tracePt t="13547" x="4110038" y="838200"/>
          <p14:tracePt t="13556" x="4105275" y="823913"/>
          <p14:tracePt t="13562" x="4090988" y="809625"/>
          <p14:tracePt t="13568" x="4086225" y="793750"/>
          <p14:tracePt t="13577" x="4075113" y="784225"/>
          <p14:tracePt t="13585" x="4060825" y="769938"/>
          <p14:tracePt t="13594" x="4051300" y="754063"/>
          <p14:tracePt t="13600" x="4040188" y="739775"/>
          <p14:tracePt t="13609" x="4035425" y="723900"/>
          <p14:tracePt t="13617" x="4025900" y="714375"/>
          <p14:tracePt t="13624" x="4016375" y="704850"/>
          <p14:tracePt t="13631" x="4011613" y="700088"/>
          <p14:tracePt t="13638" x="3995738" y="695325"/>
          <p14:tracePt t="13647" x="3981450" y="679450"/>
          <p14:tracePt t="13656" x="3971925" y="679450"/>
          <p14:tracePt t="13662" x="3946525" y="674688"/>
          <p14:tracePt t="13671" x="3937000" y="665163"/>
          <p14:tracePt t="13679" x="3911600" y="660400"/>
          <p14:tracePt t="13685" x="3892550" y="660400"/>
          <p14:tracePt t="13693" x="3871913" y="649288"/>
          <p14:tracePt t="13700" x="3846513" y="644525"/>
          <p14:tracePt t="13709" x="3827463" y="635000"/>
          <p14:tracePt t="13716" x="3802063" y="635000"/>
          <p14:tracePt t="13725" x="3783013" y="635000"/>
          <p14:tracePt t="13730" x="3773488" y="635000"/>
          <p14:tracePt t="13740" x="3757613" y="635000"/>
          <p14:tracePt t="13747" x="3752850" y="635000"/>
          <p14:tracePt t="13757" x="3748088" y="639763"/>
          <p14:tracePt t="13762" x="3743325" y="644525"/>
          <p14:tracePt t="13772" x="3733800" y="655638"/>
          <p14:tracePt t="13778" x="3722688" y="665163"/>
          <p14:tracePt t="13785" x="3713163" y="674688"/>
          <p14:tracePt t="13793" x="3708400" y="690563"/>
          <p14:tracePt t="13800" x="3694113" y="714375"/>
          <p14:tracePt t="13809" x="3678238" y="744538"/>
          <p14:tracePt t="13816" x="3668713" y="788988"/>
          <p14:tracePt t="13825" x="3648075" y="833438"/>
          <p14:tracePt t="13832" x="3633788" y="877888"/>
          <p14:tracePt t="13841" x="3624263" y="908050"/>
          <p14:tracePt t="13846" x="3608388" y="952500"/>
          <p14:tracePt t="13856" x="3589338" y="996950"/>
          <p14:tracePt t="13862" x="3568700" y="1052513"/>
          <p14:tracePt t="13872" x="3559175" y="1096963"/>
          <p14:tracePt t="13879" x="3554413" y="1150938"/>
          <p14:tracePt t="13887" x="3554413" y="1206500"/>
          <p14:tracePt t="13894" x="3554413" y="1260475"/>
          <p14:tracePt t="13900" x="3563938" y="1319213"/>
          <p14:tracePt t="13910" x="3584575" y="1374775"/>
          <p14:tracePt t="13916" x="3603625" y="1433513"/>
          <p14:tracePt t="13925" x="3633788" y="1479550"/>
          <p14:tracePt t="13932" x="3648075" y="1498600"/>
          <p14:tracePt t="13941" x="3668713" y="1512888"/>
          <p14:tracePt t="13947" x="3694113" y="1528763"/>
          <p14:tracePt t="13956" x="3703638" y="1538288"/>
          <p14:tracePt t="13963" x="3717925" y="1538288"/>
          <p14:tracePt t="13972" x="3727450" y="1538288"/>
          <p14:tracePt t="13978" x="3743325" y="1533525"/>
          <p14:tracePt t="13989" x="3757613" y="1528763"/>
          <p14:tracePt t="13994" x="3778250" y="1524000"/>
          <p14:tracePt t="14000" x="3806825" y="1512888"/>
          <p14:tracePt t="14009" x="3852863" y="1503363"/>
          <p14:tracePt t="14017" x="3897313" y="1489075"/>
          <p14:tracePt t="14026" x="3951288" y="1479550"/>
          <p14:tracePt t="14032" x="3995738" y="1458913"/>
          <p14:tracePt t="14041" x="4030663" y="1444625"/>
          <p14:tracePt t="14049" x="4056063" y="1428750"/>
          <p14:tracePt t="14056" x="4075113" y="1414463"/>
          <p14:tracePt t="14063" x="4090988" y="1409700"/>
          <p14:tracePt t="14072" x="4105275" y="1393825"/>
          <p14:tracePt t="14079" x="4110038" y="1389063"/>
          <p14:tracePt t="14087" x="4114800" y="1384300"/>
          <p14:tracePt t="14094" x="4119563" y="1370013"/>
          <p14:tracePt t="14102" x="4130675" y="1354138"/>
          <p14:tracePt t="14109" x="4135438" y="1335088"/>
          <p14:tracePt t="14117" x="4140200" y="1309688"/>
          <p14:tracePt t="14125" x="4159250" y="1279525"/>
          <p14:tracePt t="14132" x="4175125" y="1246188"/>
          <p14:tracePt t="14141" x="4189413" y="1216025"/>
          <p14:tracePt t="14149" x="4205288" y="1190625"/>
          <p14:tracePt t="14158" x="4219575" y="1160463"/>
          <p14:tracePt t="14162" x="4233863" y="1146175"/>
          <p14:tracePt t="14172" x="4244975" y="1131888"/>
          <p14:tracePt t="14191" x="4254500" y="1096963"/>
          <p14:tracePt t="14195" x="4254500" y="1087438"/>
          <p14:tracePt t="14202" x="4254500" y="1081088"/>
          <p14:tracePt t="14261" x="0" y="0"/>
        </p14:tracePtLst>
        <p14:tracePtLst>
          <p14:tracePt t="15111" x="4125913" y="3106738"/>
          <p14:tracePt t="15117" x="4119563" y="3101975"/>
          <p14:tracePt t="15126" x="4114800" y="3097213"/>
          <p14:tracePt t="15132" x="4110038" y="3090863"/>
          <p14:tracePt t="15141" x="4105275" y="3090863"/>
          <p14:tracePt t="15147" x="4105275" y="3086100"/>
          <p14:tracePt t="15156" x="4100513" y="3081338"/>
          <p14:tracePt t="15162" x="4090988" y="3081338"/>
          <p14:tracePt t="15170" x="4090988" y="3071813"/>
          <p14:tracePt t="15189" x="4075113" y="3062288"/>
          <p14:tracePt t="15195" x="4070350" y="3057525"/>
          <p14:tracePt t="15200" x="4070350" y="3051175"/>
          <p14:tracePt t="15209" x="4065588" y="3051175"/>
          <p14:tracePt t="15216" x="4056063" y="3051175"/>
          <p14:tracePt t="15225" x="4056063" y="3046413"/>
          <p14:tracePt t="15266" x="4051300" y="3046413"/>
          <p14:tracePt t="15282" x="4040188" y="3036888"/>
          <p14:tracePt t="15291" x="4021138" y="3036888"/>
          <p14:tracePt t="15298" x="3981450" y="3036888"/>
          <p14:tracePt t="15306" x="3937000" y="3032125"/>
          <p14:tracePt t="15313" x="3897313" y="3032125"/>
          <p14:tracePt t="15322" x="3852863" y="3032125"/>
          <p14:tracePt t="15329" x="3832225" y="3032125"/>
          <p14:tracePt t="15336" x="3802063" y="3032125"/>
          <p14:tracePt t="15344" x="3787775" y="3032125"/>
          <p14:tracePt t="15352" x="3778250" y="3036888"/>
          <p14:tracePt t="15359" x="3762375" y="3036888"/>
          <p14:tracePt t="15366" x="3748088" y="3046413"/>
          <p14:tracePt t="15376" x="3748088" y="3051175"/>
          <p14:tracePt t="15383" x="3743325" y="3051175"/>
          <p14:tracePt t="15391" x="3738563" y="3057525"/>
          <p14:tracePt t="15398" x="3733800" y="3062288"/>
          <p14:tracePt t="15408" x="3717925" y="3076575"/>
          <p14:tracePt t="15413" x="3708400" y="3090863"/>
          <p14:tracePt t="15422" x="3687763" y="3121025"/>
          <p14:tracePt t="15429" x="3663950" y="3155950"/>
          <p14:tracePt t="15437" x="3648075" y="3186113"/>
          <p14:tracePt t="15446" x="3613150" y="3225800"/>
          <p14:tracePt t="15453" x="3573463" y="3260725"/>
          <p14:tracePt t="15461" x="3529013" y="3289300"/>
          <p14:tracePt t="15466" x="3470275" y="3328988"/>
          <p14:tracePt t="15475" x="3435350" y="3354388"/>
          <p14:tracePt t="15483" x="3400425" y="3389313"/>
          <p14:tracePt t="15491" x="3375025" y="3424238"/>
          <p14:tracePt t="15498" x="3355975" y="3478213"/>
          <p14:tracePt t="15508" x="3335338" y="3538538"/>
          <p14:tracePt t="15514" x="3325813" y="3592513"/>
          <p14:tracePt t="15522" x="3316288" y="3648075"/>
          <p14:tracePt t="15529" x="3316288" y="3732213"/>
          <p14:tracePt t="15537" x="3330575" y="3800475"/>
          <p14:tracePt t="15545" x="3370263" y="3870325"/>
          <p14:tracePt t="15553" x="3435350" y="3930650"/>
          <p14:tracePt t="15561" x="3484563" y="3979863"/>
          <p14:tracePt t="15568" x="3529013" y="3998913"/>
          <p14:tracePt t="15576" x="3559175" y="4005263"/>
          <p14:tracePt t="15583" x="3579813" y="4014788"/>
          <p14:tracePt t="15591" x="3594100" y="4014788"/>
          <p14:tracePt t="15598" x="3603625" y="4014788"/>
          <p14:tracePt t="15608" x="3619500" y="4014788"/>
          <p14:tracePt t="15615" x="3633788" y="4005263"/>
          <p14:tracePt t="15624" x="3652838" y="3989388"/>
          <p14:tracePt t="15629" x="3698875" y="3975100"/>
          <p14:tracePt t="15637" x="3743325" y="3954463"/>
          <p14:tracePt t="15645" x="3797300" y="3935413"/>
          <p14:tracePt t="15653" x="3857625" y="3919538"/>
          <p14:tracePt t="15661" x="3911600" y="3900488"/>
          <p14:tracePt t="15669" x="3971925" y="3879850"/>
          <p14:tracePt t="15677" x="4040188" y="3870325"/>
          <p14:tracePt t="15683" x="4095750" y="3851275"/>
          <p14:tracePt t="15691" x="4165600" y="3830638"/>
          <p14:tracePt t="15699" x="4224338" y="3811588"/>
          <p14:tracePt t="15708" x="4268788" y="3795713"/>
          <p14:tracePt t="15715" x="4313238" y="3776663"/>
          <p14:tracePt t="15723" x="4348163" y="3760788"/>
          <p14:tracePt t="15730" x="4359275" y="3746500"/>
          <p14:tracePt t="15737" x="4373563" y="3732213"/>
          <p14:tracePt t="15744" x="4387850" y="3716338"/>
          <p14:tracePt t="15753" x="4403725" y="3702050"/>
          <p14:tracePt t="15761" x="4418013" y="3681413"/>
          <p14:tracePt t="15768" x="4422775" y="3667125"/>
          <p14:tracePt t="15777" x="4432300" y="3648075"/>
          <p14:tracePt t="15784" x="4448175" y="3622675"/>
          <p14:tracePt t="15791" x="4452938" y="3582988"/>
          <p14:tracePt t="15799" x="4462463" y="3538538"/>
          <p14:tracePt t="15807" x="4471988" y="3498850"/>
          <p14:tracePt t="15815" x="4471988" y="3443288"/>
          <p14:tracePt t="15823" x="4483100" y="3389313"/>
          <p14:tracePt t="15830" x="4483100" y="3359150"/>
          <p14:tracePt t="15838" x="4483100" y="3328988"/>
          <p14:tracePt t="15847" x="4478338" y="3305175"/>
          <p14:tracePt t="15852" x="4471988" y="3289300"/>
          <p14:tracePt t="15861" x="4457700" y="3279775"/>
          <p14:tracePt t="15868" x="4452938" y="3265488"/>
          <p14:tracePt t="15877" x="4448175" y="3260725"/>
          <p14:tracePt t="15885" x="4438650" y="3255963"/>
          <p14:tracePt t="15900" x="4432300" y="3255963"/>
          <p14:tracePt t="15943" x="4432300" y="3244850"/>
          <p14:tracePt t="16100" x="4432300" y="3249613"/>
          <p14:tracePt t="16114" x="0" y="0"/>
        </p14:tracePtLst>
        <p14:tracePtLst>
          <p14:tracePt t="21886" x="8866188" y="2605088"/>
          <p14:tracePt t="21943" x="8866188" y="2600325"/>
          <p14:tracePt t="21950" x="8880475" y="2570163"/>
          <p14:tracePt t="21959" x="8901113" y="2540000"/>
          <p14:tracePt t="21966" x="8915400" y="2481263"/>
          <p14:tracePt t="21975" x="8945563" y="2420938"/>
          <p14:tracePt t="21981" x="8999538" y="2352675"/>
          <p14:tracePt t="21989" x="9064625" y="2262188"/>
          <p14:tracePt t="21996" x="9113838" y="2193925"/>
          <p14:tracePt t="22004" x="9169400" y="2103438"/>
          <p14:tracePt t="22013" x="9223375" y="2019300"/>
          <p14:tracePt t="22021" x="9272588" y="1935163"/>
          <p14:tracePt t="22028" x="9317038" y="1851025"/>
          <p14:tracePt t="22034" x="9356725" y="1781175"/>
          <p14:tracePt t="22043" x="9386888" y="1722438"/>
          <p14:tracePt t="22050" x="9407525" y="1662113"/>
          <p14:tracePt t="22060" x="9426575" y="1608138"/>
          <p14:tracePt t="22067" x="9447213" y="1547813"/>
          <p14:tracePt t="22075" x="9466263" y="1493838"/>
          <p14:tracePt t="22083" x="9482138" y="1433513"/>
          <p14:tracePt t="22089" x="9501188" y="1379538"/>
          <p14:tracePt t="22096" x="9521825" y="1319213"/>
          <p14:tracePt t="22104" x="9540875" y="1265238"/>
          <p14:tracePt t="22113" x="9561513" y="1206500"/>
          <p14:tracePt t="22121" x="9575800" y="1160463"/>
          <p14:tracePt t="22128" x="9596438" y="1116013"/>
          <p14:tracePt t="22138" x="9610725" y="1081088"/>
          <p14:tracePt t="22144" x="9629775" y="1052513"/>
          <p14:tracePt t="22151" x="9645650" y="1027113"/>
          <p14:tracePt t="22160" x="9659938" y="996950"/>
          <p14:tracePt t="22166" x="9675813" y="982663"/>
          <p14:tracePt t="22175" x="9690100" y="957263"/>
          <p14:tracePt t="22183" x="9694863" y="928688"/>
          <p14:tracePt t="22191" x="9709150" y="908050"/>
          <p14:tracePt t="22196" x="9715500" y="893763"/>
          <p14:tracePt t="22206" x="9715500" y="882650"/>
          <p14:tracePt t="22212" x="9715500" y="868363"/>
          <p14:tracePt t="22221" x="9715500" y="854075"/>
          <p14:tracePt t="22228" x="9715500" y="842963"/>
          <p14:tracePt t="22237" x="9715500" y="828675"/>
          <p14:tracePt t="22245" x="9699625" y="814388"/>
          <p14:tracePt t="22250" x="9685338" y="798513"/>
          <p14:tracePt t="22259" x="9675813" y="788988"/>
          <p14:tracePt t="22267" x="9664700" y="779463"/>
          <p14:tracePt t="22275" x="9659938" y="774700"/>
          <p14:tracePt t="22283" x="9650413" y="763588"/>
          <p14:tracePt t="22292" x="9645650" y="758825"/>
          <p14:tracePt t="22298" x="9636125" y="754063"/>
          <p14:tracePt t="22307" x="9625013" y="744538"/>
          <p14:tracePt t="22312" x="9610725" y="739775"/>
          <p14:tracePt t="22321" x="9601200" y="735013"/>
          <p14:tracePt t="22328" x="9585325" y="723900"/>
          <p14:tracePt t="22337" x="9580563" y="719138"/>
          <p14:tracePt t="22345" x="9561513" y="719138"/>
          <p14:tracePt t="22354" x="9545638" y="714375"/>
          <p14:tracePt t="22360" x="9531350" y="704850"/>
          <p14:tracePt t="22366" x="9521825" y="700088"/>
          <p14:tracePt t="22375" x="9496425" y="700088"/>
          <p14:tracePt t="22382" x="9486900" y="695325"/>
          <p14:tracePt t="22391" x="9471025" y="684213"/>
          <p14:tracePt t="22398" x="9456738" y="684213"/>
          <p14:tracePt t="22407" x="9447213" y="679450"/>
          <p14:tracePt t="22415" x="9431338" y="679450"/>
          <p14:tracePt t="22421" x="9426575" y="679450"/>
          <p14:tracePt t="22428" x="9421813" y="679450"/>
          <p14:tracePt t="22583" x="0" y="0"/>
        </p14:tracePtLst>
        <p14:tracePtLst>
          <p14:tracePt t="23338" x="10002838" y="471488"/>
          <p14:tracePt t="23345" x="9993313" y="471488"/>
          <p14:tracePt t="23351" x="9982200" y="485775"/>
          <p14:tracePt t="23359" x="9977438" y="490538"/>
          <p14:tracePt t="23366" x="9963150" y="496888"/>
          <p14:tracePt t="23376" x="9948863" y="511175"/>
          <p14:tracePt t="23382" x="9937750" y="525463"/>
          <p14:tracePt t="23391" x="9923463" y="541338"/>
          <p14:tracePt t="23398" x="9898063" y="565150"/>
          <p14:tracePt t="23405" x="9883775" y="576263"/>
          <p14:tracePt t="23413" x="9863138" y="600075"/>
          <p14:tracePt t="23421" x="9823450" y="635000"/>
          <p14:tracePt t="23428" x="9764713" y="684213"/>
          <p14:tracePt t="23438" x="9704388" y="749300"/>
          <p14:tracePt t="23445" x="9640888" y="809625"/>
          <p14:tracePt t="23454" x="9580563" y="858838"/>
          <p14:tracePt t="23459" x="9521825" y="922338"/>
          <p14:tracePt t="23466" x="9456738" y="973138"/>
          <p14:tracePt t="23475" x="9431338" y="1017588"/>
          <p14:tracePt t="23483" x="9391650" y="1081088"/>
          <p14:tracePt t="23491" x="9351963" y="1141413"/>
          <p14:tracePt t="23498" x="9323388" y="1185863"/>
          <p14:tracePt t="23507" x="9293225" y="1246188"/>
          <p14:tracePt t="23513" x="9263063" y="1304925"/>
          <p14:tracePt t="23522" x="9213850" y="1365250"/>
          <p14:tracePt t="23528" x="9148763" y="1449388"/>
          <p14:tracePt t="23539" x="9074150" y="1538288"/>
          <p14:tracePt t="23544" x="8994775" y="1622425"/>
          <p14:tracePt t="23555" x="8920163" y="1697038"/>
          <p14:tracePt t="23561" x="8861425" y="1771650"/>
          <p14:tracePt t="23566" x="8831263" y="1830388"/>
          <p14:tracePt t="23575" x="8801100" y="1890713"/>
          <p14:tracePt t="23583" x="8782050" y="1960563"/>
          <p14:tracePt t="23591" x="8770938" y="2039938"/>
          <p14:tracePt t="23598" x="8777288" y="2119313"/>
          <p14:tracePt t="23607" x="8796338" y="2203450"/>
          <p14:tracePt t="23614" x="8836025" y="2273300"/>
          <p14:tracePt t="23621" x="8875713" y="2332038"/>
          <p14:tracePt t="23628" x="8910638" y="2362200"/>
          <p14:tracePt t="23638" x="8955088" y="2376488"/>
          <p14:tracePt t="23645" x="8980488" y="2392363"/>
          <p14:tracePt t="23654" x="8999538" y="2392363"/>
          <p14:tracePt t="23660" x="9015413" y="2392363"/>
          <p14:tracePt t="23669" x="9034463" y="2392363"/>
          <p14:tracePt t="23675" x="9064625" y="2392363"/>
          <p14:tracePt t="23683" x="9094788" y="2381250"/>
          <p14:tracePt t="23691" x="9123363" y="2376488"/>
          <p14:tracePt t="23698" x="9148763" y="2366963"/>
          <p14:tracePt t="23707" x="9178925" y="2352675"/>
          <p14:tracePt t="23715" x="9209088" y="2341563"/>
          <p14:tracePt t="23724" x="9244013" y="2327275"/>
          <p14:tracePt t="23728" x="9288463" y="2308225"/>
          <p14:tracePt t="23738" x="9347200" y="2292350"/>
          <p14:tracePt t="23745" x="9402763" y="2262188"/>
          <p14:tracePt t="23754" x="9451975" y="2233613"/>
          <p14:tracePt t="23760" x="9505950" y="2203450"/>
          <p14:tracePt t="23769" x="9566275" y="2163763"/>
          <p14:tracePt t="23777" x="9640888" y="2143125"/>
          <p14:tracePt t="23782" x="9720263" y="2124075"/>
          <p14:tracePt t="23791" x="9804400" y="2103438"/>
          <p14:tracePt t="23798" x="9898063" y="2084388"/>
          <p14:tracePt t="23807" x="9993313" y="2058988"/>
          <p14:tracePt t="23815" x="10086975" y="2049463"/>
          <p14:tracePt t="23824" x="10182225" y="2028825"/>
          <p14:tracePt t="23830" x="10266363" y="2009775"/>
          <p14:tracePt t="23838" x="10320338" y="1989138"/>
          <p14:tracePt t="23845" x="10334625" y="1984375"/>
          <p14:tracePt t="23854" x="10340975" y="1984375"/>
          <p14:tracePt t="23873" x="10340975" y="1979613"/>
          <p14:tracePt t="23881" x="10340975" y="1970088"/>
          <p14:tracePt t="23889" x="10355263" y="1960563"/>
          <p14:tracePt t="23894" x="10364788" y="1944688"/>
          <p14:tracePt t="23904" x="10380663" y="1930400"/>
          <p14:tracePt t="23911" x="10394950" y="1916113"/>
          <p14:tracePt t="23920" x="10409238" y="1900238"/>
          <p14:tracePt t="23927" x="10429875" y="1885950"/>
          <p14:tracePt t="23935" x="10444163" y="1881188"/>
          <p14:tracePt t="23943" x="10460038" y="1876425"/>
          <p14:tracePt t="23948" x="10464800" y="1870075"/>
          <p14:tracePt t="23958" x="10464800" y="1860550"/>
          <p14:tracePt t="24066" x="0" y="0"/>
        </p14:tracePtLst>
        <p14:tracePtLst>
          <p14:tracePt t="24865" x="11050588" y="1801813"/>
          <p14:tracePt t="24902" x="11034713" y="1801813"/>
          <p14:tracePt t="24911" x="11025188" y="1801813"/>
          <p14:tracePt t="24919" x="11001375" y="1806575"/>
          <p14:tracePt t="24928" x="10971213" y="1806575"/>
          <p14:tracePt t="24932" x="10931525" y="1806575"/>
          <p14:tracePt t="24942" x="10891838" y="1806575"/>
          <p14:tracePt t="24948" x="10861675" y="1797050"/>
          <p14:tracePt t="24957" x="10831513" y="1797050"/>
          <p14:tracePt t="24964" x="10807700" y="1797050"/>
          <p14:tracePt t="24974" x="10796588" y="1797050"/>
          <p14:tracePt t="24981" x="10782300" y="1790700"/>
          <p14:tracePt t="24990" x="10768013" y="1790700"/>
          <p14:tracePt t="24995" x="10756900" y="1790700"/>
          <p14:tracePt t="25004" x="10742613" y="1790700"/>
          <p14:tracePt t="25010" x="10733088" y="1790700"/>
          <p14:tracePt t="25018" x="10728325" y="1790700"/>
          <p14:tracePt t="25027" x="10712450" y="1790700"/>
          <p14:tracePt t="25034" x="10707688" y="1790700"/>
          <p14:tracePt t="25041" x="10698163" y="1797050"/>
          <p14:tracePt t="25049" x="10688638" y="1801813"/>
          <p14:tracePt t="25057" x="10682288" y="1806575"/>
          <p14:tracePt t="25064" x="10672763" y="1820863"/>
          <p14:tracePt t="25074" x="10663238" y="1836738"/>
          <p14:tracePt t="25080" x="10653713" y="1851025"/>
          <p14:tracePt t="25088" x="10628313" y="1865313"/>
          <p14:tracePt t="25095" x="10598150" y="1881188"/>
          <p14:tracePt t="25102" x="10539413" y="1900238"/>
          <p14:tracePt t="25110" x="10494963" y="1916113"/>
          <p14:tracePt t="25121" x="10448925" y="1935163"/>
          <p14:tracePt t="25128" x="10394950" y="1955800"/>
          <p14:tracePt t="25134" x="10334625" y="1974850"/>
          <p14:tracePt t="25143" x="10275888" y="1989138"/>
          <p14:tracePt t="25148" x="10231438" y="2009775"/>
          <p14:tracePt t="25157" x="10201275" y="2024063"/>
          <p14:tracePt t="25174" x="10156825" y="2049463"/>
          <p14:tracePt t="25180" x="10142538" y="2063750"/>
          <p14:tracePt t="25191" x="10126663" y="2070100"/>
          <p14:tracePt t="25196" x="10117138" y="2084388"/>
          <p14:tracePt t="25206" x="10102850" y="2098675"/>
          <p14:tracePt t="25210" x="10086975" y="2114550"/>
          <p14:tracePt t="25218" x="10072688" y="2124075"/>
          <p14:tracePt t="25227" x="10052050" y="2138363"/>
          <p14:tracePt t="25235" x="10037763" y="2163763"/>
          <p14:tracePt t="25243" x="10002838" y="2178050"/>
          <p14:tracePt t="25252" x="9967913" y="2212975"/>
          <p14:tracePt t="25257" x="9923463" y="2243138"/>
          <p14:tracePt t="25264" x="9874250" y="2268538"/>
          <p14:tracePt t="25273" x="9844088" y="2287588"/>
          <p14:tracePt t="25280" x="9809163" y="2312988"/>
          <p14:tracePt t="25289" x="9783763" y="2327275"/>
          <p14:tracePt t="25296" x="9755188" y="2352675"/>
          <p14:tracePt t="25305" x="9729788" y="2366963"/>
          <p14:tracePt t="25310" x="9715500" y="2381250"/>
          <p14:tracePt t="25318" x="9699625" y="2397125"/>
          <p14:tracePt t="25327" x="9690100" y="2406650"/>
          <p14:tracePt t="25334" x="9675813" y="2420938"/>
          <p14:tracePt t="25343" x="9659938" y="2446338"/>
          <p14:tracePt t="25350" x="9645650" y="2466975"/>
          <p14:tracePt t="25359" x="9620250" y="2490788"/>
          <p14:tracePt t="25366" x="9601200" y="2516188"/>
          <p14:tracePt t="25374" x="9550400" y="2540000"/>
          <p14:tracePt t="25381" x="9517063" y="2565400"/>
          <p14:tracePt t="25390" x="9486900" y="2586038"/>
          <p14:tracePt t="25396" x="9461500" y="2605088"/>
          <p14:tracePt t="25406" x="9447213" y="2619375"/>
          <p14:tracePt t="25413" x="9431338" y="2635250"/>
          <p14:tracePt t="25419" x="9417050" y="2649538"/>
          <p14:tracePt t="25427" x="9402763" y="2670175"/>
          <p14:tracePt t="25434" x="9391650" y="2684463"/>
          <p14:tracePt t="25443" x="9382125" y="2724150"/>
          <p14:tracePt t="25451" x="9363075" y="2784475"/>
          <p14:tracePt t="25459" x="9363075" y="2838450"/>
          <p14:tracePt t="25466" x="9363075" y="2903538"/>
          <p14:tracePt t="25474" x="9363075" y="2971800"/>
          <p14:tracePt t="25481" x="9351963" y="3027363"/>
          <p14:tracePt t="25489" x="9351963" y="3081338"/>
          <p14:tracePt t="25496" x="9347200" y="3111500"/>
          <p14:tracePt t="25505" x="9347200" y="3141663"/>
          <p14:tracePt t="25512" x="9347200" y="3151188"/>
          <p14:tracePt t="25520" x="9347200" y="3165475"/>
          <p14:tracePt t="25528" x="9337675" y="3181350"/>
          <p14:tracePt t="25534" x="9337675" y="3190875"/>
          <p14:tracePt t="25542" x="9337675" y="3205163"/>
          <p14:tracePt t="25551" x="9332913" y="3221038"/>
          <p14:tracePt t="25559" x="9332913" y="3240088"/>
          <p14:tracePt t="25566" x="9332913" y="3270250"/>
          <p14:tracePt t="25575" x="9337675" y="3300413"/>
          <p14:tracePt t="25581" x="9337675" y="3354388"/>
          <p14:tracePt t="25589" x="9337675" y="3408363"/>
          <p14:tracePt t="25597" x="9332913" y="3463925"/>
          <p14:tracePt t="25606" x="9332913" y="3517900"/>
          <p14:tracePt t="25613" x="9332913" y="3548063"/>
          <p14:tracePt t="25621" x="9332913" y="3568700"/>
          <p14:tracePt t="25629" x="9332913" y="3582988"/>
          <p14:tracePt t="25634" x="9332913" y="3592513"/>
          <p14:tracePt t="25643" x="9332913" y="3608388"/>
          <p14:tracePt t="25650" x="9332913" y="3617913"/>
          <p14:tracePt t="25659" x="9332913" y="3632200"/>
          <p14:tracePt t="25666" x="9332913" y="3641725"/>
          <p14:tracePt t="25675" x="9332913" y="3657600"/>
          <p14:tracePt t="25682" x="9332913" y="3671888"/>
          <p14:tracePt t="25689" x="9332913" y="3681413"/>
          <p14:tracePt t="25697" x="9337675" y="3706813"/>
          <p14:tracePt t="25705" x="9351963" y="3716338"/>
          <p14:tracePt t="25713" x="9367838" y="3741738"/>
          <p14:tracePt t="25720" x="9382125" y="3760788"/>
          <p14:tracePt t="25729" x="9396413" y="3786188"/>
          <p14:tracePt t="25738" x="9421813" y="3806825"/>
          <p14:tracePt t="25743" x="9442450" y="3821113"/>
          <p14:tracePt t="25750" x="9456738" y="3835400"/>
          <p14:tracePt t="25759" x="9482138" y="3851275"/>
          <p14:tracePt t="25766" x="9496425" y="3865563"/>
          <p14:tracePt t="25775" x="9505950" y="3875088"/>
          <p14:tracePt t="25783" x="9521825" y="3886200"/>
          <p14:tracePt t="25792" x="9536113" y="3900488"/>
          <p14:tracePt t="25797" x="9550400" y="3914775"/>
          <p14:tracePt t="25807" x="9590088" y="3930650"/>
          <p14:tracePt t="25812" x="9650413" y="3949700"/>
          <p14:tracePt t="25820" x="9694863" y="3970338"/>
          <p14:tracePt t="25829" x="9748838" y="3989388"/>
          <p14:tracePt t="25837" x="9809163" y="4010025"/>
          <p14:tracePt t="25845" x="9863138" y="4014788"/>
          <p14:tracePt t="25853" x="9918700" y="4024313"/>
          <p14:tracePt t="25859" x="9963150" y="4024313"/>
          <p14:tracePt t="25866" x="10012363" y="4024313"/>
          <p14:tracePt t="25875" x="10056813" y="4024313"/>
          <p14:tracePt t="25882" x="10112375" y="4024313"/>
          <p14:tracePt t="25892" x="10161588" y="4024313"/>
          <p14:tracePt t="25898" x="10221913" y="4019550"/>
          <p14:tracePt t="25907" x="10275888" y="4014788"/>
          <p14:tracePt t="25912" x="10329863" y="4014788"/>
          <p14:tracePt t="25920" x="10385425" y="3994150"/>
          <p14:tracePt t="25929" x="10444163" y="3975100"/>
          <p14:tracePt t="25937" x="10488613" y="3954463"/>
          <p14:tracePt t="25956" x="10544175" y="3925888"/>
          <p14:tracePt t="25961" x="10563225" y="3910013"/>
          <p14:tracePt t="25966" x="10579100" y="3895725"/>
          <p14:tracePt t="25975" x="10602913" y="3879850"/>
          <p14:tracePt t="25982" x="10623550" y="3865563"/>
          <p14:tracePt t="25991" x="10647363" y="3851275"/>
          <p14:tracePt t="25998" x="10688638" y="3835400"/>
          <p14:tracePt t="26008" x="10733088" y="3816350"/>
          <p14:tracePt t="26015" x="10791825" y="3776663"/>
          <p14:tracePt t="26021" x="10841038" y="3736975"/>
          <p14:tracePt t="26028" x="10875963" y="3702050"/>
          <p14:tracePt t="26037" x="10936288" y="3662363"/>
          <p14:tracePt t="26044" x="10985500" y="3627438"/>
          <p14:tracePt t="26054" x="11045825" y="3573463"/>
          <p14:tracePt t="26060" x="11090275" y="3538538"/>
          <p14:tracePt t="26068" x="11153775" y="3498850"/>
          <p14:tracePt t="26075" x="11199813" y="3468688"/>
          <p14:tracePt t="26082" x="11258550" y="3438525"/>
          <p14:tracePt t="26091" x="11293475" y="3414713"/>
          <p14:tracePt t="26098" x="11314113" y="3398838"/>
          <p14:tracePt t="26107" x="11347450" y="3363913"/>
          <p14:tracePt t="26114" x="11372850" y="3344863"/>
          <p14:tracePt t="26123" x="11382375" y="3319463"/>
          <p14:tracePt t="26129" x="11403013" y="3289300"/>
          <p14:tracePt t="26137" x="11417300" y="3275013"/>
          <p14:tracePt t="26144" x="11433175" y="3240088"/>
          <p14:tracePt t="26154" x="11447463" y="3221038"/>
          <p14:tracePt t="26161" x="11461750" y="3181350"/>
          <p14:tracePt t="26168" x="11477625" y="3146425"/>
          <p14:tracePt t="26176" x="11491913" y="3121025"/>
          <p14:tracePt t="26182" x="11506200" y="3101975"/>
          <p14:tracePt t="26192" x="11522075" y="3076575"/>
          <p14:tracePt t="26198" x="11531600" y="3067050"/>
          <p14:tracePt t="26209" x="11531600" y="3062288"/>
          <p14:tracePt t="26214" x="11531600" y="3051175"/>
          <p14:tracePt t="26281" x="11536363" y="3051175"/>
          <p14:tracePt t="26295" x="11541125" y="3051175"/>
          <p14:tracePt t="26302" x="11541125" y="3057525"/>
          <p14:tracePt t="26327" x="11545888" y="3057525"/>
          <p14:tracePt t="26340" x="11552238" y="3057525"/>
          <p14:tracePt t="26344" x="11552238" y="3062288"/>
          <p14:tracePt t="26381" x="0" y="0"/>
        </p14:tracePtLst>
        <p14:tracePtLst>
          <p14:tracePt t="27243" x="10579100" y="1944688"/>
          <p14:tracePt t="27257" x="10574338" y="1939925"/>
          <p14:tracePt t="27265" x="10574338" y="1935163"/>
          <p14:tracePt t="27275" x="10574338" y="1930400"/>
          <p14:tracePt t="27283" x="10567988" y="1925638"/>
          <p14:tracePt t="27291" x="10567988" y="1909763"/>
          <p14:tracePt t="27299" x="10567988" y="1905000"/>
          <p14:tracePt t="27307" x="10567988" y="1895475"/>
          <p14:tracePt t="27315" x="10567988" y="1890713"/>
          <p14:tracePt t="27323" x="10567988" y="1876425"/>
          <p14:tracePt t="27328" x="10567988" y="1870075"/>
          <p14:tracePt t="27338" x="10567988" y="1860550"/>
          <p14:tracePt t="27345" x="10567988" y="1846263"/>
          <p14:tracePt t="27354" x="10567988" y="1836738"/>
          <p14:tracePt t="27361" x="10567988" y="1820863"/>
          <p14:tracePt t="27369" x="10563225" y="1816100"/>
          <p14:tracePt t="27376" x="10563225" y="1801813"/>
          <p14:tracePt t="27382" x="10563225" y="1797050"/>
          <p14:tracePt t="27391" x="10553700" y="1785938"/>
          <p14:tracePt t="27399" x="10553700" y="1781175"/>
          <p14:tracePt t="27407" x="10553700" y="1771650"/>
          <p14:tracePt t="27414" x="10553700" y="1766888"/>
          <p14:tracePt t="27423" x="10548938" y="1762125"/>
          <p14:tracePt t="27430" x="10548938" y="1757363"/>
          <p14:tracePt t="27437" x="10548938" y="1751013"/>
          <p14:tracePt t="27445" x="10544175" y="1751013"/>
          <p14:tracePt t="27454" x="10544175" y="1746250"/>
          <p14:tracePt t="27477" x="10539413" y="1741488"/>
          <p14:tracePt t="27485" x="10528300" y="1731963"/>
          <p14:tracePt t="27492" x="10518775" y="1722438"/>
          <p14:tracePt t="27498" x="10504488" y="1706563"/>
          <p14:tracePt t="27507" x="10494963" y="1697038"/>
          <p14:tracePt t="27514" x="10479088" y="1692275"/>
          <p14:tracePt t="27524" x="10464800" y="1687513"/>
          <p14:tracePt t="27530" x="10448925" y="1677988"/>
          <p14:tracePt t="27539" x="10439400" y="1677988"/>
          <p14:tracePt t="27546" x="10420350" y="1677988"/>
          <p14:tracePt t="27554" x="10404475" y="1677988"/>
          <p14:tracePt t="27560" x="10385425" y="1677988"/>
          <p14:tracePt t="27570" x="10369550" y="1682750"/>
          <p14:tracePt t="27577" x="10355263" y="1687513"/>
          <p14:tracePt t="27584" x="10350500" y="1687513"/>
          <p14:tracePt t="27593" x="10340975" y="1692275"/>
          <p14:tracePt t="27603" x="10329863" y="1697038"/>
          <p14:tracePt t="27611" x="10325100" y="1697038"/>
          <p14:tracePt t="27620" x="10320338" y="1706563"/>
          <p14:tracePt t="27627" x="10315575" y="1706563"/>
          <p14:tracePt t="27635" x="10310813" y="1711325"/>
          <p14:tracePt t="27643" x="10294938" y="1717675"/>
          <p14:tracePt t="27648" x="10290175" y="1717675"/>
          <p14:tracePt t="27657" x="10285413" y="1722438"/>
          <p14:tracePt t="27665" x="10275888" y="1727200"/>
          <p14:tracePt t="27673" x="10271125" y="1736725"/>
          <p14:tracePt t="27680" x="10255250" y="1741488"/>
          <p14:tracePt t="27690" x="10240963" y="1746250"/>
          <p14:tracePt t="27697" x="10236200" y="1762125"/>
          <p14:tracePt t="27705" x="10221913" y="1766888"/>
          <p14:tracePt t="27710" x="10206038" y="1776413"/>
          <p14:tracePt t="27720" x="10196513" y="1781175"/>
          <p14:tracePt t="27727" x="10182225" y="1785938"/>
          <p14:tracePt t="27736" x="10166350" y="1801813"/>
          <p14:tracePt t="27743" x="10161588" y="1801813"/>
          <p14:tracePt t="27751" x="10147300" y="1816100"/>
          <p14:tracePt t="27759" x="10142538" y="1820863"/>
          <p14:tracePt t="27764" x="10142538" y="1825625"/>
          <p14:tracePt t="27773" x="10136188" y="1841500"/>
          <p14:tracePt t="27780" x="10136188" y="1870075"/>
          <p14:tracePt t="27789" x="10136188" y="1920875"/>
          <p14:tracePt t="27796" x="10136188" y="1974850"/>
          <p14:tracePt t="27806" x="10142538" y="2028825"/>
          <p14:tracePt t="27812" x="10152063" y="2070100"/>
          <p14:tracePt t="27820" x="10152063" y="2114550"/>
          <p14:tracePt t="27826" x="10152063" y="2143125"/>
          <p14:tracePt t="27834" x="10152063" y="2163763"/>
          <p14:tracePt t="27842" x="10152063" y="2173288"/>
          <p14:tracePt t="27850" x="10152063" y="2189163"/>
          <p14:tracePt t="27859" x="10152063" y="2203450"/>
          <p14:tracePt t="27866" x="10147300" y="2212975"/>
          <p14:tracePt t="27873" x="10147300" y="2217738"/>
          <p14:tracePt t="27880" x="10147300" y="2233613"/>
          <p14:tracePt t="27889" x="10142538" y="2247900"/>
          <p14:tracePt t="27897" x="10142538" y="2252663"/>
          <p14:tracePt t="27905" x="10142538" y="2257425"/>
          <p14:tracePt t="27912" x="10142538" y="2262188"/>
          <p14:tracePt t="27921" x="10142538" y="2268538"/>
          <p14:tracePt t="27927" x="10136188" y="2282825"/>
          <p14:tracePt t="27935" x="10136188" y="2287588"/>
          <p14:tracePt t="27942" x="10131425" y="2292350"/>
          <p14:tracePt t="27950" x="10131425" y="2301875"/>
          <p14:tracePt t="27959" x="10121900" y="2317750"/>
          <p14:tracePt t="27966" x="10121900" y="2322513"/>
          <p14:tracePt t="27975" x="10121900" y="2336800"/>
          <p14:tracePt t="27980" x="10121900" y="2347913"/>
          <p14:tracePt t="27990" x="10121900" y="2362200"/>
          <p14:tracePt t="27997" x="10121900" y="2371725"/>
          <p14:tracePt t="28006" x="10121900" y="2387600"/>
          <p14:tracePt t="28012" x="10126663" y="2401888"/>
          <p14:tracePt t="28021" x="10131425" y="2411413"/>
          <p14:tracePt t="28029" x="10147300" y="2420938"/>
          <p14:tracePt t="28035" x="10152063" y="2432050"/>
          <p14:tracePt t="28042" x="10156825" y="2441575"/>
          <p14:tracePt t="28051" x="10161588" y="2441575"/>
          <p14:tracePt t="28059" x="10166350" y="2441575"/>
          <p14:tracePt t="28067" x="10175875" y="2446338"/>
          <p14:tracePt t="28075" x="10186988" y="2446338"/>
          <p14:tracePt t="28082" x="10191750" y="2446338"/>
          <p14:tracePt t="28089" x="10206038" y="2446338"/>
          <p14:tracePt t="28097" x="10215563" y="2446338"/>
          <p14:tracePt t="28105" x="10221913" y="2446338"/>
          <p14:tracePt t="28112" x="10236200" y="2446338"/>
          <p14:tracePt t="28121" x="10245725" y="2446338"/>
          <p14:tracePt t="28129" x="10261600" y="2441575"/>
          <p14:tracePt t="28138" x="10271125" y="2441575"/>
          <p14:tracePt t="28143" x="10285413" y="2436813"/>
          <p14:tracePt t="28151" x="10301288" y="2436813"/>
          <p14:tracePt t="28159" x="10306050" y="2432050"/>
          <p14:tracePt t="28166" x="10310813" y="2427288"/>
          <p14:tracePt t="28175" x="10320338" y="2427288"/>
          <p14:tracePt t="28183" x="10329863" y="2420938"/>
          <p14:tracePt t="28192" x="10340975" y="2420938"/>
          <p14:tracePt t="28196" x="10355263" y="2411413"/>
          <p14:tracePt t="28206" x="10364788" y="2411413"/>
          <p14:tracePt t="28213" x="10380663" y="2406650"/>
          <p14:tracePt t="28222" x="10385425" y="2406650"/>
          <p14:tracePt t="28228" x="10390188" y="2401888"/>
          <p14:tracePt t="28237" x="10394950" y="2397125"/>
          <p14:tracePt t="28244" x="10409238" y="2387600"/>
          <p14:tracePt t="28254" x="10425113" y="2381250"/>
          <p14:tracePt t="28259" x="10434638" y="2376488"/>
          <p14:tracePt t="28266" x="10448925" y="2362200"/>
          <p14:tracePt t="28275" x="10464800" y="2347913"/>
          <p14:tracePt t="28282" x="10479088" y="2332038"/>
          <p14:tracePt t="28291" x="10494963" y="2327275"/>
          <p14:tracePt t="28299" x="10509250" y="2312988"/>
          <p14:tracePt t="28306" x="10518775" y="2301875"/>
          <p14:tracePt t="28313" x="10528300" y="2292350"/>
          <p14:tracePt t="28321" x="10534650" y="2287588"/>
          <p14:tracePt t="28329" x="10539413" y="2273300"/>
          <p14:tracePt t="28337" x="10544175" y="2257425"/>
          <p14:tracePt t="28344" x="10544175" y="2247900"/>
          <p14:tracePt t="28353" x="10553700" y="2233613"/>
          <p14:tracePt t="28359" x="10553700" y="2217738"/>
          <p14:tracePt t="28367" x="10558463" y="2212975"/>
          <p14:tracePt t="28375" x="10558463" y="2203450"/>
          <p14:tracePt t="28387" x="10558463" y="2198688"/>
          <p14:tracePt t="28394" x="10563225" y="2193925"/>
          <p14:tracePt t="28403" x="10563225" y="2189163"/>
          <p14:tracePt t="28410" x="10563225" y="2178050"/>
          <p14:tracePt t="28416" x="10563225" y="2168525"/>
          <p14:tracePt t="28425" x="10563225" y="2154238"/>
          <p14:tracePt t="28432" x="10563225" y="2143125"/>
          <p14:tracePt t="28441" x="10563225" y="2128838"/>
          <p14:tracePt t="28448" x="10563225" y="2119313"/>
          <p14:tracePt t="28458" x="10563225" y="2103438"/>
          <p14:tracePt t="28464" x="10563225" y="2093913"/>
          <p14:tracePt t="28471" x="10563225" y="2079625"/>
          <p14:tracePt t="28478" x="10563225" y="2063750"/>
          <p14:tracePt t="28488" x="10563225" y="2058988"/>
          <p14:tracePt t="28494" x="10563225" y="2049463"/>
          <p14:tracePt t="28503" x="10563225" y="2044700"/>
          <p14:tracePt t="28510" x="10563225" y="2039938"/>
          <p14:tracePt t="28520" x="10563225" y="2024063"/>
          <p14:tracePt t="28525" x="10563225" y="2019300"/>
          <p14:tracePt t="28533" x="10563225" y="2014538"/>
          <p14:tracePt t="28542" x="10563225" y="2005013"/>
          <p14:tracePt t="28549" x="10563225" y="1995488"/>
          <p14:tracePt t="28561" x="10563225" y="1989138"/>
          <p14:tracePt t="28570" x="10563225" y="1979613"/>
          <p14:tracePt t="28576" x="10563225" y="1974850"/>
          <p14:tracePt t="28582" x="10563225" y="1970088"/>
          <p14:tracePt t="28591" x="10563225" y="1955800"/>
          <p14:tracePt t="28598" x="10563225" y="1944688"/>
          <p14:tracePt t="28608" x="10563225" y="1930400"/>
          <p14:tracePt t="28614" x="10567988" y="1925638"/>
          <p14:tracePt t="28623" x="10567988" y="1909763"/>
          <p14:tracePt t="28633" x="10567988" y="1905000"/>
          <p14:tracePt t="28642" x="10567988" y="1900238"/>
          <p14:tracePt t="28648" x="10567988" y="1895475"/>
          <p14:tracePt t="28657" x="10567988" y="1890713"/>
          <p14:tracePt t="28674" x="10567988" y="1885950"/>
          <p14:tracePt t="28687" x="10567988" y="1881188"/>
          <p14:tracePt t="28699" x="10567988" y="1876425"/>
          <p14:tracePt t="28708" x="10567988" y="1865313"/>
          <p14:tracePt t="28714" x="10567988" y="1860550"/>
          <p14:tracePt t="28723" x="10567988" y="1855788"/>
          <p14:tracePt t="28730" x="10567988" y="1851025"/>
          <p14:tracePt t="28739" x="10567988" y="1841500"/>
          <p14:tracePt t="28745" x="10567988" y="1830388"/>
          <p14:tracePt t="28754" x="10567988" y="1825625"/>
          <p14:tracePt t="28760" x="10567988" y="1820863"/>
          <p14:tracePt t="28770" x="10567988" y="1811338"/>
          <p14:tracePt t="28776" x="10567988" y="1806575"/>
          <p14:tracePt t="28784" x="10567988" y="1797050"/>
          <p14:tracePt t="28799" x="10567988" y="1790700"/>
          <p14:tracePt t="28827" x="10567988" y="1785938"/>
          <p14:tracePt t="28835" x="10567988" y="1781175"/>
          <p14:tracePt t="28843" x="10567988" y="1776413"/>
          <p14:tracePt t="28853" x="10567988" y="1771650"/>
          <p14:tracePt t="28861" x="10567988" y="1766888"/>
          <p14:tracePt t="28870" x="10567988" y="1757363"/>
          <p14:tracePt t="28877" x="10567988" y="1751013"/>
          <p14:tracePt t="28885" x="10563225" y="1746250"/>
          <p14:tracePt t="28892" x="10558463" y="1746250"/>
          <p14:tracePt t="28900" x="10558463" y="1741488"/>
          <p14:tracePt t="28909" x="10553700" y="1741488"/>
          <p14:tracePt t="28918" x="10548938" y="1741488"/>
          <p14:tracePt t="28927" x="10534650" y="1736725"/>
          <p14:tracePt t="28939" x="10528300" y="1736725"/>
          <p14:tracePt t="28946" x="10523538" y="1731963"/>
          <p14:tracePt t="28956" x="10518775" y="1731963"/>
          <p14:tracePt t="28960" x="10504488" y="1722438"/>
          <p14:tracePt t="28970" x="10488613" y="1717675"/>
          <p14:tracePt t="28976" x="10483850" y="1717675"/>
          <p14:tracePt t="28984" x="10479088" y="1717675"/>
          <p14:tracePt t="28992" x="10469563" y="1717675"/>
          <p14:tracePt t="29001" x="10464800" y="1717675"/>
          <p14:tracePt t="29009" x="10448925" y="1717675"/>
          <p14:tracePt t="29014" x="10439400" y="1717675"/>
          <p14:tracePt t="29023" x="10425113" y="1717675"/>
          <p14:tracePt t="29030" x="10409238" y="1717675"/>
          <p14:tracePt t="29040" x="10399713" y="1717675"/>
          <p14:tracePt t="29046" x="10385425" y="1717675"/>
          <p14:tracePt t="29055" x="10375900" y="1717675"/>
          <p14:tracePt t="29063" x="10360025" y="1727200"/>
          <p14:tracePt t="29070" x="10345738" y="1727200"/>
          <p14:tracePt t="29077" x="10340975" y="1731963"/>
          <p14:tracePt t="29085" x="10329863" y="1731963"/>
          <p14:tracePt t="29093" x="10325100" y="1736725"/>
          <p14:tracePt t="29100" x="10315575" y="1741488"/>
          <p14:tracePt t="29110" x="10310813" y="1741488"/>
          <p14:tracePt t="29116" x="10306050" y="1746250"/>
          <p14:tracePt t="29123" x="10306050" y="1751013"/>
          <p14:tracePt t="29131" x="10301288" y="1762125"/>
          <p14:tracePt t="29139" x="10294938" y="1762125"/>
          <p14:tracePt t="29147" x="10290175" y="1766888"/>
          <p14:tracePt t="29156" x="10285413" y="1771650"/>
          <p14:tracePt t="29162" x="10271125" y="1781175"/>
          <p14:tracePt t="29172" x="10266363" y="1797050"/>
          <p14:tracePt t="29187" x="10240963" y="1825625"/>
          <p14:tracePt t="29192" x="10236200" y="1841500"/>
          <p14:tracePt t="29200" x="10231438" y="1851025"/>
          <p14:tracePt t="29210" x="10221913" y="1865313"/>
          <p14:tracePt t="29216" x="10215563" y="1881188"/>
          <p14:tracePt t="29225" x="10210800" y="1890713"/>
          <p14:tracePt t="29233" x="10201275" y="1905000"/>
          <p14:tracePt t="29240" x="10196513" y="1920875"/>
          <p14:tracePt t="29246" x="10191750" y="1935163"/>
          <p14:tracePt t="29255" x="10191750" y="1944688"/>
          <p14:tracePt t="29263" x="10182225" y="1960563"/>
          <p14:tracePt t="29273" x="10182225" y="1965325"/>
          <p14:tracePt t="29278" x="10175875" y="1979613"/>
          <p14:tracePt t="29289" x="10175875" y="1984375"/>
          <p14:tracePt t="29293" x="10175875" y="1989138"/>
          <p14:tracePt t="29300" x="10175875" y="2000250"/>
          <p14:tracePt t="29488" x="0" y="0"/>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dirty="0"/>
              <a:t>Cluster Analysis Run Defense Results</a:t>
            </a:r>
            <a:br>
              <a:rPr lang="en-US" dirty="0"/>
            </a:br>
            <a:r>
              <a:rPr lang="en-US" dirty="0"/>
              <a:t>K-means clustering with 4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120, 70, 163, 63</a:t>
            </a:r>
          </a:p>
          <a:p>
            <a:r>
              <a:rPr lang="en-US" dirty="0"/>
              <a:t>The Attributes are not too widespread, but do all appear to be based on the run gap</a:t>
            </a:r>
          </a:p>
          <a:p>
            <a:pPr lvl="1"/>
            <a:r>
              <a:rPr lang="en-US" dirty="0"/>
              <a:t>Cluster 1 End Gap</a:t>
            </a:r>
          </a:p>
          <a:p>
            <a:pPr lvl="1"/>
            <a:r>
              <a:rPr lang="en-US" dirty="0"/>
              <a:t>Cluster 2 Tackle Gap</a:t>
            </a:r>
          </a:p>
          <a:p>
            <a:pPr lvl="1"/>
            <a:r>
              <a:rPr lang="en-US" dirty="0"/>
              <a:t>Clusters 3 Center Gap</a:t>
            </a:r>
          </a:p>
          <a:p>
            <a:pPr lvl="1"/>
            <a:r>
              <a:rPr lang="en-US" dirty="0"/>
              <a:t>Cluster 4 Guard Gap</a:t>
            </a:r>
          </a:p>
          <a:p>
            <a:pPr lvl="1"/>
            <a:endParaRPr lang="en-US" dirty="0"/>
          </a:p>
        </p:txBody>
      </p:sp>
      <p:pic>
        <p:nvPicPr>
          <p:cNvPr id="4" name="Picture 3">
            <a:extLst>
              <a:ext uri="{FF2B5EF4-FFF2-40B4-BE49-F238E27FC236}">
                <a16:creationId xmlns:a16="http://schemas.microsoft.com/office/drawing/2014/main" id="{832D00EE-55EF-4936-9174-91D9FC017340}"/>
              </a:ext>
            </a:extLst>
          </p:cNvPr>
          <p:cNvPicPr>
            <a:picLocks noChangeAspect="1"/>
          </p:cNvPicPr>
          <p:nvPr/>
        </p:nvPicPr>
        <p:blipFill>
          <a:blip r:embed="rId4"/>
          <a:stretch>
            <a:fillRect/>
          </a:stretch>
        </p:blipFill>
        <p:spPr>
          <a:xfrm>
            <a:off x="643192" y="1381354"/>
            <a:ext cx="5451627" cy="377525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026245312"/>
      </p:ext>
    </p:extLst>
  </p:cSld>
  <p:clrMapOvr>
    <a:masterClrMapping/>
  </p:clrMapOvr>
  <mc:AlternateContent xmlns:mc="http://schemas.openxmlformats.org/markup-compatibility/2006" xmlns:p14="http://schemas.microsoft.com/office/powerpoint/2010/main">
    <mc:Choice Requires="p14">
      <p:transition spd="slow" p14:dur="2000" advTm="638356"/>
    </mc:Choice>
    <mc:Fallback xmlns="">
      <p:transition spd="slow" advTm="638356"/>
    </mc:Fallback>
  </mc:AlternateContent>
  <p:extLst>
    <p:ext uri="{3A86A75C-4F4B-4683-9AE1-C65F6400EC91}">
      <p14:laserTraceLst xmlns:p14="http://schemas.microsoft.com/office/powerpoint/2010/main">
        <p14:tracePtLst>
          <p14:tracePt t="19013" x="8285163" y="3022600"/>
          <p14:tracePt t="19149" x="8299450" y="3027363"/>
          <p14:tracePt t="19157" x="8320088" y="3036888"/>
          <p14:tracePt t="19165" x="8334375" y="3041650"/>
          <p14:tracePt t="19173" x="8350250" y="3046413"/>
          <p14:tracePt t="19178" x="8369300" y="3057525"/>
          <p14:tracePt t="19188" x="8389938" y="3057525"/>
          <p14:tracePt t="19194" x="8413750" y="3062288"/>
          <p14:tracePt t="19204" x="8434388" y="3062288"/>
          <p14:tracePt t="19211" x="8448675" y="3062288"/>
          <p14:tracePt t="19220" x="8458200" y="3062288"/>
          <p14:tracePt t="19226" x="8483600" y="3071813"/>
          <p14:tracePt t="19232" x="8504238" y="3071813"/>
          <p14:tracePt t="19241" x="8518525" y="3071813"/>
          <p14:tracePt t="19249" x="8528050" y="3071813"/>
          <p14:tracePt t="19257" x="8543925" y="3071813"/>
          <p14:tracePt t="19265" x="8548688" y="3071813"/>
          <p14:tracePt t="19276" x="8553450" y="3071813"/>
          <p14:tracePt t="19327" x="8558213" y="3071813"/>
          <p14:tracePt t="19341" x="8562975" y="3071813"/>
          <p14:tracePt t="19349" x="8583613" y="3071813"/>
          <p14:tracePt t="19357" x="8602663" y="3071813"/>
          <p14:tracePt t="19365" x="8618538" y="3071813"/>
          <p14:tracePt t="19374" x="8628063" y="3071813"/>
          <p14:tracePt t="19380" x="8637588" y="3071813"/>
          <p14:tracePt t="19404" x="8642350" y="3071813"/>
          <p14:tracePt t="19410" x="8647113" y="3076575"/>
          <p14:tracePt t="19420" x="8658225" y="3076575"/>
          <p14:tracePt t="19427" x="8662988" y="3076575"/>
          <p14:tracePt t="19436" x="8677275" y="3081338"/>
          <p14:tracePt t="19443" x="8682038" y="3081338"/>
          <p14:tracePt t="19457" x="8686800" y="3081338"/>
          <p14:tracePt t="19473" x="8691563" y="3081338"/>
          <p14:tracePt t="19490" x="8697913" y="3081338"/>
          <p14:tracePt t="19503" x="8707438" y="3081338"/>
          <p14:tracePt t="19511" x="8712200" y="3081338"/>
          <p14:tracePt t="19526" x="8716963" y="3076575"/>
          <p14:tracePt t="19539" x="8721725" y="3076575"/>
          <p14:tracePt t="19547" x="8726488" y="3076575"/>
          <p14:tracePt t="19556" x="8731250" y="3071813"/>
          <p14:tracePt t="19569" x="8737600" y="3071813"/>
          <p14:tracePt t="19577" x="8747125" y="3067050"/>
          <p14:tracePt t="19585" x="8751888" y="3067050"/>
          <p14:tracePt t="19593" x="8756650" y="3057525"/>
          <p14:tracePt t="19606" x="8761413" y="3051175"/>
          <p14:tracePt t="19612" x="8770938" y="3051175"/>
          <p14:tracePt t="19618" x="8782050" y="3046413"/>
          <p14:tracePt t="19637" x="8786813" y="3046413"/>
          <p14:tracePt t="19646" x="8791575" y="3041650"/>
          <p14:tracePt t="19655" x="8796338" y="3041650"/>
          <p14:tracePt t="19661" x="8801100" y="3036888"/>
          <p14:tracePt t="19668" x="8805863" y="3036888"/>
          <p14:tracePt t="19677" x="8810625" y="3032125"/>
          <p14:tracePt t="19685" x="8816975" y="3032125"/>
          <p14:tracePt t="19692" x="8816975" y="3027363"/>
          <p14:tracePt t="19703" x="8826500" y="3027363"/>
          <p14:tracePt t="19709" x="8831263" y="3022600"/>
          <p14:tracePt t="19721" x="8836025" y="3022600"/>
          <p14:tracePt t="19726" x="8836025" y="3011488"/>
          <p14:tracePt t="19735" x="8840788" y="3011488"/>
          <p14:tracePt t="19747" x="8845550" y="3006725"/>
          <p14:tracePt t="19766" x="8851900" y="3001963"/>
          <p14:tracePt t="19777" x="8856663" y="2997200"/>
          <p14:tracePt t="19786" x="8856663" y="2992438"/>
          <p14:tracePt t="19793" x="8866188" y="2987675"/>
          <p14:tracePt t="19803" x="8870950" y="2982913"/>
          <p14:tracePt t="19808" x="8875713" y="2971800"/>
          <p14:tracePt t="19816" x="8875713" y="2967038"/>
          <p14:tracePt t="19825" x="8880475" y="2957513"/>
          <p14:tracePt t="19831" x="8880475" y="2943225"/>
          <p14:tracePt t="19840" x="8880475" y="2938463"/>
          <p14:tracePt t="19846" x="8885238" y="2927350"/>
          <p14:tracePt t="19855" x="8885238" y="2913063"/>
          <p14:tracePt t="19862" x="8885238" y="2898775"/>
          <p14:tracePt t="19872" x="8885238" y="2887663"/>
          <p14:tracePt t="19879" x="8885238" y="2873375"/>
          <p14:tracePt t="19887" x="8885238" y="2863850"/>
          <p14:tracePt t="19893" x="8880475" y="2852738"/>
          <p14:tracePt t="19902" x="8875713" y="2843213"/>
          <p14:tracePt t="19909" x="8875713" y="2838450"/>
          <p14:tracePt t="19917" x="8866188" y="2824163"/>
          <p14:tracePt t="19924" x="8861425" y="2819400"/>
          <p14:tracePt t="19933" x="8861425" y="2808288"/>
          <p14:tracePt t="19939" x="8861425" y="2794000"/>
          <p14:tracePt t="19946" x="8856663" y="2779713"/>
          <p14:tracePt t="19955" x="8851900" y="2773363"/>
          <p14:tracePt t="19962" x="8840788" y="2763838"/>
          <p14:tracePt t="19971" x="8840788" y="2749550"/>
          <p14:tracePt t="19978" x="8836025" y="2738438"/>
          <p14:tracePt t="19987" x="8831263" y="2724150"/>
          <p14:tracePt t="19994" x="8831263" y="2719388"/>
          <p14:tracePt t="20000" x="8821738" y="2705100"/>
          <p14:tracePt t="20008" x="8821738" y="2698750"/>
          <p14:tracePt t="20016" x="8816975" y="2689225"/>
          <p14:tracePt t="20028" x="8816975" y="2679700"/>
          <p14:tracePt t="20038" x="8810625" y="2674938"/>
          <p14:tracePt t="20042" x="8810625" y="2670175"/>
          <p14:tracePt t="20052" x="8805863" y="2665413"/>
          <p14:tracePt t="20063" x="8805863" y="2659063"/>
          <p14:tracePt t="20133" x="8805863" y="2654300"/>
          <p14:tracePt t="20140" x="8791575" y="2644775"/>
          <p14:tracePt t="20148" x="8782050" y="2640013"/>
          <p14:tracePt t="20157" x="8766175" y="2625725"/>
          <p14:tracePt t="20163" x="8751888" y="2625725"/>
          <p14:tracePt t="20171" x="8742363" y="2619375"/>
          <p14:tracePt t="20178" x="8726488" y="2609850"/>
          <p14:tracePt t="20188" x="8721725" y="2609850"/>
          <p14:tracePt t="20194" x="8707438" y="2605088"/>
          <p14:tracePt t="20204" x="8702675" y="2605088"/>
          <p14:tracePt t="20209" x="8697913" y="2605088"/>
          <p14:tracePt t="20216" x="8691563" y="2605088"/>
          <p14:tracePt t="20225" x="8677275" y="2605088"/>
          <p14:tracePt t="20238" x="8672513" y="2605088"/>
          <p14:tracePt t="20244" x="8662988" y="2605088"/>
          <p14:tracePt t="20253" x="8647113" y="2605088"/>
          <p14:tracePt t="20261" x="8637588" y="2605088"/>
          <p14:tracePt t="20266" x="8623300" y="2605088"/>
          <p14:tracePt t="20274" x="8612188" y="2605088"/>
          <p14:tracePt t="20282" x="8597900" y="2605088"/>
          <p14:tracePt t="20291" x="8583613" y="2605088"/>
          <p14:tracePt t="20298" x="8572500" y="2605088"/>
          <p14:tracePt t="20307" x="8558213" y="2605088"/>
          <p14:tracePt t="20314" x="8548688" y="2605088"/>
          <p14:tracePt t="20323" x="8523288" y="2605088"/>
          <p14:tracePt t="20328" x="8513763" y="2605088"/>
          <p14:tracePt t="20337" x="8497888" y="2605088"/>
          <p14:tracePt t="20344" x="8488363" y="2605088"/>
          <p14:tracePt t="20353" x="8483600" y="2605088"/>
          <p14:tracePt t="20360" x="8469313" y="2605088"/>
          <p14:tracePt t="20368" x="8464550" y="2605088"/>
          <p14:tracePt t="20375" x="8458200" y="2605088"/>
          <p14:tracePt t="20382" x="8448675" y="2605088"/>
          <p14:tracePt t="20392" x="8434388" y="2609850"/>
          <p14:tracePt t="20398" x="8418513" y="2614613"/>
          <p14:tracePt t="20407" x="8408988" y="2614613"/>
          <p14:tracePt t="20414" x="8385175" y="2619375"/>
          <p14:tracePt t="20424" x="8364538" y="2619375"/>
          <p14:tracePt t="20429" x="8339138" y="2630488"/>
          <p14:tracePt t="20437" x="8334375" y="2630488"/>
          <p14:tracePt t="20444" x="8329613" y="2630488"/>
          <p14:tracePt t="20457" x="8324850" y="2630488"/>
          <p14:tracePt t="20474" x="8324850" y="2635250"/>
          <p14:tracePt t="20701" x="0" y="0"/>
        </p14:tracePtLst>
        <p14:tracePtLst>
          <p14:tracePt t="36004" x="2700338" y="3949700"/>
          <p14:tracePt t="36119" x="2705100" y="3949700"/>
          <p14:tracePt t="36170" x="2709863" y="3949700"/>
          <p14:tracePt t="36182" x="2714625" y="3954463"/>
          <p14:tracePt t="36190" x="2730500" y="3959225"/>
          <p14:tracePt t="36198" x="2740025" y="3970338"/>
          <p14:tracePt t="36206" x="2755900" y="3975100"/>
          <p14:tracePt t="36215" x="2770188" y="3979863"/>
          <p14:tracePt t="36223" x="2779713" y="3989388"/>
          <p14:tracePt t="36229" x="2795588" y="3994150"/>
          <p14:tracePt t="36237" x="2800350" y="3994150"/>
          <p14:tracePt t="36244" x="2809875" y="3998913"/>
          <p14:tracePt t="36254" x="2814638" y="3998913"/>
          <p14:tracePt t="36260" x="2819400" y="3998913"/>
          <p14:tracePt t="36271" x="2828925" y="4010025"/>
          <p14:tracePt t="36276" x="2844800" y="4014788"/>
          <p14:tracePt t="36284" x="2863850" y="4014788"/>
          <p14:tracePt t="36291" x="2879725" y="4019550"/>
          <p14:tracePt t="36301" x="2898775" y="4029075"/>
          <p14:tracePt t="36306" x="2928938" y="4029075"/>
          <p14:tracePt t="36316" x="2954338" y="4029075"/>
          <p14:tracePt t="36323" x="2963863" y="4029075"/>
          <p14:tracePt t="36330" x="2987675" y="4033838"/>
          <p14:tracePt t="36337" x="2998788" y="4033838"/>
          <p14:tracePt t="36344" x="3003550" y="4033838"/>
          <p14:tracePt t="36353" x="3008313" y="4038600"/>
          <p14:tracePt t="36361" x="3017838" y="4044950"/>
          <p14:tracePt t="36369" x="3022600" y="4044950"/>
          <p14:tracePt t="36377" x="3033713" y="4044950"/>
          <p14:tracePt t="36385" x="3048000" y="4044950"/>
          <p14:tracePt t="36390" x="3057525" y="4054475"/>
          <p14:tracePt t="36401" x="3073400" y="4054475"/>
          <p14:tracePt t="36407" x="3087688" y="4054475"/>
          <p14:tracePt t="36415" x="3097213" y="4054475"/>
          <p14:tracePt t="36422" x="3113088" y="4054475"/>
          <p14:tracePt t="36430" x="3117850" y="4054475"/>
          <p14:tracePt t="36443" x="3122613" y="4054475"/>
          <p14:tracePt t="37245" x="0" y="0"/>
        </p14:tracePtLst>
        <p14:tracePtLst>
          <p14:tracePt t="39774" x="4989513" y="4094163"/>
          <p14:tracePt t="39972" x="4989513" y="4098925"/>
          <p14:tracePt t="39985" x="4994275" y="4103688"/>
          <p14:tracePt t="39992" x="5003800" y="4108450"/>
          <p14:tracePt t="40001" x="5013325" y="4119563"/>
          <p14:tracePt t="40006" x="5029200" y="4119563"/>
          <p14:tracePt t="40017" x="5038725" y="4124325"/>
          <p14:tracePt t="40022" x="5043488" y="4124325"/>
          <p14:tracePt t="40035" x="5053013" y="4124325"/>
          <p14:tracePt t="40134" x="5057775" y="4129088"/>
          <p14:tracePt t="40151" x="5064125" y="4129088"/>
          <p14:tracePt t="40158" x="5068888" y="4133850"/>
          <p14:tracePt t="40167" x="5073650" y="4133850"/>
          <p14:tracePt t="40172" x="5078413" y="4133850"/>
          <p14:tracePt t="40181" x="5083175" y="4133850"/>
          <p14:tracePt t="40201" x="5092700" y="4133850"/>
          <p14:tracePt t="40317" x="5097463" y="4133850"/>
          <p14:tracePt t="40328" x="5103813" y="4133850"/>
          <p14:tracePt t="40337" x="5108575" y="4133850"/>
          <p14:tracePt t="40343" x="5113338" y="4133850"/>
          <p14:tracePt t="40355" x="5118100" y="4133850"/>
          <p14:tracePt t="40367" x="5122863" y="4133850"/>
          <p14:tracePt t="40712" x="0" y="0"/>
        </p14:tracePtLst>
        <p14:tracePtLst>
          <p14:tracePt t="48504" x="2854325" y="4238625"/>
          <p14:tracePt t="48656" x="2859088" y="4238625"/>
          <p14:tracePt t="48665" x="2863850" y="4238625"/>
          <p14:tracePt t="48681" x="2868613" y="4238625"/>
          <p14:tracePt t="48690" x="2874963" y="4238625"/>
          <p14:tracePt t="48695" x="2884488" y="4238625"/>
          <p14:tracePt t="48703" x="2889250" y="4238625"/>
          <p14:tracePt t="48711" x="2894013" y="4238625"/>
          <p14:tracePt t="48719" x="2898775" y="4238625"/>
          <p14:tracePt t="48726" x="2903538" y="4238625"/>
          <p14:tracePt t="48736" x="2908300" y="4238625"/>
          <p14:tracePt t="48743" x="2914650" y="4238625"/>
          <p14:tracePt t="48749" x="2919413" y="4238625"/>
          <p14:tracePt t="48757" x="2933700" y="4243388"/>
          <p14:tracePt t="48765" x="2938463" y="4243388"/>
          <p14:tracePt t="48772" x="2943225" y="4248150"/>
          <p14:tracePt t="48782" x="2947988" y="4252913"/>
          <p14:tracePt t="48788" x="2959100" y="4252913"/>
          <p14:tracePt t="48799" x="2968625" y="4262438"/>
          <p14:tracePt t="48803" x="2982913" y="4262438"/>
          <p14:tracePt t="48810" x="2994025" y="4267200"/>
          <p14:tracePt t="48819" x="3008313" y="4267200"/>
          <p14:tracePt t="48826" x="3013075" y="4271963"/>
          <p14:tracePt t="48835" x="3022600" y="4271963"/>
          <p14:tracePt t="48842" x="3033713" y="4271963"/>
          <p14:tracePt t="48851" x="3043238" y="4271963"/>
          <p14:tracePt t="48856" x="3048000" y="4271963"/>
          <p14:tracePt t="48867" x="3052763" y="4271963"/>
          <p14:tracePt t="48876" x="3057525" y="4271963"/>
          <p14:tracePt t="48889" x="3068638" y="4271963"/>
          <p14:tracePt t="48899" x="3073400" y="4271963"/>
          <p14:tracePt t="48910" x="3078163" y="4271963"/>
          <p14:tracePt t="48922" x="3082925" y="4271963"/>
          <p14:tracePt t="48932" x="3087688" y="4271963"/>
          <p14:tracePt t="48938" x="3092450" y="4271963"/>
          <p14:tracePt t="48951" x="3108325" y="4271963"/>
          <p14:tracePt t="48955" x="3117850" y="4283075"/>
          <p14:tracePt t="48963" x="3127375" y="4283075"/>
          <p14:tracePt t="48970" x="3136900" y="4283075"/>
          <p14:tracePt t="48976" x="3152775" y="4283075"/>
          <p14:tracePt t="48985" x="3162300" y="4283075"/>
          <p14:tracePt t="48992" x="3176588" y="4287838"/>
          <p14:tracePt t="49001" x="3181350" y="4287838"/>
          <p14:tracePt t="49009" x="3192463" y="4287838"/>
          <p14:tracePt t="49015" x="3201988" y="4287838"/>
          <p14:tracePt t="49022" x="3211513" y="4287838"/>
          <p14:tracePt t="49033" x="3221038" y="4287838"/>
          <p14:tracePt t="49039" x="3232150" y="4287838"/>
          <p14:tracePt t="49048" x="3241675" y="4287838"/>
          <p14:tracePt t="49054" x="3255963" y="4292600"/>
          <p14:tracePt t="49063" x="3267075" y="4292600"/>
          <p14:tracePt t="49069" x="3281363" y="4292600"/>
          <p14:tracePt t="49077" x="3300413" y="4292600"/>
          <p14:tracePt t="49086" x="3316288" y="4292600"/>
          <p14:tracePt t="49093" x="3325813" y="4292600"/>
          <p14:tracePt t="49101" x="3340100" y="4292600"/>
          <p14:tracePt t="49109" x="3360738" y="4292600"/>
          <p14:tracePt t="49117" x="3375025" y="4292600"/>
          <p14:tracePt t="49125" x="3386138" y="4292600"/>
          <p14:tracePt t="49132" x="3400425" y="4292600"/>
          <p14:tracePt t="49138" x="3409950" y="4292600"/>
          <p14:tracePt t="49148" x="3414713" y="4292600"/>
          <p14:tracePt t="49158" x="3425825" y="4292600"/>
          <p14:tracePt t="49167" x="3430588" y="4292600"/>
          <p14:tracePt t="49185" x="3435350" y="4292600"/>
          <p14:tracePt t="49188" x="3440113" y="4292600"/>
          <p14:tracePt t="49198" x="3449638" y="4292600"/>
          <p14:tracePt t="49205" x="3465513" y="4292600"/>
          <p14:tracePt t="49213" x="3479800" y="4292600"/>
          <p14:tracePt t="49220" x="3489325" y="4292600"/>
          <p14:tracePt t="49228" x="3505200" y="4302125"/>
          <p14:tracePt t="49235" x="3514725" y="4302125"/>
          <p14:tracePt t="49242" x="3540125" y="4302125"/>
          <p14:tracePt t="49252" x="3549650" y="4302125"/>
          <p14:tracePt t="49259" x="3563938" y="4302125"/>
          <p14:tracePt t="49267" x="3584575" y="4302125"/>
          <p14:tracePt t="49274" x="3598863" y="4302125"/>
          <p14:tracePt t="49284" x="3608388" y="4302125"/>
          <p14:tracePt t="49291" x="3624263" y="4302125"/>
          <p14:tracePt t="49297" x="3633788" y="4302125"/>
          <p14:tracePt t="49304" x="3648075" y="4306888"/>
          <p14:tracePt t="49313" x="3668713" y="4306888"/>
          <p14:tracePt t="49321" x="3683000" y="4306888"/>
          <p14:tracePt t="49329" x="3694113" y="4306888"/>
          <p14:tracePt t="49337" x="3717925" y="4306888"/>
          <p14:tracePt t="49344" x="3727450" y="4306888"/>
          <p14:tracePt t="49352" x="3743325" y="4306888"/>
          <p14:tracePt t="49359" x="3752850" y="4306888"/>
          <p14:tracePt t="49367" x="3767138" y="4306888"/>
          <p14:tracePt t="49375" x="3783013" y="4306888"/>
          <p14:tracePt t="49387" x="3787775" y="4306888"/>
          <p14:tracePt t="49429" x="3792538" y="4306888"/>
          <p14:tracePt t="49445" x="3802063" y="4306888"/>
          <p14:tracePt t="49451" x="3817938" y="4306888"/>
          <p14:tracePt t="49458" x="3827463" y="4306888"/>
          <p14:tracePt t="49467" x="3852863" y="4306888"/>
          <p14:tracePt t="49474" x="3862388" y="4306888"/>
          <p14:tracePt t="49483" x="3886200" y="4306888"/>
          <p14:tracePt t="49491" x="3897313" y="4297363"/>
          <p14:tracePt t="49498" x="3911600" y="4297363"/>
          <p14:tracePt t="49506" x="3921125" y="4297363"/>
          <p14:tracePt t="49515" x="3932238" y="4297363"/>
          <p14:tracePt t="49527" x="3937000" y="4297363"/>
          <p14:tracePt t="49544" x="3941763" y="4297363"/>
          <p14:tracePt t="49556" x="3946525" y="4297363"/>
          <p14:tracePt t="49563" x="3951288" y="4292600"/>
          <p14:tracePt t="49571" x="3956050" y="4292600"/>
          <p14:tracePt t="49578" x="3960813" y="4292600"/>
          <p14:tracePt t="49587" x="3971925" y="4292600"/>
          <p14:tracePt t="49595" x="3976688" y="4292600"/>
          <p14:tracePt t="49603" x="3981450" y="4292600"/>
          <p14:tracePt t="49611" x="3986213" y="4292600"/>
          <p14:tracePt t="49619" x="3990975" y="4287838"/>
          <p14:tracePt t="49624" x="3995738" y="4287838"/>
          <p14:tracePt t="49637" x="4000500" y="4287838"/>
          <p14:tracePt t="49644" x="4011613" y="4287838"/>
          <p14:tracePt t="49653" x="4016375" y="4287838"/>
          <p14:tracePt t="49660" x="4025900" y="4287838"/>
          <p14:tracePt t="49669" x="4040188" y="4287838"/>
          <p14:tracePt t="49675" x="4046538" y="4287838"/>
          <p14:tracePt t="49683" x="4051300" y="4287838"/>
          <p14:tracePt t="49690" x="4056063" y="4287838"/>
          <p14:tracePt t="49699" x="4065588" y="4287838"/>
          <p14:tracePt t="49706" x="4075113" y="4287838"/>
          <p14:tracePt t="49717" x="4086225" y="4283075"/>
          <p14:tracePt t="49722" x="4090988" y="4283075"/>
          <p14:tracePt t="49728" x="4095750" y="4283075"/>
          <p14:tracePt t="49737" x="4105275" y="4283075"/>
          <p14:tracePt t="49744" x="4110038" y="4283075"/>
          <p14:tracePt t="49753" x="4119563" y="4278313"/>
          <p14:tracePt t="49760" x="4125913" y="4278313"/>
          <p14:tracePt t="49770" x="4130675" y="4278313"/>
          <p14:tracePt t="49776" x="4144963" y="4278313"/>
          <p14:tracePt t="49784" x="4149725" y="4278313"/>
          <p14:tracePt t="49795" x="4154488" y="4278313"/>
          <p14:tracePt t="49806" x="4159250" y="4278313"/>
          <p14:tracePt t="49816" x="4165600" y="4278313"/>
          <p14:tracePt t="49822" x="4179888" y="4278313"/>
          <p14:tracePt t="49832" x="4194175" y="4267200"/>
          <p14:tracePt t="49837" x="4205288" y="4267200"/>
          <p14:tracePt t="49846" x="4219575" y="4267200"/>
          <p14:tracePt t="49853" x="4238625" y="4267200"/>
          <p14:tracePt t="49860" x="4254500" y="4267200"/>
          <p14:tracePt t="49869" x="4264025" y="4267200"/>
          <p14:tracePt t="49877" x="4279900" y="4267200"/>
          <p14:tracePt t="49885" x="4289425" y="4267200"/>
          <p14:tracePt t="49890" x="4303713" y="4267200"/>
          <p14:tracePt t="49899" x="4313238" y="4267200"/>
          <p14:tracePt t="49906" x="4329113" y="4267200"/>
          <p14:tracePt t="49915" x="4338638" y="4267200"/>
          <p14:tracePt t="49922" x="4352925" y="4267200"/>
          <p14:tracePt t="49932" x="4359275" y="4267200"/>
          <p14:tracePt t="49938" x="4364038" y="4267200"/>
          <p14:tracePt t="49945" x="4378325" y="4267200"/>
          <p14:tracePt t="49965" x="4403725" y="4267200"/>
          <p14:tracePt t="49969" x="4413250" y="4267200"/>
          <p14:tracePt t="49977" x="4427538" y="4267200"/>
          <p14:tracePt t="49986" x="4438650" y="4267200"/>
          <p14:tracePt t="49992" x="4452938" y="4267200"/>
          <p14:tracePt t="49999" x="4471988" y="4267200"/>
          <p14:tracePt t="50007" x="4487863" y="4267200"/>
          <p14:tracePt t="50016" x="4502150" y="4262438"/>
          <p14:tracePt t="50022" x="4511675" y="4262438"/>
          <p14:tracePt t="50031" x="4527550" y="4262438"/>
          <p14:tracePt t="50038" x="4537075" y="4262438"/>
          <p14:tracePt t="50047" x="4541838" y="4262438"/>
          <p14:tracePt t="50055" x="4551363" y="4262438"/>
          <p14:tracePt t="50060" x="4562475" y="4262438"/>
          <p14:tracePt t="50069" x="4567238" y="4262438"/>
          <p14:tracePt t="50077" x="4581525" y="4262438"/>
          <p14:tracePt t="50086" x="4592638" y="4262438"/>
          <p14:tracePt t="50092" x="4606925" y="4262438"/>
          <p14:tracePt t="50101" x="4616450" y="4262438"/>
          <p14:tracePt t="50106" x="4632325" y="4262438"/>
          <p14:tracePt t="50116" x="4641850" y="4262438"/>
          <p14:tracePt t="50122" x="4656138" y="4262438"/>
          <p14:tracePt t="50132" x="4676775" y="4262438"/>
          <p14:tracePt t="50139" x="4691063" y="4262438"/>
          <p14:tracePt t="50146" x="4700588" y="4262438"/>
          <p14:tracePt t="50155" x="4716463" y="4262438"/>
          <p14:tracePt t="50164" x="4725988" y="4262438"/>
          <p14:tracePt t="50170" x="4740275" y="4262438"/>
          <p14:tracePt t="50176" x="4756150" y="4262438"/>
          <p14:tracePt t="50186" x="4765675" y="4262438"/>
          <p14:tracePt t="50192" x="4779963" y="4262438"/>
          <p14:tracePt t="50201" x="4784725" y="4262438"/>
          <p14:tracePt t="50212" x="4791075" y="4262438"/>
          <p14:tracePt t="50242" x="4795838" y="4262438"/>
          <p14:tracePt t="50492" x="0" y="0"/>
        </p14:tracePtLst>
        <p14:tracePtLst>
          <p14:tracePt t="52096" x="2947988" y="4248150"/>
          <p14:tracePt t="52249" x="2954338" y="4248150"/>
          <p14:tracePt t="52256" x="2959100" y="4248150"/>
          <p14:tracePt t="52265" x="2973388" y="4248150"/>
          <p14:tracePt t="52276" x="2978150" y="4248150"/>
          <p14:tracePt t="52285" x="2982913" y="4248150"/>
          <p14:tracePt t="52299" x="2987675" y="4248150"/>
          <p14:tracePt t="52335" x="2994025" y="4248150"/>
          <p14:tracePt t="52342" x="3003550" y="4248150"/>
          <p14:tracePt t="52352" x="3013075" y="4248150"/>
          <p14:tracePt t="52356" x="3027363" y="4248150"/>
          <p14:tracePt t="52365" x="3038475" y="4248150"/>
          <p14:tracePt t="52372" x="3052763" y="4248150"/>
          <p14:tracePt t="52383" x="3062288" y="4248150"/>
          <p14:tracePt t="52388" x="3082925" y="4248150"/>
          <p14:tracePt t="52398" x="3097213" y="4248150"/>
          <p14:tracePt t="52403" x="3113088" y="4248150"/>
          <p14:tracePt t="52410" x="3122613" y="4248150"/>
          <p14:tracePt t="52419" x="3136900" y="4252913"/>
          <p14:tracePt t="52426" x="3148013" y="4252913"/>
          <p14:tracePt t="52435" x="3162300" y="4252913"/>
          <p14:tracePt t="52443" x="3176588" y="4252913"/>
          <p14:tracePt t="52451" x="3187700" y="4252913"/>
          <p14:tracePt t="52458" x="3201988" y="4257675"/>
          <p14:tracePt t="52465" x="3211513" y="4257675"/>
          <p14:tracePt t="52472" x="3227388" y="4257675"/>
          <p14:tracePt t="52482" x="3241675" y="4267200"/>
          <p14:tracePt t="52488" x="3251200" y="4267200"/>
          <p14:tracePt t="52498" x="3267075" y="4267200"/>
          <p14:tracePt t="52504" x="3271838" y="4267200"/>
          <p14:tracePt t="52511" x="3281363" y="4267200"/>
          <p14:tracePt t="52519" x="3290888" y="4267200"/>
          <p14:tracePt t="52526" x="3300413" y="4267200"/>
          <p14:tracePt t="52535" x="3306763" y="4267200"/>
          <p14:tracePt t="52543" x="3311525" y="4271963"/>
          <p14:tracePt t="52552" x="3316288" y="4271963"/>
          <p14:tracePt t="52559" x="3321050" y="4271963"/>
          <p14:tracePt t="52564" x="3335338" y="4278313"/>
          <p14:tracePt t="52573" x="3351213" y="4278313"/>
          <p14:tracePt t="52582" x="3360738" y="4287838"/>
          <p14:tracePt t="52588" x="3386138" y="4287838"/>
          <p14:tracePt t="52599" x="3405188" y="4287838"/>
          <p14:tracePt t="52605" x="3421063" y="4292600"/>
          <p14:tracePt t="52614" x="3440113" y="4292600"/>
          <p14:tracePt t="52621" x="3470275" y="4292600"/>
          <p14:tracePt t="52626" x="3484563" y="4297363"/>
          <p14:tracePt t="52635" x="3505200" y="4297363"/>
          <p14:tracePt t="52643" x="3524250" y="4297363"/>
          <p14:tracePt t="52651" x="3540125" y="4297363"/>
          <p14:tracePt t="52659" x="3549650" y="4297363"/>
          <p14:tracePt t="52668" x="3563938" y="4297363"/>
          <p14:tracePt t="52674" x="3573463" y="4297363"/>
          <p14:tracePt t="52682" x="3589338" y="4297363"/>
          <p14:tracePt t="52689" x="3598863" y="4297363"/>
          <p14:tracePt t="52697" x="3613150" y="4297363"/>
          <p14:tracePt t="52704" x="3629025" y="4297363"/>
          <p14:tracePt t="52712" x="3638550" y="4297363"/>
          <p14:tracePt t="52721" x="3652838" y="4297363"/>
          <p14:tracePt t="52726" x="3663950" y="4297363"/>
          <p14:tracePt t="52735" x="3678238" y="4297363"/>
          <p14:tracePt t="52743" x="3687763" y="4297363"/>
          <p14:tracePt t="52751" x="3703638" y="4297363"/>
          <p14:tracePt t="52758" x="3713163" y="4297363"/>
          <p14:tracePt t="52768" x="3727450" y="4297363"/>
          <p14:tracePt t="52774" x="3748088" y="4297363"/>
          <p14:tracePt t="52783" x="3762375" y="4297363"/>
          <p14:tracePt t="52788" x="3783013" y="4297363"/>
          <p14:tracePt t="52798" x="3802063" y="4297363"/>
          <p14:tracePt t="52805" x="3827463" y="4297363"/>
          <p14:tracePt t="52814" x="3857625" y="4297363"/>
          <p14:tracePt t="52821" x="3886200" y="4297363"/>
          <p14:tracePt t="52828" x="3925888" y="4297363"/>
          <p14:tracePt t="52835" x="3956050" y="4297363"/>
          <p14:tracePt t="52842" x="3976688" y="4297363"/>
          <p14:tracePt t="52851" x="3995738" y="4297363"/>
          <p14:tracePt t="52859" x="4011613" y="4297363"/>
          <p14:tracePt t="52867" x="4021138" y="4297363"/>
          <p14:tracePt t="52875" x="4035425" y="4297363"/>
          <p14:tracePt t="52883" x="4040188" y="4297363"/>
          <p14:tracePt t="52891" x="4046538" y="4297363"/>
          <p14:tracePt t="52898" x="4051300" y="4297363"/>
          <p14:tracePt t="52904" x="4056063" y="4297363"/>
          <p14:tracePt t="52912" x="4070350" y="4297363"/>
          <p14:tracePt t="52920" x="4079875" y="4297363"/>
          <p14:tracePt t="52929" x="4095750" y="4297363"/>
          <p14:tracePt t="52937" x="4105275" y="4297363"/>
          <p14:tracePt t="52944" x="4119563" y="4297363"/>
          <p14:tracePt t="52952" x="4135438" y="4297363"/>
          <p14:tracePt t="52959" x="4144963" y="4297363"/>
          <p14:tracePt t="52967" x="4159250" y="4297363"/>
          <p14:tracePt t="52974" x="4170363" y="4297363"/>
          <p14:tracePt t="52983" x="4184650" y="4297363"/>
          <p14:tracePt t="52990" x="4194175" y="4297363"/>
          <p14:tracePt t="52999" x="4210050" y="4297363"/>
          <p14:tracePt t="53005" x="4224338" y="4297363"/>
          <p14:tracePt t="53014" x="4233863" y="4297363"/>
          <p14:tracePt t="53021" x="4254500" y="4297363"/>
          <p14:tracePt t="53029" x="4284663" y="4297363"/>
          <p14:tracePt t="53036" x="4313238" y="4297363"/>
          <p14:tracePt t="53044" x="4343400" y="4297363"/>
          <p14:tracePt t="53053" x="4383088" y="4297363"/>
          <p14:tracePt t="53058" x="4427538" y="4297363"/>
          <p14:tracePt t="53068" x="4457700" y="4297363"/>
          <p14:tracePt t="53074" x="4483100" y="4297363"/>
          <p14:tracePt t="53083" x="4506913" y="4297363"/>
          <p14:tracePt t="53090" x="4527550" y="4297363"/>
          <p14:tracePt t="53100" x="4541838" y="4297363"/>
          <p14:tracePt t="53106" x="4551363" y="4297363"/>
          <p14:tracePt t="53112" x="4567238" y="4297363"/>
          <p14:tracePt t="53129" x="4572000" y="4297363"/>
          <p14:tracePt t="53179" x="4576763" y="4297363"/>
          <p14:tracePt t="53195" x="4581525" y="4297363"/>
          <p14:tracePt t="53203" x="4586288" y="4297363"/>
          <p14:tracePt t="53211" x="4602163" y="4297363"/>
          <p14:tracePt t="53218" x="4606925" y="4297363"/>
          <p14:tracePt t="53224" x="4611688" y="4297363"/>
          <p14:tracePt t="53233" x="4621213" y="4297363"/>
          <p14:tracePt t="53240" x="4637088" y="4297363"/>
          <p14:tracePt t="53249" x="4646613" y="4297363"/>
          <p14:tracePt t="53257" x="4660900" y="4297363"/>
          <p14:tracePt t="53264" x="4676775" y="4297363"/>
          <p14:tracePt t="53272" x="4686300" y="4306888"/>
          <p14:tracePt t="53279" x="4700588" y="4306888"/>
          <p14:tracePt t="53287" x="4711700" y="4306888"/>
          <p14:tracePt t="53294" x="4735513" y="4306888"/>
          <p14:tracePt t="53304" x="4745038" y="4306888"/>
          <p14:tracePt t="53310" x="4760913" y="4306888"/>
          <p14:tracePt t="53319" x="4770438" y="4306888"/>
          <p14:tracePt t="53324" x="4784725" y="4306888"/>
          <p14:tracePt t="53333" x="4800600" y="4306888"/>
          <p14:tracePt t="53341" x="4810125" y="4306888"/>
          <p14:tracePt t="53350" x="4814888" y="4306888"/>
          <p14:tracePt t="53356" x="4819650" y="4306888"/>
          <p14:tracePt t="53365" x="4830763" y="4306888"/>
          <p14:tracePt t="53372" x="4835525" y="4306888"/>
          <p14:tracePt t="53387" x="4840288" y="4306888"/>
          <p14:tracePt t="53419" x="4845050" y="4306888"/>
          <p14:tracePt t="53426" x="4849813" y="4306888"/>
          <p14:tracePt t="53436" x="4859338" y="4306888"/>
          <p14:tracePt t="53440" x="4875213" y="4306888"/>
          <p14:tracePt t="53449" x="4889500" y="4306888"/>
          <p14:tracePt t="53457" x="4899025" y="4306888"/>
          <p14:tracePt t="53465" x="4914900" y="4306888"/>
          <p14:tracePt t="53472" x="4924425" y="4306888"/>
          <p14:tracePt t="53481" x="4938713" y="4306888"/>
          <p14:tracePt t="53487" x="4954588" y="4302125"/>
          <p14:tracePt t="53495" x="4959350" y="4302125"/>
          <p14:tracePt t="53504" x="4968875" y="4302125"/>
          <p14:tracePt t="53510" x="4973638" y="4302125"/>
          <p14:tracePt t="53519" x="4989513" y="4302125"/>
          <p14:tracePt t="53526" x="4994275" y="4297363"/>
          <p14:tracePt t="53537" x="5003800" y="4297363"/>
          <p14:tracePt t="53541" x="5018088" y="4297363"/>
          <p14:tracePt t="53550" x="5029200" y="4297363"/>
          <p14:tracePt t="53556" x="5043488" y="4297363"/>
          <p14:tracePt t="53565" x="5053013" y="4297363"/>
          <p14:tracePt t="53573" x="5068888" y="4297363"/>
          <p14:tracePt t="53582" x="5083175" y="4292600"/>
          <p14:tracePt t="53588" x="5092700" y="4292600"/>
          <p14:tracePt t="53598" x="5108575" y="4292600"/>
          <p14:tracePt t="53603" x="5113338" y="4292600"/>
          <p14:tracePt t="53611" x="5118100" y="4292600"/>
          <p14:tracePt t="53619" x="5122863" y="4292600"/>
          <p14:tracePt t="53626" x="5137150" y="4292600"/>
          <p14:tracePt t="53635" x="5143500" y="4292600"/>
          <p14:tracePt t="53642" x="5153025" y="4292600"/>
          <p14:tracePt t="53651" x="5157788" y="4292600"/>
          <p14:tracePt t="53704" x="5157788" y="4287838"/>
          <p14:tracePt t="54156" x="0" y="0"/>
        </p14:tracePtLst>
        <p14:tracePtLst>
          <p14:tracePt t="59640" x="2914650" y="4222750"/>
          <p14:tracePt t="59789" x="2914650" y="4227513"/>
          <p14:tracePt t="59805" x="2928938" y="4232275"/>
          <p14:tracePt t="59813" x="2947988" y="4243388"/>
          <p14:tracePt t="59821" x="2963863" y="4248150"/>
          <p14:tracePt t="59829" x="2973388" y="4248150"/>
          <p14:tracePt t="59836" x="2987675" y="4248150"/>
          <p14:tracePt t="59843" x="3003550" y="4248150"/>
          <p14:tracePt t="59852" x="3008313" y="4248150"/>
          <p14:tracePt t="59858" x="3013075" y="4252913"/>
          <p14:tracePt t="59867" x="3022600" y="4252913"/>
          <p14:tracePt t="59875" x="3027363" y="4252913"/>
          <p14:tracePt t="59883" x="3043238" y="4252913"/>
          <p14:tracePt t="59890" x="3057525" y="4262438"/>
          <p14:tracePt t="59898" x="3078163" y="4262438"/>
          <p14:tracePt t="59904" x="3097213" y="4267200"/>
          <p14:tracePt t="59914" x="3117850" y="4267200"/>
          <p14:tracePt t="59920" x="3148013" y="4267200"/>
          <p14:tracePt t="59931" x="3176588" y="4267200"/>
          <p14:tracePt t="59936" x="3201988" y="4267200"/>
          <p14:tracePt t="59944" x="3221038" y="4267200"/>
          <p14:tracePt t="59951" x="3236913" y="4267200"/>
          <p14:tracePt t="59959" x="3246438" y="4267200"/>
          <p14:tracePt t="59967" x="3260725" y="4267200"/>
          <p14:tracePt t="59974" x="3267075" y="4267200"/>
          <p14:tracePt t="59983" x="3276600" y="4267200"/>
          <p14:tracePt t="59991" x="3290888" y="4267200"/>
          <p14:tracePt t="59999" x="3300413" y="4267200"/>
          <p14:tracePt t="60004" x="3316288" y="4267200"/>
          <p14:tracePt t="60015" x="3335338" y="4271963"/>
          <p14:tracePt t="60020" x="3365500" y="4271963"/>
          <p14:tracePt t="60030" x="3405188" y="4271963"/>
          <p14:tracePt t="60037" x="3435350" y="4271963"/>
          <p14:tracePt t="60045" x="3475038" y="4271963"/>
          <p14:tracePt t="60052" x="3514725" y="4271963"/>
          <p14:tracePt t="60058" x="3544888" y="4271963"/>
          <p14:tracePt t="60067" x="3568700" y="4283075"/>
          <p14:tracePt t="60075" x="3589338" y="4283075"/>
          <p14:tracePt t="60083" x="3608388" y="4283075"/>
          <p14:tracePt t="60090" x="3624263" y="4283075"/>
          <p14:tracePt t="60099" x="3652838" y="4283075"/>
          <p14:tracePt t="60106" x="3673475" y="4283075"/>
          <p14:tracePt t="60114" x="3698875" y="4287838"/>
          <p14:tracePt t="60121" x="3727450" y="4287838"/>
          <p14:tracePt t="60131" x="3757613" y="4287838"/>
          <p14:tracePt t="60137" x="3778250" y="4287838"/>
          <p14:tracePt t="60145" x="3797300" y="4287838"/>
          <p14:tracePt t="60153" x="3827463" y="4287838"/>
          <p14:tracePt t="60161" x="3846513" y="4287838"/>
          <p14:tracePt t="60167" x="3871913" y="4287838"/>
          <p14:tracePt t="60174" x="3902075" y="4287838"/>
          <p14:tracePt t="60183" x="3911600" y="4287838"/>
          <p14:tracePt t="60190" x="3932238" y="4287838"/>
          <p14:tracePt t="60199" x="3946525" y="4287838"/>
          <p14:tracePt t="60216" x="3981450" y="4287838"/>
          <p14:tracePt t="60220" x="4000500" y="4287838"/>
          <p14:tracePt t="60231" x="4016375" y="4287838"/>
          <p14:tracePt t="60236" x="4056063" y="4287838"/>
          <p14:tracePt t="60245" x="4075113" y="4287838"/>
          <p14:tracePt t="60252" x="4114800" y="4287838"/>
          <p14:tracePt t="60260" x="4135438" y="4287838"/>
          <p14:tracePt t="60269" x="4154488" y="4287838"/>
          <p14:tracePt t="60276" x="4170363" y="4287838"/>
          <p14:tracePt t="60283" x="4184650" y="4287838"/>
          <p14:tracePt t="60290" x="4194175" y="4287838"/>
          <p14:tracePt t="60300" x="4210050" y="4287838"/>
          <p14:tracePt t="60306" x="4219575" y="4287838"/>
          <p14:tracePt t="60315" x="4233863" y="4287838"/>
          <p14:tracePt t="60322" x="4244975" y="4287838"/>
          <p14:tracePt t="60329" x="4259263" y="4287838"/>
          <p14:tracePt t="60336" x="4273550" y="4287838"/>
          <p14:tracePt t="60346" x="4284663" y="4287838"/>
          <p14:tracePt t="60353" x="4298950" y="4287838"/>
          <p14:tracePt t="60361" x="4308475" y="4287838"/>
          <p14:tracePt t="60369" x="4333875" y="4287838"/>
          <p14:tracePt t="60377" x="4343400" y="4287838"/>
          <p14:tracePt t="60385" x="4359275" y="4287838"/>
          <p14:tracePt t="60390" x="4368800" y="4287838"/>
          <p14:tracePt t="60399" x="4383088" y="4287838"/>
          <p14:tracePt t="60407" x="4392613" y="4287838"/>
          <p14:tracePt t="60416" x="4408488" y="4287838"/>
          <p14:tracePt t="60422" x="4422775" y="4287838"/>
          <p14:tracePt t="60431" x="4443413" y="4287838"/>
          <p14:tracePt t="60439" x="4462463" y="4287838"/>
          <p14:tracePt t="60447" x="4502150" y="4287838"/>
          <p14:tracePt t="60453" x="4522788" y="4287838"/>
          <p14:tracePt t="60460" x="4576763" y="4287838"/>
          <p14:tracePt t="60469" x="4616450" y="4287838"/>
          <p14:tracePt t="60476" x="4646613" y="4287838"/>
          <p14:tracePt t="60486" x="4665663" y="4287838"/>
          <p14:tracePt t="60490" x="4681538" y="4287838"/>
          <p14:tracePt t="60499" x="4691063" y="4287838"/>
          <p14:tracePt t="60506" x="4695825" y="4287838"/>
          <p14:tracePt t="60543" x="4700588" y="4287838"/>
          <p14:tracePt t="60549" x="4711700" y="4287838"/>
          <p14:tracePt t="60556" x="4725988" y="4287838"/>
          <p14:tracePt t="60565" x="4740275" y="4287838"/>
          <p14:tracePt t="60572" x="4760913" y="4287838"/>
          <p14:tracePt t="60582" x="4775200" y="4287838"/>
          <p14:tracePt t="60589" x="4784725" y="4287838"/>
          <p14:tracePt t="60596" x="4800600" y="4287838"/>
          <p14:tracePt t="60603" x="4814888" y="4287838"/>
          <p14:tracePt t="60610" x="4824413" y="4287838"/>
          <p14:tracePt t="60619" x="4840288" y="4287838"/>
          <p14:tracePt t="60626" x="4849813" y="4287838"/>
          <p14:tracePt t="60635" x="4864100" y="4287838"/>
          <p14:tracePt t="60642" x="4884738" y="4287838"/>
          <p14:tracePt t="60651" x="4914900" y="4287838"/>
          <p14:tracePt t="60656" x="4945063" y="4278313"/>
          <p14:tracePt t="60665" x="4973638" y="4278313"/>
          <p14:tracePt t="60673" x="4999038" y="4271963"/>
          <p14:tracePt t="60681" x="5008563" y="4271963"/>
          <p14:tracePt t="60689" x="5024438" y="4271963"/>
          <p14:tracePt t="60765" x="5029200" y="4267200"/>
          <p14:tracePt t="60781" x="5033963" y="4267200"/>
          <p14:tracePt t="60909" x="5033963" y="4262438"/>
          <p14:tracePt t="61017" x="0" y="0"/>
        </p14:tracePtLst>
        <p14:tracePtLst>
          <p14:tracePt t="65190" x="3827463" y="4460875"/>
          <p14:tracePt t="65335" x="3832225" y="4460875"/>
          <p14:tracePt t="65342" x="3836988" y="4460875"/>
          <p14:tracePt t="65351" x="3852863" y="4460875"/>
          <p14:tracePt t="65358" x="3857625" y="4460875"/>
          <p14:tracePt t="65366" x="3862388" y="4460875"/>
          <p14:tracePt t="65372" x="3867150" y="4460875"/>
          <p14:tracePt t="65382" x="3881438" y="4460875"/>
          <p14:tracePt t="65389" x="3892550" y="4460875"/>
          <p14:tracePt t="65399" x="3906838" y="4460875"/>
          <p14:tracePt t="65404" x="3916363" y="4460875"/>
          <p14:tracePt t="65416" x="3921125" y="4460875"/>
          <p14:tracePt t="65418" x="3937000" y="4460875"/>
          <p14:tracePt t="65426" x="3941763" y="4460875"/>
          <p14:tracePt t="65435" x="3946525" y="4460875"/>
          <p14:tracePt t="65443" x="3960813" y="4460875"/>
          <p14:tracePt t="65451" x="3971925" y="4460875"/>
          <p14:tracePt t="65458" x="3986213" y="4460875"/>
          <p14:tracePt t="65468" x="4000500" y="4470400"/>
          <p14:tracePt t="65472" x="4006850" y="4470400"/>
          <p14:tracePt t="65482" x="4016375" y="4470400"/>
          <p14:tracePt t="65488" x="4021138" y="4470400"/>
          <p14:tracePt t="65497" x="4025900" y="4470400"/>
          <p14:tracePt t="65505" x="4035425" y="4470400"/>
          <p14:tracePt t="65520" x="4040188" y="4470400"/>
          <p14:tracePt t="65526" x="4046538" y="4470400"/>
          <p14:tracePt t="65538" x="4051300" y="4476750"/>
          <p14:tracePt t="65551" x="4056063" y="4476750"/>
          <p14:tracePt t="65624" x="4070350" y="4476750"/>
          <p14:tracePt t="65638" x="4079875" y="4476750"/>
          <p14:tracePt t="65648" x="4095750" y="4476750"/>
          <p14:tracePt t="65654" x="4105275" y="4476750"/>
          <p14:tracePt t="65665" x="4110038" y="4476750"/>
          <p14:tracePt t="65670" x="4114800" y="4476750"/>
          <p14:tracePt t="65684" x="4125913" y="4476750"/>
          <p14:tracePt t="65692" x="4130675" y="4476750"/>
          <p14:tracePt t="65714" x="4135438" y="4476750"/>
          <p14:tracePt t="65720" x="4140200" y="4476750"/>
          <p14:tracePt t="65732" x="4144963" y="4476750"/>
          <p14:tracePt t="65736" x="4149725" y="4476750"/>
          <p14:tracePt t="65742" x="4154488" y="4476750"/>
          <p14:tracePt t="65751" x="4165600" y="4465638"/>
          <p14:tracePt t="65758" x="4170363" y="4460875"/>
          <p14:tracePt t="65767" x="4175125" y="4460875"/>
          <p14:tracePt t="65774" x="4179888" y="4460875"/>
          <p14:tracePt t="65874" x="4184650" y="4456113"/>
          <p14:tracePt t="66029" x="4184650" y="4451350"/>
          <p14:tracePt t="66066" x="4189413" y="4446588"/>
          <p14:tracePt t="66078" x="4194175" y="4441825"/>
          <p14:tracePt t="66086" x="4194175" y="4437063"/>
          <p14:tracePt t="66094" x="4205288" y="4425950"/>
          <p14:tracePt t="66102" x="4205288" y="4421188"/>
          <p14:tracePt t="66110" x="4210050" y="4416425"/>
          <p14:tracePt t="66118" x="4210050" y="4411663"/>
          <p14:tracePt t="66125" x="4210050" y="4406900"/>
          <p14:tracePt t="66248" x="4205288" y="4391025"/>
          <p14:tracePt t="66261" x="4205288" y="4386263"/>
          <p14:tracePt t="66268" x="4205288" y="4381500"/>
          <p14:tracePt t="66281" x="4205288" y="4376738"/>
          <p14:tracePt t="66289" x="4198938" y="4376738"/>
          <p14:tracePt t="66301" x="4198938" y="4371975"/>
          <p14:tracePt t="66310" x="4198938" y="4367213"/>
          <p14:tracePt t="66318" x="4194175" y="4367213"/>
          <p14:tracePt t="66326" x="4194175" y="4362450"/>
          <p14:tracePt t="66344" x="4194175" y="4351338"/>
          <p14:tracePt t="66392" x="4189413" y="4346575"/>
          <p14:tracePt t="66403" x="4184650" y="4341813"/>
          <p14:tracePt t="66411" x="4184650" y="4337050"/>
          <p14:tracePt t="66419" x="4170363" y="4322763"/>
          <p14:tracePt t="66426" x="4165600" y="4311650"/>
          <p14:tracePt t="66434" x="4159250" y="4306888"/>
          <p14:tracePt t="66442" x="4144963" y="4297363"/>
          <p14:tracePt t="66451" x="4140200" y="4292600"/>
          <p14:tracePt t="66456" x="4135438" y="4287838"/>
          <p14:tracePt t="66467" x="4130675" y="4283075"/>
          <p14:tracePt t="66472" x="4125913" y="4278313"/>
          <p14:tracePt t="66482" x="4110038" y="4271963"/>
          <p14:tracePt t="66488" x="4105275" y="4271963"/>
          <p14:tracePt t="66499" x="4100513" y="4262438"/>
          <p14:tracePt t="66505" x="4090988" y="4262438"/>
          <p14:tracePt t="66513" x="4090988" y="4257675"/>
          <p14:tracePt t="66518" x="4079875" y="4257675"/>
          <p14:tracePt t="66526" x="4070350" y="4257675"/>
          <p14:tracePt t="66534" x="4065588" y="4252913"/>
          <p14:tracePt t="66542" x="4060825" y="4248150"/>
          <p14:tracePt t="66551" x="4056063" y="4248150"/>
          <p14:tracePt t="66558" x="4046538" y="4243388"/>
          <p14:tracePt t="66565" x="4040188" y="4243388"/>
          <p14:tracePt t="66619" x="4035425" y="4243388"/>
          <p14:tracePt t="66831" x="0" y="0"/>
        </p14:tracePtLst>
        <p14:tracePtLst>
          <p14:tracePt t="162724" x="2690813" y="3970338"/>
          <p14:tracePt t="162892" x="2695575" y="3970338"/>
          <p14:tracePt t="162903" x="2700338" y="3970338"/>
          <p14:tracePt t="162913" x="2705100" y="3970338"/>
          <p14:tracePt t="162918" x="2709863" y="3975100"/>
          <p14:tracePt t="162926" x="2720975" y="3979863"/>
          <p14:tracePt t="162934" x="2730500" y="3984625"/>
          <p14:tracePt t="162941" x="2735263" y="3984625"/>
          <p14:tracePt t="162950" x="2749550" y="3989388"/>
          <p14:tracePt t="162957" x="2760663" y="3989388"/>
          <p14:tracePt t="162966" x="2774950" y="3989388"/>
          <p14:tracePt t="162971" x="2784475" y="3989388"/>
          <p14:tracePt t="162980" x="2800350" y="3989388"/>
          <p14:tracePt t="162988" x="2814638" y="3989388"/>
          <p14:tracePt t="162996" x="2824163" y="3989388"/>
          <p14:tracePt t="163003" x="2840038" y="3989388"/>
          <p14:tracePt t="163013" x="2849563" y="3989388"/>
          <p14:tracePt t="163020" x="2863850" y="3989388"/>
          <p14:tracePt t="163028" x="2874963" y="3989388"/>
          <p14:tracePt t="163034" x="2884488" y="3989388"/>
          <p14:tracePt t="163042" x="2889250" y="3989388"/>
          <p14:tracePt t="163050" x="2894013" y="3989388"/>
          <p14:tracePt t="163058" x="2903538" y="3989388"/>
          <p14:tracePt t="163066" x="2908300" y="3989388"/>
          <p14:tracePt t="163073" x="2924175" y="3989388"/>
          <p14:tracePt t="163083" x="2933700" y="3989388"/>
          <p14:tracePt t="163088" x="2947988" y="3989388"/>
          <p14:tracePt t="163096" x="2963863" y="3998913"/>
          <p14:tracePt t="163104" x="2973388" y="4005263"/>
          <p14:tracePt t="163112" x="2987675" y="4005263"/>
          <p14:tracePt t="163120" x="2998788" y="4005263"/>
          <p14:tracePt t="163128" x="3013075" y="4005263"/>
          <p14:tracePt t="163134" x="3027363" y="4005263"/>
          <p14:tracePt t="163141" x="3038475" y="4005263"/>
          <p14:tracePt t="163150" x="3052763" y="4005263"/>
          <p14:tracePt t="163157" x="3062288" y="4005263"/>
          <p14:tracePt t="163166" x="3078163" y="4005263"/>
          <p14:tracePt t="163173" x="3087688" y="4005263"/>
          <p14:tracePt t="163253" x="3097213" y="4005263"/>
          <p14:tracePt t="163266" x="3101975" y="4005263"/>
          <p14:tracePt t="163273" x="3108325" y="4005263"/>
          <p14:tracePt t="163282" x="3117850" y="4005263"/>
          <p14:tracePt t="163298" x="3122613" y="4005263"/>
          <p14:tracePt t="163365" x="3122613" y="3998913"/>
          <p14:tracePt t="163648" x="0" y="0"/>
        </p14:tracePtLst>
        <p14:tracePtLst>
          <p14:tracePt t="168360" x="2333625" y="3984625"/>
          <p14:tracePt t="168500" x="2338388" y="3984625"/>
          <p14:tracePt t="168508" x="2347913" y="3984625"/>
          <p14:tracePt t="168516" x="2362200" y="3984625"/>
          <p14:tracePt t="168524" x="2373313" y="3984625"/>
          <p14:tracePt t="168532" x="2387600" y="3984625"/>
          <p14:tracePt t="168539" x="2397125" y="3984625"/>
          <p14:tracePt t="168546" x="2413000" y="3984625"/>
          <p14:tracePt t="168554" x="2427288" y="3984625"/>
          <p14:tracePt t="168562" x="2436813" y="3984625"/>
          <p14:tracePt t="168569" x="2452688" y="3984625"/>
          <p14:tracePt t="168579" x="2457450" y="3984625"/>
          <p14:tracePt t="168586" x="2466975" y="3984625"/>
          <p14:tracePt t="168599" x="2476500" y="3984625"/>
          <p14:tracePt t="168607" x="2482850" y="3984625"/>
          <p14:tracePt t="168616" x="2487613" y="3984625"/>
          <p14:tracePt t="168623" x="2492375" y="3984625"/>
          <p14:tracePt t="168633" x="2497138" y="3984625"/>
          <p14:tracePt t="168640" x="2511425" y="3984625"/>
          <p14:tracePt t="168648" x="2522538" y="3984625"/>
          <p14:tracePt t="168655" x="2546350" y="3984625"/>
          <p14:tracePt t="168662" x="2555875" y="3984625"/>
          <p14:tracePt t="168670" x="2581275" y="3994150"/>
          <p14:tracePt t="168678" x="2611438" y="3994150"/>
          <p14:tracePt t="168686" x="2630488" y="3994150"/>
          <p14:tracePt t="168694" x="2651125" y="3994150"/>
          <p14:tracePt t="168701" x="2665413" y="3994150"/>
          <p14:tracePt t="168708" x="2674938" y="3994150"/>
          <p14:tracePt t="168717" x="2690813" y="3994150"/>
          <p14:tracePt t="168724" x="2695575" y="3994150"/>
          <p14:tracePt t="168732" x="2700338" y="3998913"/>
          <p14:tracePt t="168739" x="2705100" y="3998913"/>
          <p14:tracePt t="168769" x="2709863" y="3998913"/>
          <p14:tracePt t="168782" x="2714625" y="3998913"/>
          <p14:tracePt t="168790" x="2725738" y="3998913"/>
          <p14:tracePt t="168799" x="2735263" y="3998913"/>
          <p14:tracePt t="168806" x="2749550" y="3998913"/>
          <p14:tracePt t="168815" x="2760663" y="3998913"/>
          <p14:tracePt t="168820" x="2765425" y="3998913"/>
          <p14:tracePt t="168828" x="2779713" y="3998913"/>
          <p14:tracePt t="168836" x="2784475" y="3998913"/>
          <p14:tracePt t="168849" x="2789238" y="3998913"/>
          <p14:tracePt t="168855" x="2795588" y="3998913"/>
          <p14:tracePt t="168864" x="2800350" y="3998913"/>
          <p14:tracePt t="168871" x="2805113" y="3998913"/>
          <p14:tracePt t="168878" x="2819400" y="3998913"/>
          <p14:tracePt t="168886" x="2828925" y="3998913"/>
          <p14:tracePt t="168895" x="2844800" y="3998913"/>
          <p14:tracePt t="168901" x="2854325" y="3998913"/>
          <p14:tracePt t="168910" x="2879725" y="3998913"/>
          <p14:tracePt t="168918" x="2889250" y="3998913"/>
          <p14:tracePt t="168928" x="2914650" y="3998913"/>
          <p14:tracePt t="168932" x="2924175" y="3998913"/>
          <p14:tracePt t="168939" x="2938463" y="3998913"/>
          <p14:tracePt t="168949" x="2947988" y="3998913"/>
          <p14:tracePt t="168956" x="2963863" y="3998913"/>
          <p14:tracePt t="168964" x="2973388" y="3998913"/>
          <p14:tracePt t="168971" x="2987675" y="3998913"/>
          <p14:tracePt t="168981" x="2998788" y="3998913"/>
          <p14:tracePt t="168986" x="3008313" y="3998913"/>
          <p14:tracePt t="168994" x="3017838" y="3998913"/>
          <p14:tracePt t="169002" x="3033713" y="3998913"/>
          <p14:tracePt t="169010" x="3038475" y="3998913"/>
          <p14:tracePt t="169017" x="3043238" y="3998913"/>
          <p14:tracePt t="169034" x="3048000" y="3998913"/>
          <p14:tracePt t="169094" x="3052763" y="3998913"/>
          <p14:tracePt t="169110" x="3057525" y="3998913"/>
          <p14:tracePt t="169118" x="3073400" y="3998913"/>
          <p14:tracePt t="169126" x="3078163" y="3998913"/>
          <p14:tracePt t="169134" x="3082925" y="3998913"/>
          <p14:tracePt t="169143" x="3087688" y="3998913"/>
          <p14:tracePt t="169148" x="3092450" y="3998913"/>
          <p14:tracePt t="169156" x="3097213" y="3998913"/>
          <p14:tracePt t="169165" x="3108325" y="3998913"/>
          <p14:tracePt t="169171" x="3117850" y="3998913"/>
          <p14:tracePt t="169181" x="3122613" y="3998913"/>
          <p14:tracePt t="169188" x="3132138" y="3998913"/>
          <p14:tracePt t="169197" x="3148013" y="3998913"/>
          <p14:tracePt t="169201" x="3152775" y="3998913"/>
          <p14:tracePt t="169210" x="3157538" y="3998913"/>
          <p14:tracePt t="169230" x="3162300" y="3998913"/>
          <p14:tracePt t="169625" x="0" y="0"/>
        </p14:tracePtLst>
        <p14:tracePtLst>
          <p14:tracePt t="174736" x="1628775" y="4589463"/>
          <p14:tracePt t="175012" x="1638300" y="4589463"/>
          <p14:tracePt t="175019" x="1647825" y="4589463"/>
          <p14:tracePt t="175054" x="1652588" y="4589463"/>
          <p14:tracePt t="175062" x="1657350" y="4589463"/>
          <p14:tracePt t="175070" x="1673225" y="4584700"/>
          <p14:tracePt t="175078" x="1677988" y="4584700"/>
          <p14:tracePt t="175086" x="1682750" y="4584700"/>
          <p14:tracePt t="175095" x="1687513" y="4584700"/>
          <p14:tracePt t="175107" x="1692275" y="4584700"/>
          <p14:tracePt t="175115" x="1697038" y="4584700"/>
          <p14:tracePt t="175410" x="1692275" y="4584700"/>
          <p14:tracePt t="175418" x="1687513" y="4584700"/>
          <p14:tracePt t="175426" x="1682750" y="4584700"/>
          <p14:tracePt t="175448" x="1677988" y="4584700"/>
          <p14:tracePt t="175796" x="1687513" y="4584700"/>
          <p14:tracePt t="175804" x="1692275" y="4584700"/>
          <p14:tracePt t="175812" x="1708150" y="4584700"/>
          <p14:tracePt t="175819" x="1712913" y="4584700"/>
          <p14:tracePt t="175827" x="1717675" y="4584700"/>
          <p14:tracePt t="175833" x="1722438" y="4584700"/>
          <p14:tracePt t="175844" x="1727200" y="4584700"/>
          <p14:tracePt t="175861" x="1736725" y="4584700"/>
          <p14:tracePt t="175865" x="1743075" y="4584700"/>
          <p14:tracePt t="175872" x="1747838" y="4584700"/>
          <p14:tracePt t="175881" x="1752600" y="4584700"/>
          <p14:tracePt t="175888" x="1752600" y="4589463"/>
          <p14:tracePt t="176023" x="1752600" y="4595813"/>
          <p14:tracePt t="176029" x="1747838" y="4600575"/>
          <p14:tracePt t="176038" x="1731963" y="4600575"/>
          <p14:tracePt t="176046" x="1727200" y="4610100"/>
          <p14:tracePt t="176053" x="1722438" y="4610100"/>
          <p14:tracePt t="176062" x="1717675" y="4614863"/>
          <p14:tracePt t="176069" x="1712913" y="4614863"/>
          <p14:tracePt t="176078" x="1708150" y="4619625"/>
          <p14:tracePt t="176088" x="1697038" y="4619625"/>
          <p14:tracePt t="176190" x="1697038" y="4624388"/>
          <p14:tracePt t="176244" x="1703388" y="4629150"/>
          <p14:tracePt t="176254" x="1708150" y="4635500"/>
          <p14:tracePt t="176262" x="1712913" y="4640263"/>
          <p14:tracePt t="176270" x="1717675" y="4640263"/>
          <p14:tracePt t="176939" x="0" y="0"/>
        </p14:tracePtLst>
        <p14:tracePtLst>
          <p14:tracePt t="179027" x="1617663" y="4873625"/>
          <p14:tracePt t="179328" x="1628775" y="4873625"/>
          <p14:tracePt t="179335" x="1633538" y="4873625"/>
          <p14:tracePt t="179346" x="1643063" y="4873625"/>
          <p14:tracePt t="179670" x="1647825" y="4873625"/>
          <p14:tracePt t="179681" x="1652588" y="4873625"/>
          <p14:tracePt t="179690" x="1657350" y="4873625"/>
          <p14:tracePt t="179698" x="1663700" y="4868863"/>
          <p14:tracePt t="180026" x="0" y="0"/>
        </p14:tracePtLst>
        <p14:tracePtLst>
          <p14:tracePt t="184486" x="1589088" y="4848225"/>
          <p14:tracePt t="184688" x="1593850" y="4848225"/>
          <p14:tracePt t="184703" x="1598613" y="4848225"/>
          <p14:tracePt t="184712" x="1608138" y="4848225"/>
          <p14:tracePt t="184720" x="1612900" y="4848225"/>
          <p14:tracePt t="184729" x="1628775" y="4848225"/>
          <p14:tracePt t="184735" x="1638300" y="4848225"/>
          <p14:tracePt t="184742" x="1647825" y="4848225"/>
          <p14:tracePt t="184749" x="1652588" y="4848225"/>
          <p14:tracePt t="184759" x="1657350" y="4848225"/>
          <p14:tracePt t="184858" x="1657350" y="4852988"/>
          <p14:tracePt t="184966" x="1657350" y="4857750"/>
          <p14:tracePt t="185006" x="1657350" y="4862513"/>
          <p14:tracePt t="185231" x="0" y="0"/>
        </p14:tracePtLst>
        <p14:tracePtLst>
          <p14:tracePt t="200232" x="4938713" y="2063750"/>
          <p14:tracePt t="200511" x="4933950" y="2063750"/>
          <p14:tracePt t="200550" x="4929188" y="2063750"/>
          <p14:tracePt t="200562" x="4924425" y="2070100"/>
          <p14:tracePt t="200744" x="4924425" y="2074863"/>
          <p14:tracePt t="200847" x="4924425" y="2079625"/>
          <p14:tracePt t="200860" x="4924425" y="2084388"/>
          <p14:tracePt t="200866" x="4924425" y="2093913"/>
          <p14:tracePt t="200875" x="4924425" y="2103438"/>
          <p14:tracePt t="200881" x="4924425" y="2109788"/>
          <p14:tracePt t="200891" x="4914900" y="2114550"/>
          <p14:tracePt t="200898" x="4914900" y="2119313"/>
          <p14:tracePt t="200908" x="4914900" y="2124075"/>
          <p14:tracePt t="200961" x="4914900" y="2133600"/>
          <p14:tracePt t="201009" x="4919663" y="2133600"/>
          <p14:tracePt t="201026" x="4924425" y="2133600"/>
          <p14:tracePt t="201180" x="4924425" y="2128838"/>
          <p14:tracePt t="201284" x="4929188" y="2124075"/>
          <p14:tracePt t="201296" x="4938713" y="2119313"/>
          <p14:tracePt t="201303" x="4954588" y="2114550"/>
          <p14:tracePt t="201311" x="4959350" y="2109788"/>
          <p14:tracePt t="201765" x="4954588" y="2109788"/>
          <p14:tracePt t="201774" x="4949825" y="2114550"/>
          <p14:tracePt t="201782" x="4945063" y="2114550"/>
          <p14:tracePt t="201836" x="4945063" y="2119313"/>
          <p14:tracePt t="202887" x="0" y="0"/>
        </p14:tracePtLst>
        <p14:tracePtLst>
          <p14:tracePt t="207499" x="4924425" y="1797050"/>
          <p14:tracePt t="207713" x="4929188" y="1797050"/>
          <p14:tracePt t="207727" x="4933950" y="1797050"/>
          <p14:tracePt t="207734" x="4938713" y="1797050"/>
          <p14:tracePt t="207756" x="4945063" y="1797050"/>
          <p14:tracePt t="207768" x="4949825" y="1797050"/>
          <p14:tracePt t="207777" x="4954588" y="1797050"/>
          <p14:tracePt t="207787" x="4959350" y="1797050"/>
          <p14:tracePt t="207795" x="4968875" y="1797050"/>
          <p14:tracePt t="207808" x="4973638" y="1797050"/>
          <p14:tracePt t="207818" x="4978400" y="1797050"/>
          <p14:tracePt t="207833" x="4984750" y="1797050"/>
          <p14:tracePt t="207846" x="4989513" y="1797050"/>
          <p14:tracePt t="207862" x="4994275" y="1797050"/>
          <p14:tracePt t="207869" x="4999038" y="1797050"/>
          <p14:tracePt t="207876" x="5013325" y="1797050"/>
          <p14:tracePt t="207884" x="5018088" y="1797050"/>
          <p14:tracePt t="207893" x="5024438" y="1797050"/>
          <p14:tracePt t="207900" x="5029200" y="1797050"/>
          <p14:tracePt t="207909" x="5033963" y="1801813"/>
          <p14:tracePt t="208058" x="5033963" y="1806575"/>
          <p14:tracePt t="208069" x="5029200" y="1806575"/>
          <p14:tracePt t="208078" x="5024438" y="1811338"/>
          <p14:tracePt t="208086" x="5018088" y="1811338"/>
          <p14:tracePt t="208100" x="5013325" y="1811338"/>
          <p14:tracePt t="208111" x="5013325" y="1816100"/>
          <p14:tracePt t="208121" x="5008563" y="1816100"/>
          <p14:tracePt t="208189" x="4999038" y="1816100"/>
          <p14:tracePt t="208209" x="4994275" y="1816100"/>
          <p14:tracePt t="208219" x="4989513" y="1816100"/>
          <p14:tracePt t="208258" x="4984750" y="1820863"/>
          <p14:tracePt t="208719" x="0" y="0"/>
        </p14:tracePtLst>
        <p14:tracePtLst>
          <p14:tracePt t="232375" x="1955800" y="3265488"/>
          <p14:tracePt t="232721" x="1951038" y="3265488"/>
          <p14:tracePt t="232730" x="1936750" y="3265488"/>
          <p14:tracePt t="232738" x="1925638" y="3265488"/>
          <p14:tracePt t="232743" x="1911350" y="3265488"/>
          <p14:tracePt t="232754" x="1890713" y="3265488"/>
          <p14:tracePt t="232760" x="1876425" y="3260725"/>
          <p14:tracePt t="232771" x="1866900" y="3260725"/>
          <p14:tracePt t="232776" x="1851025" y="3260725"/>
          <p14:tracePt t="232787" x="1841500" y="3260725"/>
          <p14:tracePt t="232792" x="1827213" y="3260725"/>
          <p14:tracePt t="232797" x="1811338" y="3260725"/>
          <p14:tracePt t="232806" x="1797050" y="3265488"/>
          <p14:tracePt t="232814" x="1787525" y="3265488"/>
          <p14:tracePt t="232822" x="1782763" y="3275013"/>
          <p14:tracePt t="232830" x="1766888" y="3275013"/>
          <p14:tracePt t="232842" x="1762125" y="3279775"/>
          <p14:tracePt t="232918" x="1757363" y="3279775"/>
          <p14:tracePt t="232930" x="1747838" y="3284538"/>
          <p14:tracePt t="232938" x="1736725" y="3284538"/>
          <p14:tracePt t="232946" x="1727200" y="3289300"/>
          <p14:tracePt t="232954" x="1722438" y="3289300"/>
          <p14:tracePt t="232962" x="1708150" y="3289300"/>
          <p14:tracePt t="232970" x="1697038" y="3289300"/>
          <p14:tracePt t="232979" x="1692275" y="3289300"/>
          <p14:tracePt t="232989" x="1687513" y="3289300"/>
          <p14:tracePt t="232996" x="1677988" y="3289300"/>
          <p14:tracePt t="233004" x="1673225" y="3289300"/>
          <p14:tracePt t="233011" x="1663700" y="3289300"/>
          <p14:tracePt t="233019" x="1647825" y="3289300"/>
          <p14:tracePt t="233025" x="1638300" y="3289300"/>
          <p14:tracePt t="233036" x="1624013" y="3289300"/>
          <p14:tracePt t="233042" x="1612900" y="3289300"/>
          <p14:tracePt t="233053" x="1598613" y="3300413"/>
          <p14:tracePt t="233058" x="1584325" y="3300413"/>
          <p14:tracePt t="233065" x="1573213" y="3300413"/>
          <p14:tracePt t="233075" x="1568450" y="3300413"/>
          <p14:tracePt t="233204" x="1563688" y="3300413"/>
          <p14:tracePt t="233215" x="1554163" y="3300413"/>
          <p14:tracePt t="233224" x="1549400" y="3305175"/>
          <p14:tracePt t="233232" x="1544638" y="3305175"/>
          <p14:tracePt t="233242" x="1538288" y="3305175"/>
          <p14:tracePt t="233250" x="1533525" y="3309938"/>
          <p14:tracePt t="233258" x="1528763" y="3309938"/>
          <p14:tracePt t="233265" x="1514475" y="3314700"/>
          <p14:tracePt t="233273" x="1503363" y="3314700"/>
          <p14:tracePt t="233282" x="1489075" y="3314700"/>
          <p14:tracePt t="233303" x="1463675" y="3324225"/>
          <p14:tracePt t="233306" x="1449388" y="3328988"/>
          <p14:tracePt t="233311" x="1435100" y="3328988"/>
          <p14:tracePt t="233321" x="1430338" y="3328988"/>
          <p14:tracePt t="233328" x="1423988" y="3328988"/>
          <p14:tracePt t="233337" x="1419225" y="3328988"/>
          <p14:tracePt t="233347" x="1414463" y="3328988"/>
          <p14:tracePt t="233436" x="1409700" y="3328988"/>
          <p14:tracePt t="233452" x="1404938" y="3328988"/>
          <p14:tracePt t="233459" x="1400175" y="3335338"/>
          <p14:tracePt t="233471" x="1390650" y="3335338"/>
          <p14:tracePt t="233494" x="1384300" y="3335338"/>
          <p14:tracePt t="233501" x="1379538" y="3335338"/>
          <p14:tracePt t="233509" x="1374775" y="3335338"/>
          <p14:tracePt t="233516" x="1365250" y="3335338"/>
          <p14:tracePt t="233524" x="1350963" y="3335338"/>
          <p14:tracePt t="233531" x="1335088" y="3335338"/>
          <p14:tracePt t="233540" x="1330325" y="3335338"/>
          <p14:tracePt t="233547" x="1325563" y="3340100"/>
          <p14:tracePt t="233556" x="1320800" y="3340100"/>
          <p14:tracePt t="233574" x="1316038" y="3340100"/>
          <p14:tracePt t="233821" x="1320800" y="3340100"/>
          <p14:tracePt t="233829" x="1325563" y="3340100"/>
          <p14:tracePt t="233838" x="1330325" y="3340100"/>
          <p14:tracePt t="233844" x="1344613" y="3340100"/>
          <p14:tracePt t="233859" x="1355725" y="3340100"/>
          <p14:tracePt t="233872" x="1360488" y="3340100"/>
          <p14:tracePt t="233891" x="1370013" y="3340100"/>
          <p14:tracePt t="233899" x="1374775" y="3340100"/>
          <p14:tracePt t="233906" x="1379538" y="3340100"/>
          <p14:tracePt t="233913" x="1384300" y="3340100"/>
          <p14:tracePt t="233922" x="1390650" y="3340100"/>
          <p14:tracePt t="233930" x="1400175" y="3340100"/>
          <p14:tracePt t="233938" x="1409700" y="3340100"/>
          <p14:tracePt t="233945" x="1419225" y="3340100"/>
          <p14:tracePt t="233954" x="1423988" y="3340100"/>
          <p14:tracePt t="233960" x="1439863" y="3340100"/>
          <p14:tracePt t="233969" x="1444625" y="3340100"/>
          <p14:tracePt t="233975" x="1449388" y="3340100"/>
          <p14:tracePt t="233986" x="1458913" y="3340100"/>
          <p14:tracePt t="233995" x="1463675" y="3340100"/>
          <p14:tracePt t="234004" x="1474788" y="3340100"/>
          <p14:tracePt t="234009" x="1484313" y="3340100"/>
          <p14:tracePt t="234020" x="1498600" y="3340100"/>
          <p14:tracePt t="234026" x="1509713" y="3340100"/>
          <p14:tracePt t="234036" x="1524000" y="3340100"/>
          <p14:tracePt t="234042" x="1533525" y="3340100"/>
          <p14:tracePt t="234051" x="1549400" y="3340100"/>
          <p14:tracePt t="234058" x="1558925" y="3340100"/>
          <p14:tracePt t="234063" x="1573213" y="3340100"/>
          <p14:tracePt t="234073" x="1584325" y="3340100"/>
          <p14:tracePt t="234080" x="1593850" y="3340100"/>
          <p14:tracePt t="234088" x="1598613" y="3340100"/>
          <p14:tracePt t="234096" x="1603375" y="3340100"/>
          <p14:tracePt t="234107" x="1608138" y="3340100"/>
          <p14:tracePt t="234176" x="1612900" y="3340100"/>
          <p14:tracePt t="234191" x="1617663" y="3340100"/>
          <p14:tracePt t="234200" x="1624013" y="3340100"/>
          <p14:tracePt t="234208" x="1638300" y="3340100"/>
          <p14:tracePt t="234216" x="1647825" y="3340100"/>
          <p14:tracePt t="234224" x="1663700" y="3340100"/>
          <p14:tracePt t="234229" x="1677988" y="3340100"/>
          <p14:tracePt t="234238" x="1682750" y="3335338"/>
          <p14:tracePt t="234246" x="1687513" y="3335338"/>
          <p14:tracePt t="234299" x="1692275" y="3335338"/>
          <p14:tracePt t="234328" x="1697038" y="3335338"/>
          <p14:tracePt t="234338" x="1722438" y="3335338"/>
          <p14:tracePt t="234342" x="1752600" y="3324225"/>
          <p14:tracePt t="234349" x="1776413" y="3324225"/>
          <p14:tracePt t="234358" x="1787525" y="3319463"/>
          <p14:tracePt t="234366" x="1811338" y="3319463"/>
          <p14:tracePt t="234374" x="1822450" y="3314700"/>
          <p14:tracePt t="234381" x="1836738" y="3314700"/>
          <p14:tracePt t="234390" x="1851025" y="3314700"/>
          <p14:tracePt t="234395" x="1857375" y="3314700"/>
          <p14:tracePt t="234408" x="1862138" y="3314700"/>
          <p14:tracePt t="234417" x="1862138" y="3309938"/>
          <p14:tracePt t="234423" x="1866900" y="3309938"/>
          <p14:tracePt t="234432" x="1871663" y="3309938"/>
          <p14:tracePt t="234440" x="1876425" y="3300413"/>
          <p14:tracePt t="234448" x="1881188" y="3300413"/>
          <p14:tracePt t="234454" x="1897063" y="3295650"/>
          <p14:tracePt t="234461" x="1911350" y="3289300"/>
          <p14:tracePt t="234471" x="1916113" y="3284538"/>
          <p14:tracePt t="234478" x="1925638" y="3284538"/>
          <p14:tracePt t="234487" x="1930400" y="3275013"/>
          <p14:tracePt t="234494" x="1936750" y="3275013"/>
          <p14:tracePt t="234501" x="1946275" y="3275013"/>
          <p14:tracePt t="234512" x="1946275" y="3270250"/>
          <p14:tracePt t="234540" x="1951038" y="3270250"/>
          <p14:tracePt t="234919" x="0" y="0"/>
        </p14:tracePtLst>
        <p14:tracePtLst>
          <p14:tracePt t="240071" x="1936750" y="3141663"/>
          <p14:tracePt t="240630" x="1925638" y="3141663"/>
          <p14:tracePt t="240637" x="1916113" y="3136900"/>
          <p14:tracePt t="240646" x="1901825" y="3136900"/>
          <p14:tracePt t="240655" x="1890713" y="3125788"/>
          <p14:tracePt t="240662" x="1876425" y="3125788"/>
          <p14:tracePt t="240668" x="1862138" y="3125788"/>
          <p14:tracePt t="240675" x="1851025" y="3125788"/>
          <p14:tracePt t="240685" x="1836738" y="3125788"/>
          <p14:tracePt t="240691" x="1831975" y="3125788"/>
          <p14:tracePt t="240701" x="1827213" y="3125788"/>
          <p14:tracePt t="240707" x="1816100" y="3125788"/>
          <p14:tracePt t="240726" x="1811338" y="3125788"/>
          <p14:tracePt t="240772" x="1801813" y="3125788"/>
          <p14:tracePt t="240783" x="1797050" y="3125788"/>
          <p14:tracePt t="240791" x="1792288" y="3125788"/>
          <p14:tracePt t="240800" x="1787525" y="3125788"/>
          <p14:tracePt t="240808" x="1776413" y="3125788"/>
          <p14:tracePt t="240817" x="1762125" y="3125788"/>
          <p14:tracePt t="240824" x="1747838" y="3125788"/>
          <p14:tracePt t="240829" x="1743075" y="3125788"/>
          <p14:tracePt t="240838" x="1736725" y="3125788"/>
          <p14:tracePt t="240846" x="1731963" y="3125788"/>
          <p14:tracePt t="240854" x="1722438" y="3125788"/>
          <p14:tracePt t="240861" x="1712913" y="3136900"/>
          <p14:tracePt t="240871" x="1703388" y="3136900"/>
          <p14:tracePt t="240877" x="1697038" y="3136900"/>
          <p14:tracePt t="240885" x="1682750" y="3136900"/>
          <p14:tracePt t="240891" x="1673225" y="3136900"/>
          <p14:tracePt t="240902" x="1657350" y="3136900"/>
          <p14:tracePt t="240907" x="1647825" y="3136900"/>
          <p14:tracePt t="240915" x="1633538" y="3136900"/>
          <p14:tracePt t="240924" x="1624013" y="3136900"/>
          <p14:tracePt t="240930" x="1617663" y="3141663"/>
          <p14:tracePt t="240938" x="1608138" y="3141663"/>
          <p14:tracePt t="240945" x="1598613" y="3141663"/>
          <p14:tracePt t="240954" x="1593850" y="3141663"/>
          <p14:tracePt t="240962" x="1589088" y="3141663"/>
          <p14:tracePt t="240981" x="1584325" y="3141663"/>
          <p14:tracePt t="241004" x="1573213" y="3141663"/>
          <p14:tracePt t="241016" x="1568450" y="3141663"/>
          <p14:tracePt t="241023" x="1563688" y="3141663"/>
          <p14:tracePt t="241031" x="1558925" y="3141663"/>
          <p14:tracePt t="241040" x="1549400" y="3141663"/>
          <p14:tracePt t="241046" x="1533525" y="3141663"/>
          <p14:tracePt t="241054" x="1519238" y="3141663"/>
          <p14:tracePt t="241061" x="1509713" y="3136900"/>
          <p14:tracePt t="241070" x="1493838" y="3136900"/>
          <p14:tracePt t="241077" x="1489075" y="3136900"/>
          <p14:tracePt t="241086" x="1484313" y="3136900"/>
          <p14:tracePt t="241093" x="1470025" y="3136900"/>
          <p14:tracePt t="241101" x="1463675" y="3130550"/>
          <p14:tracePt t="241107" x="1458913" y="3130550"/>
          <p14:tracePt t="241117" x="1454150" y="3130550"/>
          <p14:tracePt t="241124" x="1444625" y="3125788"/>
          <p14:tracePt t="241131" x="1430338" y="3125788"/>
          <p14:tracePt t="241140" x="1414463" y="3125788"/>
          <p14:tracePt t="241147" x="1404938" y="3125788"/>
          <p14:tracePt t="241154" x="1390650" y="3125788"/>
          <p14:tracePt t="241162" x="1379538" y="3125788"/>
          <p14:tracePt t="241171" x="1365250" y="3121025"/>
          <p14:tracePt t="241178" x="1350963" y="3121025"/>
          <p14:tracePt t="241187" x="1344613" y="3121025"/>
          <p14:tracePt t="241193" x="1335088" y="3121025"/>
          <p14:tracePt t="241202" x="1330325" y="3121025"/>
          <p14:tracePt t="241210" x="1316038" y="3121025"/>
          <p14:tracePt t="241219" x="1311275" y="3111500"/>
          <p14:tracePt t="241224" x="1304925" y="3111500"/>
          <p14:tracePt t="241240" x="1300163" y="3111500"/>
          <p14:tracePt t="241259" x="1295400" y="3111500"/>
          <p14:tracePt t="241265" x="1290638" y="3111500"/>
          <p14:tracePt t="241273" x="1285875" y="3116263"/>
          <p14:tracePt t="241282" x="1276350" y="3116263"/>
          <p14:tracePt t="241294" x="1271588" y="3116263"/>
          <p14:tracePt t="241304" x="1265238" y="3121025"/>
          <p14:tracePt t="241314" x="1260475" y="3121025"/>
          <p14:tracePt t="241340" x="1255713" y="3121025"/>
          <p14:tracePt t="241347" x="1255713" y="3125788"/>
          <p14:tracePt t="241357" x="1250950" y="3125788"/>
          <p14:tracePt t="241369" x="1246188" y="3130550"/>
          <p14:tracePt t="241374" x="1236663" y="3130550"/>
          <p14:tracePt t="241387" x="1231900" y="3136900"/>
          <p14:tracePt t="241398" x="1225550" y="3136900"/>
          <p14:tracePt t="241414" x="1225550" y="3141663"/>
          <p14:tracePt t="241472" x="1225550" y="3146425"/>
          <p14:tracePt t="241482" x="1220788" y="3155950"/>
          <p14:tracePt t="241490" x="1220788" y="3160713"/>
          <p14:tracePt t="241497" x="1216025" y="3165475"/>
          <p14:tracePt t="241506" x="1216025" y="3170238"/>
          <p14:tracePt t="241514" x="1216025" y="3181350"/>
          <p14:tracePt t="241522" x="1211263" y="3186113"/>
          <p14:tracePt t="241536" x="1211263" y="3195638"/>
          <p14:tracePt t="241540" x="1211263" y="3200400"/>
          <p14:tracePt t="241548" x="1211263" y="3205163"/>
          <p14:tracePt t="241560" x="1211263" y="3209925"/>
          <p14:tracePt t="241568" x="1211263" y="3216275"/>
          <p14:tracePt t="241575" x="1206500" y="3216275"/>
          <p14:tracePt t="241585" x="1206500" y="3221038"/>
          <p14:tracePt t="241622" x="1206500" y="3225800"/>
          <p14:tracePt t="241630" x="1206500" y="3235325"/>
          <p14:tracePt t="241638" x="1206500" y="3240088"/>
          <p14:tracePt t="241644" x="1206500" y="3244850"/>
          <p14:tracePt t="241656" x="1206500" y="3249613"/>
          <p14:tracePt t="241663" x="1206500" y="3255963"/>
          <p14:tracePt t="241676" x="1206500" y="3260725"/>
          <p14:tracePt t="241710" x="1206500" y="3265488"/>
          <p14:tracePt t="241739" x="1211263" y="3275013"/>
          <p14:tracePt t="241757" x="1216025" y="3279775"/>
          <p14:tracePt t="241806" x="1216025" y="3284538"/>
          <p14:tracePt t="241833" x="1231900" y="3289300"/>
          <p14:tracePt t="241841" x="1236663" y="3295650"/>
          <p14:tracePt t="241850" x="1241425" y="3300413"/>
          <p14:tracePt t="241858" x="1246188" y="3300413"/>
          <p14:tracePt t="241868" x="1255713" y="3309938"/>
          <p14:tracePt t="241873" x="1265238" y="3309938"/>
          <p14:tracePt t="241880" x="1276350" y="3314700"/>
          <p14:tracePt t="241888" x="1281113" y="3314700"/>
          <p14:tracePt t="241895" x="1285875" y="3314700"/>
          <p14:tracePt t="241907" x="1295400" y="3314700"/>
          <p14:tracePt t="241934" x="1300163" y="3319463"/>
          <p14:tracePt t="241941" x="1311275" y="3319463"/>
          <p14:tracePt t="241952" x="1325563" y="3319463"/>
          <p14:tracePt t="241957" x="1335088" y="3324225"/>
          <p14:tracePt t="241968" x="1350963" y="3324225"/>
          <p14:tracePt t="241972" x="1360488" y="3324225"/>
          <p14:tracePt t="241979" x="1374775" y="3324225"/>
          <p14:tracePt t="241988" x="1390650" y="3324225"/>
          <p14:tracePt t="241996" x="1400175" y="3324225"/>
          <p14:tracePt t="242004" x="1414463" y="3324225"/>
          <p14:tracePt t="242012" x="1423988" y="3324225"/>
          <p14:tracePt t="242020" x="1435100" y="3319463"/>
          <p14:tracePt t="242038" x="1439863" y="3319463"/>
          <p14:tracePt t="242077" x="1444625" y="3319463"/>
          <p14:tracePt t="242089" x="1454150" y="3314700"/>
          <p14:tracePt t="242095" x="1470025" y="3314700"/>
          <p14:tracePt t="242104" x="1479550" y="3314700"/>
          <p14:tracePt t="242111" x="1493838" y="3305175"/>
          <p14:tracePt t="242120" x="1509713" y="3305175"/>
          <p14:tracePt t="242128" x="1519238" y="3305175"/>
          <p14:tracePt t="242136" x="1524000" y="3305175"/>
          <p14:tracePt t="242145" x="1533525" y="3305175"/>
          <p14:tracePt t="242196" x="1538288" y="3305175"/>
          <p14:tracePt t="242207" x="1549400" y="3305175"/>
          <p14:tracePt t="242215" x="1563688" y="3305175"/>
          <p14:tracePt t="242223" x="1584325" y="3305175"/>
          <p14:tracePt t="242232" x="1603375" y="3305175"/>
          <p14:tracePt t="242240" x="1628775" y="3305175"/>
          <p14:tracePt t="242246" x="1638300" y="3305175"/>
          <p14:tracePt t="242255" x="1668463" y="3300413"/>
          <p14:tracePt t="242261" x="1682750" y="3300413"/>
          <p14:tracePt t="242270" x="1692275" y="3300413"/>
          <p14:tracePt t="242278" x="1708150" y="3300413"/>
          <p14:tracePt t="242286" x="1712913" y="3300413"/>
          <p14:tracePt t="242303" x="1722438" y="3300413"/>
          <p14:tracePt t="242357" x="1727200" y="3300413"/>
          <p14:tracePt t="242365" x="1743075" y="3300413"/>
          <p14:tracePt t="242374" x="1757363" y="3289300"/>
          <p14:tracePt t="242381" x="1766888" y="3289300"/>
          <p14:tracePt t="242390" x="1771650" y="3289300"/>
          <p14:tracePt t="242398" x="1787525" y="3289300"/>
          <p14:tracePt t="242406" x="1792288" y="3289300"/>
          <p14:tracePt t="242411" x="1797050" y="3289300"/>
          <p14:tracePt t="242420" x="1801813" y="3289300"/>
          <p14:tracePt t="242462" x="1806575" y="3289300"/>
          <p14:tracePt t="242478" x="1827213" y="3289300"/>
          <p14:tracePt t="242486" x="1841500" y="3289300"/>
          <p14:tracePt t="242493" x="1862138" y="3289300"/>
          <p14:tracePt t="242502" x="1881188" y="3289300"/>
          <p14:tracePt t="242509" x="1897063" y="3284538"/>
          <p14:tracePt t="242517" x="1911350" y="3284538"/>
          <p14:tracePt t="242524" x="1916113" y="3284538"/>
          <p14:tracePt t="242531" x="1920875" y="3284538"/>
          <p14:tracePt t="242548" x="1925638" y="3284538"/>
          <p14:tracePt t="242563" x="1930400" y="3284538"/>
          <p14:tracePt t="242572" x="1936750" y="3284538"/>
          <p14:tracePt t="242578" x="1941513" y="3284538"/>
          <p14:tracePt t="242586" x="1946275" y="3284538"/>
          <p14:tracePt t="242594" x="1960563" y="3284538"/>
          <p14:tracePt t="242603" x="1970088" y="3284538"/>
          <p14:tracePt t="242609" x="1981200" y="3284538"/>
          <p14:tracePt t="242618" x="1985963" y="3279775"/>
          <p14:tracePt t="242626" x="1990725" y="3279775"/>
          <p14:tracePt t="242860" x="0" y="0"/>
        </p14:tracePtLst>
        <p14:tracePtLst>
          <p14:tracePt t="272201" x="5475288" y="3279775"/>
          <p14:tracePt t="272362" x="5480050" y="3279775"/>
          <p14:tracePt t="272370" x="5495925" y="3279775"/>
          <p14:tracePt t="272378" x="5505450" y="3279775"/>
          <p14:tracePt t="272386" x="5519738" y="3279775"/>
          <p14:tracePt t="272391" x="5530850" y="3279775"/>
          <p14:tracePt t="272401" x="5545138" y="3279775"/>
          <p14:tracePt t="272408" x="5559425" y="3279775"/>
          <p14:tracePt t="272417" x="5570538" y="3279775"/>
          <p14:tracePt t="272424" x="5584825" y="3279775"/>
          <p14:tracePt t="272432" x="5594350" y="3284538"/>
          <p14:tracePt t="272439" x="5610225" y="3284538"/>
          <p14:tracePt t="272448" x="5614988" y="3284538"/>
          <p14:tracePt t="272453" x="5619750" y="3284538"/>
          <p14:tracePt t="272464" x="5624513" y="3289300"/>
          <p14:tracePt t="272470" x="5638800" y="3289300"/>
          <p14:tracePt t="272477" x="5649913" y="3289300"/>
          <p14:tracePt t="272486" x="5673725" y="3300413"/>
          <p14:tracePt t="272494" x="5689600" y="3305175"/>
          <p14:tracePt t="272501" x="5708650" y="3305175"/>
          <p14:tracePt t="272508" x="5738813" y="3305175"/>
          <p14:tracePt t="272516" x="5768975" y="3305175"/>
          <p14:tracePt t="272523" x="5778500" y="3305175"/>
          <p14:tracePt t="272532" x="5792788" y="3305175"/>
          <p14:tracePt t="272540" x="5797550" y="3305175"/>
          <p14:tracePt t="272551" x="5803900" y="3305175"/>
          <p14:tracePt t="272789" x="5797550" y="3305175"/>
          <p14:tracePt t="272798" x="5792788" y="3309938"/>
          <p14:tracePt t="272806" x="5778500" y="3309938"/>
          <p14:tracePt t="272814" x="5773738" y="3314700"/>
          <p14:tracePt t="272821" x="5762625" y="3314700"/>
          <p14:tracePt t="272828" x="5757863" y="3314700"/>
          <p14:tracePt t="272835" x="5748338" y="3319463"/>
          <p14:tracePt t="272844" x="5743575" y="3319463"/>
          <p14:tracePt t="272860" x="5738813" y="3319463"/>
          <p14:tracePt t="273265" x="5734050" y="3328988"/>
          <p14:tracePt t="273279" x="5729288" y="3328988"/>
          <p14:tracePt t="273288" x="5722938" y="3328988"/>
          <p14:tracePt t="273307" x="5718175" y="3328988"/>
          <p14:tracePt t="273763" x="5713413" y="3324225"/>
          <p14:tracePt t="273823" x="5713413" y="3319463"/>
          <p14:tracePt t="273832" x="5718175" y="3314700"/>
          <p14:tracePt t="273840" x="5722938" y="3309938"/>
          <p14:tracePt t="273848" x="5729288" y="3309938"/>
          <p14:tracePt t="274124" x="0" y="0"/>
        </p14:tracePtLst>
        <p14:tracePtLst>
          <p14:tracePt t="276949" x="1454150" y="3965575"/>
          <p14:tracePt t="277213" x="1458913" y="3965575"/>
          <p14:tracePt t="277224" x="1463675" y="3965575"/>
          <p14:tracePt t="277232" x="1470025" y="3965575"/>
          <p14:tracePt t="277240" x="1479550" y="3965575"/>
          <p14:tracePt t="277249" x="1484313" y="3959225"/>
          <p14:tracePt t="277255" x="1493838" y="3959225"/>
          <p14:tracePt t="277263" x="1503363" y="3959225"/>
          <p14:tracePt t="277272" x="1519238" y="3959225"/>
          <p14:tracePt t="277281" x="1524000" y="3959225"/>
          <p14:tracePt t="277285" x="1528763" y="3959225"/>
          <p14:tracePt t="277293" x="1533525" y="3959225"/>
          <p14:tracePt t="277340" x="1538288" y="3959225"/>
          <p14:tracePt t="277368" x="1544638" y="3959225"/>
          <p14:tracePt t="277381" x="1549400" y="3959225"/>
          <p14:tracePt t="277387" x="1558925" y="3959225"/>
          <p14:tracePt t="277394" x="1568450" y="3959225"/>
          <p14:tracePt t="277402" x="1573213" y="3959225"/>
          <p14:tracePt t="277409" x="1577975" y="3959225"/>
          <p14:tracePt t="277418" x="1584325" y="3959225"/>
          <p14:tracePt t="277441" x="1593850" y="3959225"/>
          <p14:tracePt t="277451" x="1598613" y="3959225"/>
          <p14:tracePt t="277484" x="1603375" y="3965575"/>
          <p14:tracePt t="277496" x="1608138" y="3965575"/>
          <p14:tracePt t="277505" x="1612900" y="3970338"/>
          <p14:tracePt t="277514" x="1628775" y="3970338"/>
          <p14:tracePt t="277521" x="1638300" y="3979863"/>
          <p14:tracePt t="277531" x="1643063" y="3984625"/>
          <p14:tracePt t="277538" x="1657350" y="3984625"/>
          <p14:tracePt t="277547" x="1673225" y="3989388"/>
          <p14:tracePt t="277552" x="1682750" y="3998913"/>
          <p14:tracePt t="277559" x="1697038" y="4005263"/>
          <p14:tracePt t="277568" x="1712913" y="4005263"/>
          <p14:tracePt t="277575" x="1717675" y="4010025"/>
          <p14:tracePt t="277584" x="1727200" y="4010025"/>
          <p14:tracePt t="277591" x="1731963" y="4010025"/>
          <p14:tracePt t="277601" x="1736725" y="4014788"/>
          <p14:tracePt t="277607" x="1747838" y="4014788"/>
          <p14:tracePt t="277615" x="1752600" y="4014788"/>
          <p14:tracePt t="277626" x="1757363" y="4014788"/>
          <p14:tracePt t="277638" x="1762125" y="4014788"/>
          <p14:tracePt t="277645" x="1762125" y="4024313"/>
          <p14:tracePt t="277653" x="1766888" y="4024313"/>
          <p14:tracePt t="277663" x="1771650" y="4024313"/>
          <p14:tracePt t="277668" x="1776413" y="4024313"/>
          <p14:tracePt t="277758" x="1782763" y="4024313"/>
          <p14:tracePt t="277769" x="1792288" y="4024313"/>
          <p14:tracePt t="277780" x="1797050" y="4024313"/>
          <p14:tracePt t="277830" x="1801813" y="4019550"/>
          <p14:tracePt t="277842" x="1806575" y="4019550"/>
          <p14:tracePt t="277850" x="1811338" y="4019550"/>
          <p14:tracePt t="277874" x="1816100" y="4019550"/>
          <p14:tracePt t="277884" x="1822450" y="4019550"/>
          <p14:tracePt t="277895" x="1831975" y="4019550"/>
          <p14:tracePt t="277904" x="1836738" y="4014788"/>
          <p14:tracePt t="277912" x="1841500" y="4014788"/>
          <p14:tracePt t="277920" x="1846263" y="4014788"/>
          <p14:tracePt t="278028" x="1851025" y="4010025"/>
          <p14:tracePt t="278182" x="1857375" y="4010025"/>
          <p14:tracePt t="278533" x="1862138" y="4010025"/>
          <p14:tracePt t="278540" x="1871663" y="4010025"/>
          <p14:tracePt t="278548" x="1876425" y="4005263"/>
          <p14:tracePt t="278556" x="1881188" y="4005263"/>
          <p14:tracePt t="278613" x="1885950" y="4005263"/>
          <p14:tracePt t="278642" x="1885950" y="3998913"/>
          <p14:tracePt t="278651" x="1890713" y="3998913"/>
          <p14:tracePt t="278660" x="1897063" y="3998913"/>
          <p14:tracePt t="278672" x="1901825" y="3998913"/>
          <p14:tracePt t="278692" x="1911350" y="3998913"/>
          <p14:tracePt t="278841" x="1916113" y="3998913"/>
          <p14:tracePt t="278853" x="1920875" y="3998913"/>
          <p14:tracePt t="278861" x="1925638" y="3998913"/>
          <p14:tracePt t="278868" x="1930400" y="3998913"/>
          <p14:tracePt t="278876" x="1946275" y="3998913"/>
          <p14:tracePt t="278884" x="1955800" y="4005263"/>
          <p14:tracePt t="278891" x="1970088" y="4014788"/>
          <p14:tracePt t="278900" x="1976438" y="4014788"/>
          <p14:tracePt t="278908" x="1990725" y="4014788"/>
          <p14:tracePt t="278916" x="2000250" y="4019550"/>
          <p14:tracePt t="278922" x="2016125" y="4019550"/>
          <p14:tracePt t="278931" x="2025650" y="4019550"/>
          <p14:tracePt t="279116" x="2035175" y="4019550"/>
          <p14:tracePt t="279133" x="2039938" y="4019550"/>
          <p14:tracePt t="279139" x="2044700" y="4019550"/>
          <p14:tracePt t="279158" x="2049463" y="4019550"/>
          <p14:tracePt t="279185" x="2055813" y="4019550"/>
          <p14:tracePt t="279194" x="2070100" y="4019550"/>
          <p14:tracePt t="279203" x="2074863" y="4014788"/>
          <p14:tracePt t="279211" x="2079625" y="4014788"/>
          <p14:tracePt t="279224" x="2084388" y="4014788"/>
          <p14:tracePt t="279586" x="2089150" y="4010025"/>
          <p14:tracePt t="279594" x="2095500" y="4010025"/>
          <p14:tracePt t="279602" x="2100263" y="4010025"/>
          <p14:tracePt t="279615" x="2109788" y="4005263"/>
          <p14:tracePt t="280253" x="2114550" y="4005263"/>
          <p14:tracePt t="280274" x="2119313" y="4005263"/>
          <p14:tracePt t="280502" x="2119313" y="3994150"/>
          <p14:tracePt t="280980" x="0" y="0"/>
        </p14:tracePtLst>
        <p14:tracePtLst>
          <p14:tracePt t="327155" x="4665663" y="4143375"/>
          <p14:tracePt t="327259" x="4672013" y="4143375"/>
          <p14:tracePt t="327267" x="4686300" y="4143375"/>
          <p14:tracePt t="327276" x="4695825" y="4143375"/>
          <p14:tracePt t="327283" x="4711700" y="4143375"/>
          <p14:tracePt t="327290" x="4725988" y="4143375"/>
          <p14:tracePt t="327306" x="4751388" y="4143375"/>
          <p14:tracePt t="327313" x="4760913" y="4143375"/>
          <p14:tracePt t="327324" x="4775200" y="4143375"/>
          <p14:tracePt t="327329" x="4784725" y="4143375"/>
          <p14:tracePt t="327337" x="4800600" y="4143375"/>
          <p14:tracePt t="327344" x="4810125" y="4143375"/>
          <p14:tracePt t="327351" x="4824413" y="4143375"/>
          <p14:tracePt t="327360" x="4840288" y="4143375"/>
          <p14:tracePt t="327367" x="4849813" y="4143375"/>
          <p14:tracePt t="327376" x="4864100" y="4143375"/>
          <p14:tracePt t="327383" x="4875213" y="4143375"/>
          <p14:tracePt t="327392" x="4889500" y="4143375"/>
          <p14:tracePt t="327401" x="4905375" y="4143375"/>
          <p14:tracePt t="327407" x="4914900" y="4143375"/>
          <p14:tracePt t="327413" x="4919663" y="4143375"/>
          <p14:tracePt t="327424" x="4924425" y="4143375"/>
          <p14:tracePt t="327431" x="4938713" y="4143375"/>
          <p14:tracePt t="327441" x="4954588" y="4143375"/>
          <p14:tracePt t="327445" x="4959350" y="4143375"/>
          <p14:tracePt t="327451" x="4968875" y="4133850"/>
          <p14:tracePt t="327472" x="4973638" y="4133850"/>
          <p14:tracePt t="327572" x="4989513" y="4129088"/>
          <p14:tracePt t="327579" x="4994275" y="4129088"/>
          <p14:tracePt t="327588" x="5003800" y="4129088"/>
          <p14:tracePt t="327596" x="5018088" y="4129088"/>
          <p14:tracePt t="327603" x="5033963" y="4129088"/>
          <p14:tracePt t="327611" x="5043488" y="4129088"/>
          <p14:tracePt t="327617" x="5057775" y="4129088"/>
          <p14:tracePt t="327626" x="5064125" y="4129088"/>
          <p14:tracePt t="327634" x="5068888" y="4129088"/>
          <p14:tracePt t="327642" x="5078413" y="4129088"/>
          <p14:tracePt t="327649" x="5083175" y="4129088"/>
          <p14:tracePt t="327659" x="5097463" y="4129088"/>
          <p14:tracePt t="327666" x="5103813" y="4129088"/>
          <p14:tracePt t="327675" x="5108575" y="4129088"/>
          <p14:tracePt t="327679" x="5113338" y="4133850"/>
          <p14:tracePt t="327688" x="5127625" y="4133850"/>
          <p14:tracePt t="327695" x="5132388" y="4133850"/>
          <p14:tracePt t="327705" x="5143500" y="4143375"/>
          <p14:tracePt t="327712" x="5148263" y="4143375"/>
          <p14:tracePt t="327719" x="5157788" y="4143375"/>
          <p14:tracePt t="327726" x="5162550" y="4143375"/>
          <p14:tracePt t="327740" x="5167313" y="4143375"/>
          <p14:tracePt t="327800" x="5172075" y="4143375"/>
          <p14:tracePt t="328323" x="0" y="0"/>
        </p14:tracePtLst>
        <p14:tracePtLst>
          <p14:tracePt t="350865" x="5837238" y="1916113"/>
          <p14:tracePt t="351099" x="5848350" y="1920875"/>
          <p14:tracePt t="351208" x="5848350" y="1925638"/>
          <p14:tracePt t="351235" x="5853113" y="1925638"/>
          <p14:tracePt t="351246" x="5857875" y="1925638"/>
          <p14:tracePt t="351254" x="5862638" y="1925638"/>
          <p14:tracePt t="351262" x="5867400" y="1925638"/>
          <p14:tracePt t="351271" x="5883275" y="1925638"/>
          <p14:tracePt t="351277" x="5888038" y="1925638"/>
          <p14:tracePt t="351287" x="5892800" y="1925638"/>
          <p14:tracePt t="351306" x="5907088" y="1925638"/>
          <p14:tracePt t="351501" x="5916613" y="1925638"/>
          <p14:tracePt t="351509" x="5916613" y="1930400"/>
          <p14:tracePt t="351532" x="5916613" y="1939925"/>
          <p14:tracePt t="351635" x="5922963" y="1939925"/>
          <p14:tracePt t="351647" x="5927725" y="1939925"/>
          <p14:tracePt t="351657" x="5937250" y="1939925"/>
          <p14:tracePt t="351663" x="5951538" y="1939925"/>
          <p14:tracePt t="351673" x="5967413" y="1944688"/>
          <p14:tracePt t="351794" x="5962650" y="1949450"/>
          <p14:tracePt t="351801" x="5956300" y="1955800"/>
          <p14:tracePt t="351810" x="5951538" y="1960563"/>
          <p14:tracePt t="351818" x="5946775" y="1960563"/>
          <p14:tracePt t="351825" x="5946775" y="1970088"/>
          <p14:tracePt t="351833" x="5942013" y="1970088"/>
          <p14:tracePt t="353873" x="0" y="0"/>
        </p14:tracePtLst>
        <p14:tracePtLst>
          <p14:tracePt t="359585" x="1489075" y="4103688"/>
          <p14:tracePt t="359973" x="1493838" y="4103688"/>
          <p14:tracePt t="360069" x="1509713" y="4103688"/>
          <p14:tracePt t="360081" x="1514475" y="4103688"/>
          <p14:tracePt t="360099" x="1519238" y="4103688"/>
          <p14:tracePt t="360161" x="1524000" y="4103688"/>
          <p14:tracePt t="360177" x="1528763" y="4103688"/>
          <p14:tracePt t="360187" x="1544638" y="4103688"/>
          <p14:tracePt t="360193" x="1549400" y="4103688"/>
          <p14:tracePt t="360200" x="1554163" y="4113213"/>
          <p14:tracePt t="360208" x="1558925" y="4113213"/>
          <p14:tracePt t="360385" x="1563688" y="4113213"/>
          <p14:tracePt t="360414" x="1568450" y="4119563"/>
          <p14:tracePt t="360419" x="1584325" y="4124325"/>
          <p14:tracePt t="360427" x="1598613" y="4124325"/>
          <p14:tracePt t="360436" x="1603375" y="4124325"/>
          <p14:tracePt t="360444" x="1608138" y="4124325"/>
          <p14:tracePt t="360454" x="1612900" y="4129088"/>
          <p14:tracePt t="360478" x="1617663" y="4129088"/>
          <p14:tracePt t="360568" x="1624013" y="4129088"/>
          <p14:tracePt t="360575" x="1628775" y="4129088"/>
          <p14:tracePt t="360586" x="1638300" y="4129088"/>
          <p14:tracePt t="360601" x="1643063" y="4129088"/>
          <p14:tracePt t="360610" x="1652588" y="4133850"/>
          <p14:tracePt t="360620" x="1668463" y="4143375"/>
          <p14:tracePt t="360625" x="1677988" y="4143375"/>
          <p14:tracePt t="360634" x="1692275" y="4148138"/>
          <p14:tracePt t="360640" x="1708150" y="4152900"/>
          <p14:tracePt t="360649" x="1717675" y="4152900"/>
          <p14:tracePt t="360657" x="1727200" y="4164013"/>
          <p14:tracePt t="360663" x="1731963" y="4164013"/>
          <p14:tracePt t="360768" x="1736725" y="4164013"/>
          <p14:tracePt t="360780" x="1743075" y="4164013"/>
          <p14:tracePt t="360789" x="1747838" y="4164013"/>
          <p14:tracePt t="360800" x="1752600" y="4164013"/>
          <p14:tracePt t="360810" x="1757363" y="4164013"/>
          <p14:tracePt t="360819" x="1766888" y="4164013"/>
          <p14:tracePt t="360825" x="1771650" y="4164013"/>
          <p14:tracePt t="360836" x="1782763" y="4164013"/>
          <p14:tracePt t="360841" x="1787525" y="4164013"/>
          <p14:tracePt t="360851" x="1792288" y="4164013"/>
          <p14:tracePt t="360856" x="1801813" y="4164013"/>
          <p14:tracePt t="360880" x="1806575" y="4164013"/>
          <p14:tracePt t="360907" x="1811338" y="4164013"/>
          <p14:tracePt t="360917" x="1816100" y="4159250"/>
          <p14:tracePt t="360926" x="1822450" y="4159250"/>
          <p14:tracePt t="360935" x="1836738" y="4159250"/>
          <p14:tracePt t="360941" x="1846263" y="4152900"/>
          <p14:tracePt t="360950" x="1862138" y="4152900"/>
          <p14:tracePt t="360958" x="1871663" y="4152900"/>
          <p14:tracePt t="360964" x="1876425" y="4152900"/>
          <p14:tracePt t="360972" x="1885950" y="4152900"/>
          <p14:tracePt t="360980" x="1890713" y="4148138"/>
          <p14:tracePt t="360989" x="1901825" y="4148138"/>
          <p14:tracePt t="360995" x="1906588" y="4148138"/>
          <p14:tracePt t="361004" x="1911350" y="4148138"/>
          <p14:tracePt t="361016" x="1920875" y="4148138"/>
          <p14:tracePt t="361025" x="1925638" y="4143375"/>
          <p14:tracePt t="361046" x="1930400" y="4143375"/>
          <p14:tracePt t="361054" x="1936750" y="4143375"/>
          <p14:tracePt t="361073" x="1941513" y="4143375"/>
          <p14:tracePt t="361085" x="1946275" y="4143375"/>
          <p14:tracePt t="361091" x="1960563" y="4143375"/>
          <p14:tracePt t="361103" x="1965325" y="4143375"/>
          <p14:tracePt t="361107" x="1976438" y="4143375"/>
          <p14:tracePt t="361116" x="1981200" y="4143375"/>
          <p14:tracePt t="361124" x="1995488" y="4143375"/>
          <p14:tracePt t="361130" x="2005013" y="4143375"/>
          <p14:tracePt t="361138" x="2016125" y="4143375"/>
          <p14:tracePt t="361145" x="2025650" y="4143375"/>
          <p14:tracePt t="361154" x="2030413" y="4143375"/>
          <p14:tracePt t="361162" x="2039938" y="4143375"/>
          <p14:tracePt t="361174" x="2049463" y="4143375"/>
          <p14:tracePt t="361180" x="2055813" y="4143375"/>
          <p14:tracePt t="361189" x="2060575" y="4143375"/>
          <p14:tracePt t="361196" x="2065338" y="4143375"/>
          <p14:tracePt t="361204" x="2074863" y="4143375"/>
          <p14:tracePt t="361211" x="2084388" y="4143375"/>
          <p14:tracePt t="361222" x="2095500" y="4138613"/>
          <p14:tracePt t="361227" x="2109788" y="4138613"/>
          <p14:tracePt t="361236" x="2119313" y="4138613"/>
          <p14:tracePt t="361242" x="2135188" y="4129088"/>
          <p14:tracePt t="361251" x="2139950" y="4129088"/>
          <p14:tracePt t="361258" x="2154238" y="4129088"/>
          <p14:tracePt t="361265" x="2159000" y="4129088"/>
          <p14:tracePt t="361274" x="2163763" y="4129088"/>
          <p14:tracePt t="361286" x="2170113" y="4129088"/>
          <p14:tracePt t="361381" x="2174875" y="4124325"/>
          <p14:tracePt t="361393" x="2189163" y="4119563"/>
          <p14:tracePt t="361400" x="2193925" y="4119563"/>
          <p14:tracePt t="361407" x="2203450" y="4113213"/>
          <p14:tracePt t="361418" x="2209800" y="4103688"/>
          <p14:tracePt t="361424" x="2214563" y="4103688"/>
          <p14:tracePt t="361431" x="2224088" y="4098925"/>
          <p14:tracePt t="361441" x="2228850" y="4098925"/>
          <p14:tracePt t="361451" x="2233613" y="4094163"/>
          <p14:tracePt t="361504" x="2238375" y="4089400"/>
          <p14:tracePt t="361515" x="2243138" y="4084638"/>
          <p14:tracePt t="361531" x="2249488" y="4078288"/>
          <p14:tracePt t="361543" x="2254250" y="4073525"/>
          <p14:tracePt t="361552" x="2254250" y="4064000"/>
          <p14:tracePt t="361561" x="2263775" y="4064000"/>
          <p14:tracePt t="361572" x="2263775" y="4059238"/>
          <p14:tracePt t="361660" x="2263775" y="4054475"/>
          <p14:tracePt t="361674" x="2259013" y="4049713"/>
          <p14:tracePt t="361681" x="2254250" y="4044950"/>
          <p14:tracePt t="361690" x="2249488" y="4038600"/>
          <p14:tracePt t="361697" x="2243138" y="4024313"/>
          <p14:tracePt t="361706" x="2238375" y="4024313"/>
          <p14:tracePt t="361713" x="2233613" y="4019550"/>
          <p14:tracePt t="361722" x="2224088" y="4014788"/>
          <p14:tracePt t="361737" x="2219325" y="4010025"/>
          <p14:tracePt t="361753" x="2214563" y="4010025"/>
          <p14:tracePt t="361764" x="2209800" y="4010025"/>
          <p14:tracePt t="361810" x="2203450" y="4010025"/>
          <p14:tracePt t="361822" x="2198688" y="4010025"/>
          <p14:tracePt t="361837" x="2184400" y="4010025"/>
          <p14:tracePt t="361843" x="2179638" y="4005263"/>
          <p14:tracePt t="361852" x="2174875" y="4005263"/>
          <p14:tracePt t="361860" x="2163763" y="4005263"/>
          <p14:tracePt t="361870" x="2159000" y="4005263"/>
          <p14:tracePt t="361875" x="2149475" y="4005263"/>
          <p14:tracePt t="361885" x="2144713" y="4005263"/>
          <p14:tracePt t="361955" x="2139950" y="4005263"/>
          <p14:tracePt t="361984" x="2135188" y="4005263"/>
          <p14:tracePt t="361996" x="2124075" y="4005263"/>
          <p14:tracePt t="362002" x="2114550" y="4005263"/>
          <p14:tracePt t="362011" x="2105025" y="4005263"/>
          <p14:tracePt t="362019" x="2100263" y="4005263"/>
          <p14:tracePt t="362025" x="2095500" y="4005263"/>
          <p14:tracePt t="362036" x="2089150" y="3998913"/>
          <p14:tracePt t="362042" x="2079625" y="3998913"/>
          <p14:tracePt t="362052" x="2074863" y="3998913"/>
          <p14:tracePt t="362126" x="2065338" y="3998913"/>
          <p14:tracePt t="362133" x="2060575" y="3998913"/>
          <p14:tracePt t="362141" x="2055813" y="3989388"/>
          <p14:tracePt t="362149" x="2039938" y="3989388"/>
          <p14:tracePt t="362157" x="2030413" y="3984625"/>
          <p14:tracePt t="362164" x="2016125" y="3984625"/>
          <p14:tracePt t="362172" x="2000250" y="3979863"/>
          <p14:tracePt t="362180" x="1990725" y="3979863"/>
          <p14:tracePt t="362189" x="1965325" y="3970338"/>
          <p14:tracePt t="362195" x="1946275" y="3965575"/>
          <p14:tracePt t="362204" x="1925638" y="3965575"/>
          <p14:tracePt t="362211" x="1901825" y="3965575"/>
          <p14:tracePt t="362221" x="1890713" y="3965575"/>
          <p14:tracePt t="362225" x="1876425" y="3965575"/>
          <p14:tracePt t="362235" x="1866900" y="3965575"/>
          <p14:tracePt t="362241" x="1851025" y="3965575"/>
          <p14:tracePt t="362251" x="1846263" y="3965575"/>
          <p14:tracePt t="362404" x="1841500" y="3965575"/>
          <p14:tracePt t="362416" x="1836738" y="3965575"/>
          <p14:tracePt t="362424" x="1822450" y="3965575"/>
          <p14:tracePt t="362431" x="1811338" y="3965575"/>
          <p14:tracePt t="362438" x="1797050" y="3965575"/>
          <p14:tracePt t="362446" x="1792288" y="3965575"/>
          <p14:tracePt t="362454" x="1787525" y="3965575"/>
          <p14:tracePt t="362461" x="1782763" y="3965575"/>
          <p14:tracePt t="362471" x="1776413" y="3965575"/>
          <p14:tracePt t="362477" x="1762125" y="3965575"/>
          <p14:tracePt t="362486" x="1757363" y="3965575"/>
          <p14:tracePt t="362496" x="1752600" y="3965575"/>
          <p14:tracePt t="362504" x="1747838" y="3965575"/>
          <p14:tracePt t="362511" x="1743075" y="3965575"/>
          <p14:tracePt t="362520" x="1731963" y="3965575"/>
          <p14:tracePt t="362528" x="1722438" y="3965575"/>
          <p14:tracePt t="362536" x="1708150" y="3965575"/>
          <p14:tracePt t="362543" x="1697038" y="3965575"/>
          <p14:tracePt t="362551" x="1682750" y="3965575"/>
          <p14:tracePt t="362557" x="1677988" y="3965575"/>
          <p14:tracePt t="362568" x="1673225" y="3965575"/>
          <p14:tracePt t="362574" x="1663700" y="3965575"/>
          <p14:tracePt t="362581" x="1657350" y="3965575"/>
          <p14:tracePt t="362590" x="1643063" y="3965575"/>
          <p14:tracePt t="362597" x="1638300" y="3965575"/>
          <p14:tracePt t="362604" x="1633538" y="3965575"/>
          <p14:tracePt t="362611" x="1628775" y="3965575"/>
          <p14:tracePt t="362621" x="1624013" y="3959225"/>
          <p14:tracePt t="362628" x="1608138" y="3959225"/>
          <p14:tracePt t="362636" x="1598613" y="3959225"/>
          <p14:tracePt t="362644" x="1584325" y="3959225"/>
          <p14:tracePt t="362652" x="1568450" y="3959225"/>
          <p14:tracePt t="362658" x="1558925" y="3959225"/>
          <p14:tracePt t="362665" x="1554163" y="3959225"/>
          <p14:tracePt t="362674" x="1549400" y="3959225"/>
          <p14:tracePt t="362682" x="1544638" y="3959225"/>
          <p14:tracePt t="362690" x="1533525" y="3959225"/>
          <p14:tracePt t="363151" x="1528763" y="3959225"/>
          <p14:tracePt t="363164" x="1524000" y="3959225"/>
          <p14:tracePt t="363454" x="0" y="0"/>
        </p14:tracePtLst>
        <p14:tracePtLst>
          <p14:tracePt t="365683" x="1489075" y="3949700"/>
          <p14:tracePt t="365861" x="1493838" y="3949700"/>
          <p14:tracePt t="365881" x="1498600" y="3949700"/>
          <p14:tracePt t="365907" x="1503363" y="3949700"/>
          <p14:tracePt t="365915" x="1514475" y="3949700"/>
          <p14:tracePt t="365924" x="1524000" y="3949700"/>
          <p14:tracePt t="365931" x="1538288" y="3949700"/>
          <p14:tracePt t="365940" x="1544638" y="3949700"/>
          <p14:tracePt t="365947" x="1554163" y="3949700"/>
          <p14:tracePt t="365956" x="1558925" y="3949700"/>
          <p14:tracePt t="365961" x="1573213" y="3949700"/>
          <p14:tracePt t="365970" x="1577975" y="3949700"/>
          <p14:tracePt t="365977" x="1589088" y="3949700"/>
          <p14:tracePt t="365986" x="1593850" y="3949700"/>
          <p14:tracePt t="365994" x="1598613" y="3949700"/>
          <p14:tracePt t="366002" x="1608138" y="3949700"/>
          <p14:tracePt t="366009" x="1617663" y="3954463"/>
          <p14:tracePt t="366015" x="1633538" y="3954463"/>
          <p14:tracePt t="366023" x="1643063" y="3954463"/>
          <p14:tracePt t="366031" x="1657350" y="3965575"/>
          <p14:tracePt t="366040" x="1663700" y="3965575"/>
          <p14:tracePt t="366048" x="1677988" y="3970338"/>
          <p14:tracePt t="366056" x="1682750" y="3970338"/>
          <p14:tracePt t="366064" x="1692275" y="3975100"/>
          <p14:tracePt t="366070" x="1697038" y="3975100"/>
          <p14:tracePt t="366078" x="1703388" y="3975100"/>
          <p14:tracePt t="366087" x="1717675" y="3975100"/>
          <p14:tracePt t="366094" x="1722438" y="3975100"/>
          <p14:tracePt t="366110" x="1731963" y="3975100"/>
          <p14:tracePt t="366120" x="1747838" y="3975100"/>
          <p14:tracePt t="366126" x="1752600" y="3975100"/>
          <p14:tracePt t="366132" x="1757363" y="3975100"/>
          <p14:tracePt t="366263" x="1766888" y="3975100"/>
          <p14:tracePt t="366276" x="1776413" y="3979863"/>
          <p14:tracePt t="366283" x="1787525" y="3989388"/>
          <p14:tracePt t="366290" x="1801813" y="3989388"/>
          <p14:tracePt t="366297" x="1811338" y="3994150"/>
          <p14:tracePt t="366320" x="1836738" y="3994150"/>
          <p14:tracePt t="366325" x="1851025" y="3994150"/>
          <p14:tracePt t="366329" x="1866900" y="3998913"/>
          <p14:tracePt t="366339" x="1876425" y="3998913"/>
          <p14:tracePt t="366343" x="1881188" y="3998913"/>
          <p14:tracePt t="366355" x="1897063" y="3998913"/>
          <p14:tracePt t="366360" x="1906588" y="3998913"/>
          <p14:tracePt t="366368" x="1916113" y="3998913"/>
          <p14:tracePt t="366450" x="1925638" y="3998913"/>
          <p14:tracePt t="366459" x="1941513" y="4010025"/>
          <p14:tracePt t="366469" x="1946275" y="4010025"/>
          <p14:tracePt t="366476" x="1955800" y="4010025"/>
          <p14:tracePt t="366487" x="1960563" y="4010025"/>
          <p14:tracePt t="366491" x="1970088" y="4010025"/>
          <p14:tracePt t="366661" x="1976438" y="4010025"/>
          <p14:tracePt t="366700" x="1981200" y="4010025"/>
          <p14:tracePt t="366708" x="1985963" y="4010025"/>
          <p14:tracePt t="366716" x="1990725" y="4010025"/>
          <p14:tracePt t="366729" x="1995488" y="4010025"/>
          <p14:tracePt t="366750" x="2000250" y="4010025"/>
          <p14:tracePt t="366761" x="2009775" y="4010025"/>
          <p14:tracePt t="366778" x="2016125" y="4010025"/>
          <p14:tracePt t="366785" x="2025650" y="4010025"/>
          <p14:tracePt t="366791" x="2030413" y="4010025"/>
          <p14:tracePt t="366802" x="2044700" y="4010025"/>
          <p14:tracePt t="366807" x="2049463" y="4010025"/>
          <p14:tracePt t="366818" x="2055813" y="4010025"/>
          <p14:tracePt t="366824" x="2060575" y="4010025"/>
          <p14:tracePt t="366832" x="2065338" y="4010025"/>
          <p14:tracePt t="366839" x="2070100" y="4010025"/>
          <p14:tracePt t="366845" x="2074863" y="4010025"/>
          <p14:tracePt t="366854" x="2084388" y="4010025"/>
          <p14:tracePt t="366862" x="2095500" y="4010025"/>
          <p14:tracePt t="366874" x="2100263" y="4010025"/>
          <p14:tracePt t="366882" x="2105025" y="4010025"/>
          <p14:tracePt t="366954" x="2109788" y="4010025"/>
          <p14:tracePt t="366965" x="2119313" y="4010025"/>
          <p14:tracePt t="366973" x="2124075" y="4010025"/>
          <p14:tracePt t="366982" x="2128838" y="4010025"/>
          <p14:tracePt t="366994" x="2135188" y="4010025"/>
          <p14:tracePt t="367004" x="2139950" y="3998913"/>
          <p14:tracePt t="367011" x="2144713" y="3998913"/>
          <p14:tracePt t="367023" x="2149475" y="3998913"/>
          <p14:tracePt t="367043" x="2159000" y="3998913"/>
          <p14:tracePt t="367108" x="2159000" y="3994150"/>
          <p14:tracePt t="367137" x="2163763" y="3994150"/>
          <p14:tracePt t="367149" x="2170113" y="3989388"/>
          <p14:tracePt t="367156" x="2174875" y="3984625"/>
          <p14:tracePt t="367161" x="2184400" y="3979863"/>
          <p14:tracePt t="367170" x="2198688" y="3970338"/>
          <p14:tracePt t="367178" x="2203450" y="3965575"/>
          <p14:tracePt t="367186" x="2209800" y="3965575"/>
          <p14:tracePt t="367194" x="2219325" y="3959225"/>
          <p14:tracePt t="367202" x="2224088" y="3959225"/>
          <p14:tracePt t="367214" x="2228850" y="3954463"/>
          <p14:tracePt t="367228" x="2233613" y="3954463"/>
          <p14:tracePt t="367269" x="2233613" y="3949700"/>
          <p14:tracePt t="367293" x="2233613" y="3944938"/>
          <p14:tracePt t="367306" x="2238375" y="3940175"/>
          <p14:tracePt t="367313" x="2238375" y="3930650"/>
          <p14:tracePt t="367323" x="2243138" y="3925888"/>
          <p14:tracePt t="367331" x="2243138" y="3919538"/>
          <p14:tracePt t="367390" x="2243138" y="3914775"/>
          <p14:tracePt t="367402" x="2243138" y="3910013"/>
          <p14:tracePt t="367409" x="2243138" y="3905250"/>
          <p14:tracePt t="367418" x="2243138" y="3890963"/>
          <p14:tracePt t="367426" x="2243138" y="3886200"/>
          <p14:tracePt t="367435" x="2243138" y="3879850"/>
          <p14:tracePt t="367440" x="2243138" y="3875088"/>
          <p14:tracePt t="367447" x="2243138" y="3870325"/>
          <p14:tracePt t="367475" x="2238375" y="3865563"/>
          <p14:tracePt t="367483" x="2233613" y="3865563"/>
          <p14:tracePt t="367491" x="2228850" y="3856038"/>
          <p14:tracePt t="367502" x="2224088" y="3856038"/>
          <p14:tracePt t="367509" x="2214563" y="3856038"/>
          <p14:tracePt t="367519" x="2209800" y="3856038"/>
          <p14:tracePt t="367747" x="0" y="0"/>
        </p14:tracePtLst>
        <p14:tracePtLst>
          <p14:tracePt t="369707" x="1493838" y="4108450"/>
          <p14:tracePt t="369913" x="1498600" y="4108450"/>
          <p14:tracePt t="369921" x="1503363" y="4108450"/>
          <p14:tracePt t="369929" x="1519238" y="4108450"/>
          <p14:tracePt t="369938" x="1528763" y="4108450"/>
          <p14:tracePt t="369946" x="1544638" y="4108450"/>
          <p14:tracePt t="369952" x="1554163" y="4108450"/>
          <p14:tracePt t="369960" x="1568450" y="4108450"/>
          <p14:tracePt t="369972" x="1573213" y="4108450"/>
          <p14:tracePt t="369980" x="1589088" y="4108450"/>
          <p14:tracePt t="369989" x="1593850" y="4108450"/>
          <p14:tracePt t="370013" x="1598613" y="4108450"/>
          <p14:tracePt t="370025" x="1603375" y="4108450"/>
          <p14:tracePt t="370038" x="1608138" y="4108450"/>
          <p14:tracePt t="370046" x="1612900" y="4108450"/>
          <p14:tracePt t="370055" x="1617663" y="4108450"/>
          <p14:tracePt t="370059" x="1628775" y="4108450"/>
          <p14:tracePt t="370067" x="1638300" y="4108450"/>
          <p14:tracePt t="370076" x="1652588" y="4108450"/>
          <p14:tracePt t="370085" x="1657350" y="4108450"/>
          <p14:tracePt t="370091" x="1668463" y="4108450"/>
          <p14:tracePt t="370102" x="1682750" y="4108450"/>
          <p14:tracePt t="370107" x="1692275" y="4108450"/>
          <p14:tracePt t="370114" x="1697038" y="4108450"/>
          <p14:tracePt t="370123" x="1712913" y="4108450"/>
          <p14:tracePt t="370129" x="1722438" y="4108450"/>
          <p14:tracePt t="370138" x="1736725" y="4108450"/>
          <p14:tracePt t="370147" x="1747838" y="4108450"/>
          <p14:tracePt t="370156" x="1757363" y="4113213"/>
          <p14:tracePt t="370161" x="1766888" y="4113213"/>
          <p14:tracePt t="370170" x="1782763" y="4113213"/>
          <p14:tracePt t="370175" x="1792288" y="4119563"/>
          <p14:tracePt t="370185" x="1806575" y="4119563"/>
          <p14:tracePt t="370191" x="1816100" y="4119563"/>
          <p14:tracePt t="370202" x="1831975" y="4129088"/>
          <p14:tracePt t="370207" x="1851025" y="4129088"/>
          <p14:tracePt t="370218" x="1866900" y="4129088"/>
          <p14:tracePt t="370222" x="1881188" y="4129088"/>
          <p14:tracePt t="370230" x="1890713" y="4129088"/>
          <p14:tracePt t="370238" x="1906588" y="4133850"/>
          <p14:tracePt t="370245" x="1916113" y="4133850"/>
          <p14:tracePt t="370254" x="1925638" y="4133850"/>
          <p14:tracePt t="370262" x="1936750" y="4133850"/>
          <p14:tracePt t="370271" x="1946275" y="4133850"/>
          <p14:tracePt t="370278" x="1955800" y="4133850"/>
          <p14:tracePt t="370283" x="1960563" y="4133850"/>
          <p14:tracePt t="370291" x="1970088" y="4133850"/>
          <p14:tracePt t="370301" x="1985963" y="4133850"/>
          <p14:tracePt t="370308" x="1995488" y="4133850"/>
          <p14:tracePt t="370318" x="2009775" y="4133850"/>
          <p14:tracePt t="370323" x="2020888" y="4133850"/>
          <p14:tracePt t="370329" x="2035175" y="4133850"/>
          <p14:tracePt t="370338" x="2049463" y="4133850"/>
          <p14:tracePt t="370345" x="2055813" y="4133850"/>
          <p14:tracePt t="370354" x="2060575" y="4133850"/>
          <p14:tracePt t="370361" x="2065338" y="4133850"/>
          <p14:tracePt t="370470" x="2074863" y="4133850"/>
          <p14:tracePt t="370702" x="2084388" y="4133850"/>
          <p14:tracePt t="370727" x="2089150" y="4129088"/>
          <p14:tracePt t="370822" x="2095500" y="4129088"/>
          <p14:tracePt t="370832" x="2100263" y="4124325"/>
          <p14:tracePt t="370843" x="2105025" y="4124325"/>
          <p14:tracePt t="371089" x="0" y="0"/>
        </p14:tracePtLst>
        <p14:tracePtLst>
          <p14:tracePt t="375863" x="1584325" y="4119563"/>
          <p14:tracePt t="376070" x="1589088" y="4119563"/>
          <p14:tracePt t="376081" x="1593850" y="4119563"/>
          <p14:tracePt t="376088" x="1598613" y="4119563"/>
          <p14:tracePt t="376096" x="1608138" y="4119563"/>
          <p14:tracePt t="376104" x="1624013" y="4119563"/>
          <p14:tracePt t="376112" x="1628775" y="4119563"/>
          <p14:tracePt t="376120" x="1638300" y="4119563"/>
          <p14:tracePt t="376127" x="1647825" y="4119563"/>
          <p14:tracePt t="376136" x="1657350" y="4113213"/>
          <p14:tracePt t="376141" x="1663700" y="4113213"/>
          <p14:tracePt t="376149" x="1668463" y="4113213"/>
          <p14:tracePt t="376157" x="1673225" y="4113213"/>
          <p14:tracePt t="376166" x="1687513" y="4113213"/>
          <p14:tracePt t="376174" x="1697038" y="4113213"/>
          <p14:tracePt t="376183" x="1708150" y="4113213"/>
          <p14:tracePt t="376190" x="1712913" y="4113213"/>
          <p14:tracePt t="376204" x="1717675" y="4113213"/>
          <p14:tracePt t="376277" x="1722438" y="4113213"/>
          <p14:tracePt t="376286" x="1731963" y="4113213"/>
          <p14:tracePt t="376293" x="1747838" y="4113213"/>
          <p14:tracePt t="376300" x="1762125" y="4113213"/>
          <p14:tracePt t="376307" x="1771650" y="4113213"/>
          <p14:tracePt t="376316" x="1787525" y="4119563"/>
          <p14:tracePt t="376323" x="1797050" y="4119563"/>
          <p14:tracePt t="376333" x="1811338" y="4119563"/>
          <p14:tracePt t="376339" x="1822450" y="4119563"/>
          <p14:tracePt t="376349" x="1836738" y="4124325"/>
          <p14:tracePt t="376355" x="1841500" y="4124325"/>
          <p14:tracePt t="376361" x="1857375" y="4124325"/>
          <p14:tracePt t="376370" x="1862138" y="4124325"/>
          <p14:tracePt t="376378" x="1871663" y="4129088"/>
          <p14:tracePt t="376387" x="1885950" y="4129088"/>
          <p14:tracePt t="376393" x="1901825" y="4129088"/>
          <p14:tracePt t="376402" x="1911350" y="4129088"/>
          <p14:tracePt t="376409" x="1925638" y="4138613"/>
          <p14:tracePt t="376416" x="1930400" y="4138613"/>
          <p14:tracePt t="376423" x="1941513" y="4138613"/>
          <p14:tracePt t="376434" x="1951038" y="4138613"/>
          <p14:tracePt t="376439" x="1960563" y="4143375"/>
          <p14:tracePt t="376449" x="1976438" y="4143375"/>
          <p14:tracePt t="376456" x="1985963" y="4148138"/>
          <p14:tracePt t="376464" x="2000250" y="4148138"/>
          <p14:tracePt t="376470" x="2020888" y="4159250"/>
          <p14:tracePt t="376477" x="2044700" y="4159250"/>
          <p14:tracePt t="376486" x="2055813" y="4164013"/>
          <p14:tracePt t="376494" x="2079625" y="4164013"/>
          <p14:tracePt t="376502" x="2089150" y="4164013"/>
          <p14:tracePt t="376510" x="2105025" y="4164013"/>
          <p14:tracePt t="376517" x="2114550" y="4164013"/>
          <p14:tracePt t="376523" x="2128838" y="4164013"/>
          <p14:tracePt t="376533" x="2135188" y="4164013"/>
          <p14:tracePt t="376539" x="2139950" y="4164013"/>
          <p14:tracePt t="376549" x="2144713" y="4164013"/>
          <p14:tracePt t="376559" x="2149475" y="4164013"/>
          <p14:tracePt t="376569" x="2154238" y="4164013"/>
          <p14:tracePt t="376573" x="2163763" y="4164013"/>
          <p14:tracePt t="376584" x="2174875" y="4164013"/>
          <p14:tracePt t="376590" x="2189163" y="4164013"/>
          <p14:tracePt t="376599" x="2193925" y="4164013"/>
          <p14:tracePt t="376605" x="2203450" y="4164013"/>
          <p14:tracePt t="376614" x="2209800" y="4164013"/>
          <p14:tracePt t="376622" x="2224088" y="4164013"/>
          <p14:tracePt t="376633" x="2228850" y="4164013"/>
          <p14:tracePt t="377231" x="0" y="0"/>
        </p14:tracePtLst>
        <p14:tracePtLst>
          <p14:tracePt t="380893" x="1458913" y="4103688"/>
          <p14:tracePt t="381049" x="1474788" y="4103688"/>
          <p14:tracePt t="381058" x="1484313" y="4098925"/>
          <p14:tracePt t="381067" x="1498600" y="4098925"/>
          <p14:tracePt t="381073" x="1503363" y="4098925"/>
          <p14:tracePt t="381086" x="1509713" y="4098925"/>
          <p14:tracePt t="381100" x="1514475" y="4098925"/>
          <p14:tracePt t="381107" x="1519238" y="4098925"/>
          <p14:tracePt t="381116" x="1524000" y="4098925"/>
          <p14:tracePt t="381123" x="1538288" y="4098925"/>
          <p14:tracePt t="381133" x="1549400" y="4098925"/>
          <p14:tracePt t="381139" x="1558925" y="4098925"/>
          <p14:tracePt t="381149" x="1563688" y="4098925"/>
          <p14:tracePt t="381155" x="1573213" y="4098925"/>
          <p14:tracePt t="381187" x="1577975" y="4098925"/>
          <p14:tracePt t="381263" x="1584325" y="4098925"/>
          <p14:tracePt t="381274" x="1593850" y="4098925"/>
          <p14:tracePt t="381281" x="1598613" y="4098925"/>
          <p14:tracePt t="381294" x="1603375" y="4098925"/>
          <p14:tracePt t="381556" x="0" y="0"/>
        </p14:tracePtLst>
        <p14:tracePtLst>
          <p14:tracePt t="419917" x="2894013" y="4257675"/>
          <p14:tracePt t="420056" x="2903538" y="4262438"/>
          <p14:tracePt t="420064" x="2919413" y="4267200"/>
          <p14:tracePt t="420069" x="2933700" y="4278313"/>
          <p14:tracePt t="420079" x="2943225" y="4283075"/>
          <p14:tracePt t="420086" x="2959100" y="4283075"/>
          <p14:tracePt t="420094" x="2968625" y="4283075"/>
          <p14:tracePt t="420101" x="2982913" y="4283075"/>
          <p14:tracePt t="420111" x="2987675" y="4283075"/>
          <p14:tracePt t="420117" x="2994025" y="4283075"/>
          <p14:tracePt t="420126" x="2998788" y="4283075"/>
          <p14:tracePt t="420132" x="3008313" y="4283075"/>
          <p14:tracePt t="420146" x="3013075" y="4283075"/>
          <p14:tracePt t="420155" x="3017838" y="4283075"/>
          <p14:tracePt t="420164" x="3022600" y="4283075"/>
          <p14:tracePt t="420172" x="3033713" y="4283075"/>
          <p14:tracePt t="420181" x="3048000" y="4283075"/>
          <p14:tracePt t="420185" x="3062288" y="4283075"/>
          <p14:tracePt t="420194" x="3073400" y="4283075"/>
          <p14:tracePt t="420201" x="3087688" y="4283075"/>
          <p14:tracePt t="420211" x="3097213" y="4283075"/>
          <p14:tracePt t="420218" x="3113088" y="4283075"/>
          <p14:tracePt t="420226" x="3122613" y="4283075"/>
          <p14:tracePt t="420232" x="3136900" y="4283075"/>
          <p14:tracePt t="420239" x="3152775" y="4283075"/>
          <p14:tracePt t="420248" x="3162300" y="4283075"/>
          <p14:tracePt t="420255" x="3176588" y="4283075"/>
          <p14:tracePt t="420264" x="3187700" y="4283075"/>
          <p14:tracePt t="420271" x="3211513" y="4283075"/>
          <p14:tracePt t="420280" x="3232150" y="4283075"/>
          <p14:tracePt t="420285" x="3260725" y="4283075"/>
          <p14:tracePt t="420294" x="3300413" y="4283075"/>
          <p14:tracePt t="420312" x="3386138" y="4283075"/>
          <p14:tracePt t="420317" x="3425825" y="4283075"/>
          <p14:tracePt t="420328" x="3479800" y="4283075"/>
          <p14:tracePt t="420333" x="3519488" y="4283075"/>
          <p14:tracePt t="420345" x="3549650" y="4283075"/>
          <p14:tracePt t="420349" x="3579813" y="4283075"/>
          <p14:tracePt t="420355" x="3608388" y="4283075"/>
          <p14:tracePt t="420364" x="3629025" y="4283075"/>
          <p14:tracePt t="420372" x="3643313" y="4283075"/>
          <p14:tracePt t="420380" x="3663950" y="4283075"/>
          <p14:tracePt t="420388" x="3678238" y="4283075"/>
          <p14:tracePt t="420397" x="3698875" y="4283075"/>
          <p14:tracePt t="420401" x="3727450" y="4283075"/>
          <p14:tracePt t="420411" x="3748088" y="4283075"/>
          <p14:tracePt t="420417" x="3778250" y="4292600"/>
          <p14:tracePt t="420428" x="3802063" y="4292600"/>
          <p14:tracePt t="420434" x="3822700" y="4292600"/>
          <p14:tracePt t="420441" x="3836988" y="4297363"/>
          <p14:tracePt t="420450" x="3846513" y="4297363"/>
          <p14:tracePt t="420456" x="3871913" y="4306888"/>
          <p14:tracePt t="420464" x="3892550" y="4306888"/>
          <p14:tracePt t="420471" x="3902075" y="4306888"/>
          <p14:tracePt t="420480" x="3925888" y="4306888"/>
          <p14:tracePt t="420488" x="3946525" y="4306888"/>
          <p14:tracePt t="420496" x="3967163" y="4311650"/>
          <p14:tracePt t="420504" x="3990975" y="4311650"/>
          <p14:tracePt t="420510" x="4011613" y="4311650"/>
          <p14:tracePt t="420517" x="4030663" y="4311650"/>
          <p14:tracePt t="420527" x="4051300" y="4311650"/>
          <p14:tracePt t="420534" x="4065588" y="4311650"/>
          <p14:tracePt t="420542" x="4079875" y="4311650"/>
          <p14:tracePt t="420550" x="4090988" y="4311650"/>
          <p14:tracePt t="420557" x="4105275" y="4322763"/>
          <p14:tracePt t="420564" x="4114800" y="4322763"/>
          <p14:tracePt t="420571" x="4130675" y="4322763"/>
          <p14:tracePt t="420580" x="4144963" y="4322763"/>
          <p14:tracePt t="420588" x="4154488" y="4322763"/>
          <p14:tracePt t="420596" x="4170363" y="4322763"/>
          <p14:tracePt t="420603" x="4179888" y="4322763"/>
          <p14:tracePt t="420612" x="4194175" y="4322763"/>
          <p14:tracePt t="420618" x="4205288" y="4322763"/>
          <p14:tracePt t="420628" x="4229100" y="4327525"/>
          <p14:tracePt t="420633" x="4259263" y="4327525"/>
          <p14:tracePt t="420642" x="4289425" y="4327525"/>
          <p14:tracePt t="420650" x="4319588" y="4327525"/>
          <p14:tracePt t="420658" x="4359275" y="4327525"/>
          <p14:tracePt t="420664" x="4387850" y="4327525"/>
          <p14:tracePt t="420672" x="4418013" y="4327525"/>
          <p14:tracePt t="420680" x="4457700" y="4327525"/>
          <p14:tracePt t="420687" x="4478338" y="4327525"/>
          <p14:tracePt t="420696" x="4506913" y="4327525"/>
          <p14:tracePt t="420704" x="4522788" y="4327525"/>
          <p14:tracePt t="420712" x="4532313" y="4327525"/>
          <p14:tracePt t="420719" x="4557713" y="4318000"/>
          <p14:tracePt t="420727" x="4576763" y="4318000"/>
          <p14:tracePt t="420733" x="4592638" y="4311650"/>
          <p14:tracePt t="420742" x="4602163" y="4311650"/>
          <p14:tracePt t="420750" x="4621213" y="4311650"/>
          <p14:tracePt t="420757" x="4646613" y="4302125"/>
          <p14:tracePt t="420765" x="4665663" y="4302125"/>
          <p14:tracePt t="420774" x="4705350" y="4297363"/>
          <p14:tracePt t="420780" x="4730750" y="4297363"/>
          <p14:tracePt t="420788" x="4751388" y="4287838"/>
          <p14:tracePt t="420796" x="4765675" y="4283075"/>
          <p14:tracePt t="420803" x="4775200" y="4283075"/>
          <p14:tracePt t="420812" x="4791075" y="4278313"/>
          <p14:tracePt t="420819" x="4800600" y="4278313"/>
          <p14:tracePt t="420830" x="4814888" y="4267200"/>
          <p14:tracePt t="420833" x="4830763" y="4267200"/>
          <p14:tracePt t="420841" x="4845050" y="4262438"/>
          <p14:tracePt t="420850" x="4854575" y="4262438"/>
          <p14:tracePt t="420858" x="4870450" y="4262438"/>
          <p14:tracePt t="420866" x="4879975" y="4262438"/>
          <p14:tracePt t="420873" x="4905375" y="4252913"/>
          <p14:tracePt t="420882" x="4914900" y="4252913"/>
          <p14:tracePt t="420888" x="4929188" y="4248150"/>
          <p14:tracePt t="420896" x="4938713" y="4248150"/>
          <p14:tracePt t="420903" x="4954588" y="4248150"/>
          <p14:tracePt t="420912" x="4968875" y="4243388"/>
          <p14:tracePt t="420919" x="4978400" y="4243388"/>
          <p14:tracePt t="420928" x="4994275" y="4243388"/>
          <p14:tracePt t="420936" x="5003800" y="4243388"/>
          <p14:tracePt t="420943" x="5018088" y="4243388"/>
          <p14:tracePt t="420951" x="5038725" y="4243388"/>
          <p14:tracePt t="420957" x="5078413" y="4243388"/>
          <p14:tracePt t="420965" x="5108575" y="4243388"/>
          <p14:tracePt t="420973" x="5157788" y="4243388"/>
          <p14:tracePt t="420982" x="5218113" y="4248150"/>
          <p14:tracePt t="420989" x="5237163" y="4248150"/>
          <p14:tracePt t="420997" x="5257800" y="4248150"/>
          <p14:tracePt t="421003" x="5272088" y="4248150"/>
          <p14:tracePt t="421013" x="5281613" y="4248150"/>
          <p14:tracePt t="421019" x="5286375" y="4248150"/>
          <p14:tracePt t="421028" x="5291138" y="4248150"/>
          <p14:tracePt t="421387" x="0" y="0"/>
        </p14:tracePtLst>
        <p14:tracePtLst>
          <p14:tracePt t="422873" x="4938713" y="2084388"/>
          <p14:tracePt t="423216" x="4949825" y="2084388"/>
          <p14:tracePt t="423229" x="4954588" y="2084388"/>
          <p14:tracePt t="423236" x="4973638" y="2084388"/>
          <p14:tracePt t="423244" x="4984750" y="2084388"/>
          <p14:tracePt t="423249" x="4989513" y="2084388"/>
          <p14:tracePt t="423257" x="4994275" y="2084388"/>
          <p14:tracePt t="423420" x="4989513" y="2084388"/>
          <p14:tracePt t="423428" x="4984750" y="2084388"/>
          <p14:tracePt t="423435" x="4978400" y="2084388"/>
          <p14:tracePt t="423444" x="4973638" y="2089150"/>
          <p14:tracePt t="423451" x="4968875" y="2089150"/>
          <p14:tracePt t="423839" x="0" y="0"/>
        </p14:tracePtLst>
        <p14:tracePtLst>
          <p14:tracePt t="431187" x="4924425" y="2098675"/>
          <p14:tracePt t="431407" x="4929188" y="2098675"/>
          <p14:tracePt t="431419" x="4933950" y="2098675"/>
          <p14:tracePt t="431428" x="4945063" y="2098675"/>
          <p14:tracePt t="431436" x="4949825" y="2093913"/>
          <p14:tracePt t="431444" x="4954588" y="2093913"/>
          <p14:tracePt t="431451" x="4959350" y="2093913"/>
          <p14:tracePt t="431699" x="0" y="0"/>
        </p14:tracePtLst>
        <p14:tracePtLst>
          <p14:tracePt t="433313" x="1584325" y="4868863"/>
          <p14:tracePt t="433462" x="1589088" y="4868863"/>
          <p14:tracePt t="433473" x="1593850" y="4868863"/>
          <p14:tracePt t="433482" x="1598613" y="4868863"/>
          <p14:tracePt t="433487" x="1603375" y="4868863"/>
          <p14:tracePt t="433496" x="1608138" y="4868863"/>
          <p14:tracePt t="433504" x="1624013" y="4868863"/>
          <p14:tracePt t="433662" x="1624013" y="4873625"/>
          <p14:tracePt t="433673" x="1624013" y="4878388"/>
          <p14:tracePt t="433682" x="1624013" y="4887913"/>
          <p14:tracePt t="433701" x="1624013" y="4892675"/>
          <p14:tracePt t="433707" x="1628775" y="4892675"/>
          <p14:tracePt t="433777" x="1633538" y="4892675"/>
          <p14:tracePt t="433789" x="1638300" y="4892675"/>
          <p14:tracePt t="433797" x="1643063" y="4892675"/>
          <p14:tracePt t="434617" x="0" y="0"/>
        </p14:tracePtLst>
        <p14:tracePtLst>
          <p14:tracePt t="435581" x="1589088" y="4579938"/>
          <p14:tracePt t="435735" x="1593850" y="4579938"/>
          <p14:tracePt t="435766" x="1598613" y="4579938"/>
          <p14:tracePt t="436052" x="1603375" y="4579938"/>
          <p14:tracePt t="436260" x="0" y="0"/>
        </p14:tracePtLst>
        <p14:tracePtLst>
          <p14:tracePt t="442405" x="5897563" y="2074863"/>
          <p14:tracePt t="442411" x="5897563" y="2070100"/>
          <p14:tracePt t="442429" x="5897563" y="2063750"/>
          <p14:tracePt t="442553" x="5897563" y="2058988"/>
          <p14:tracePt t="442839" x="5897563" y="2063750"/>
          <p14:tracePt t="442856" x="5897563" y="2070100"/>
          <p14:tracePt t="442863" x="5888038" y="2084388"/>
          <p14:tracePt t="442871" x="5883275" y="2098675"/>
          <p14:tracePt t="442880" x="5883275" y="2103438"/>
          <p14:tracePt t="442885" x="5883275" y="2109788"/>
          <p14:tracePt t="442894" x="5876925" y="2114550"/>
          <p14:tracePt t="442902" x="5876925" y="2119313"/>
          <p14:tracePt t="442926" x="5876925" y="2124075"/>
          <p14:tracePt t="443145" x="5883275" y="2124075"/>
          <p14:tracePt t="443155" x="5888038" y="2124075"/>
          <p14:tracePt t="443172" x="5888038" y="2119313"/>
          <p14:tracePt t="443180" x="5892800" y="2119313"/>
          <p14:tracePt t="443192" x="5897563" y="2119313"/>
          <p14:tracePt t="443204" x="5907088" y="2119313"/>
          <p14:tracePt t="443212" x="5907088" y="2114550"/>
          <p14:tracePt t="443221" x="5911850" y="2114550"/>
          <p14:tracePt t="443229" x="5916613" y="2109788"/>
          <p14:tracePt t="443237" x="5922963" y="2109788"/>
          <p14:tracePt t="443246" x="5927725" y="2103438"/>
          <p14:tracePt t="443254" x="5932488" y="2103438"/>
          <p14:tracePt t="443264" x="5937250" y="2093913"/>
          <p14:tracePt t="443538" x="5932488" y="2093913"/>
          <p14:tracePt t="443545" x="5927725" y="2093913"/>
          <p14:tracePt t="443723" x="5927725" y="2098675"/>
          <p14:tracePt t="443968" x="5922963" y="2098675"/>
          <p14:tracePt t="443976" x="5916613" y="2098675"/>
          <p14:tracePt t="443982" x="5911850" y="2103438"/>
          <p14:tracePt t="443989" x="5902325" y="2103438"/>
          <p14:tracePt t="443997" x="5897563" y="2103438"/>
          <p14:tracePt t="444007" x="5897563" y="2109788"/>
          <p14:tracePt t="444102" x="5897563" y="2114550"/>
          <p14:tracePt t="444543" x="0" y="0"/>
        </p14:tracePtLst>
        <p14:tracePtLst>
          <p14:tracePt t="446663" x="5897563" y="2079625"/>
          <p14:tracePt t="446886" x="5902325" y="2079625"/>
          <p14:tracePt t="446900" x="5907088" y="2079625"/>
          <p14:tracePt t="446909" x="5911850" y="2079625"/>
          <p14:tracePt t="446920" x="5916613" y="2079625"/>
          <p14:tracePt t="446928" x="5922963" y="2079625"/>
          <p14:tracePt t="446943" x="5927725" y="2079625"/>
          <p14:tracePt t="446949" x="5932488" y="2079625"/>
          <p14:tracePt t="446966" x="5942013" y="2079625"/>
          <p14:tracePt t="446981" x="5946775" y="2079625"/>
          <p14:tracePt t="447021" x="5951538" y="2079625"/>
          <p14:tracePt t="447086" x="5962650" y="2079625"/>
          <p14:tracePt t="447368" x="5956300" y="2079625"/>
          <p14:tracePt t="447376" x="5951538" y="2079625"/>
          <p14:tracePt t="447397" x="5946775" y="2079625"/>
          <p14:tracePt t="447639" x="0" y="0"/>
        </p14:tracePtLst>
        <p14:tracePtLst>
          <p14:tracePt t="453267" x="5876925" y="2079625"/>
          <p14:tracePt t="453499" x="5883275" y="2079625"/>
          <p14:tracePt t="453508" x="5888038" y="2079625"/>
          <p14:tracePt t="453516" x="5897563" y="2079625"/>
          <p14:tracePt t="453528" x="5902325" y="2079625"/>
          <p14:tracePt t="453546" x="5907088" y="2079625"/>
          <p14:tracePt t="453585" x="5911850" y="2079625"/>
          <p14:tracePt t="453600" x="5916613" y="2079625"/>
          <p14:tracePt t="453651" x="5922963" y="2079625"/>
          <p14:tracePt t="453661" x="5927725" y="2079625"/>
          <p14:tracePt t="453669" x="5937250" y="2079625"/>
          <p14:tracePt t="453678" x="5942013" y="2079625"/>
          <p14:tracePt t="453685" x="5946775" y="2079625"/>
          <p14:tracePt t="453705" x="5951538" y="2079625"/>
          <p14:tracePt t="453855" x="5956300" y="2079625"/>
          <p14:tracePt t="453868" x="5962650" y="2079625"/>
          <p14:tracePt t="453874" x="5967413" y="2079625"/>
          <p14:tracePt t="453998" x="5972175" y="2079625"/>
          <p14:tracePt t="454152" x="5972175" y="2074863"/>
          <p14:tracePt t="454246" x="0" y="0"/>
        </p14:tracePtLst>
        <p14:tracePtLst>
          <p14:tracePt t="461915" x="5902325" y="2079625"/>
          <p14:tracePt t="462191" x="5911850" y="2079625"/>
          <p14:tracePt t="462203" x="5916613" y="2079625"/>
          <p14:tracePt t="462211" x="5922963" y="2079625"/>
          <p14:tracePt t="462219" x="5927725" y="2079625"/>
          <p14:tracePt t="462229" x="5932488" y="2079625"/>
          <p14:tracePt t="462238" x="5937250" y="2079625"/>
          <p14:tracePt t="462245" x="5942013" y="2079625"/>
          <p14:tracePt t="462256" x="5946775" y="2079625"/>
          <p14:tracePt t="462261" x="5956300" y="2079625"/>
          <p14:tracePt t="462271" x="5962650" y="2079625"/>
          <p14:tracePt t="462283" x="5967413" y="2079625"/>
          <p14:tracePt t="462324" x="5972175" y="2079625"/>
          <p14:tracePt t="462350" x="5976938" y="2079625"/>
          <p14:tracePt t="462361" x="5981700" y="2079625"/>
          <p14:tracePt t="462370" x="5986463" y="2084388"/>
          <p14:tracePt t="462381" x="5995988" y="2084388"/>
          <p14:tracePt t="462516" x="6002338" y="2084388"/>
          <p14:tracePt t="462644" x="6007100" y="2084388"/>
          <p14:tracePt t="462809" x="6002338" y="2084388"/>
          <p14:tracePt t="462817" x="5991225" y="2084388"/>
          <p14:tracePt t="462830" x="5986463" y="2084388"/>
          <p14:tracePt t="463075" x="5981700" y="2084388"/>
          <p14:tracePt t="463089" x="5976938" y="2084388"/>
          <p14:tracePt t="463106" x="5972175" y="2084388"/>
          <p14:tracePt t="463114" x="5967413" y="2089150"/>
          <p14:tracePt t="463126" x="5962650" y="2089150"/>
          <p14:tracePt t="463133" x="5951538" y="2089150"/>
          <p14:tracePt t="463145" x="5946775" y="2089150"/>
          <p14:tracePt t="463155" x="5942013" y="2089150"/>
          <p14:tracePt t="463160" x="5937250" y="2089150"/>
          <p14:tracePt t="463168" x="5927725" y="2098675"/>
          <p14:tracePt t="463176" x="5916613" y="2098675"/>
          <p14:tracePt t="463189" x="5911850" y="2098675"/>
          <p14:tracePt t="463195" x="5907088" y="2098675"/>
          <p14:tracePt t="463208" x="5902325" y="2098675"/>
          <p14:tracePt t="463261" x="5902325" y="2103438"/>
          <p14:tracePt t="463636" x="5907088" y="2103438"/>
          <p14:tracePt t="463644" x="5911850" y="2103438"/>
          <p14:tracePt t="463654" x="5922963" y="2103438"/>
          <p14:tracePt t="463665" x="5927725" y="2103438"/>
          <p14:tracePt t="463674" x="5932488" y="2103438"/>
          <p14:tracePt t="463686" x="5937250" y="2103438"/>
          <p14:tracePt t="463694" x="5942013" y="2103438"/>
          <p14:tracePt t="463701" x="5946775" y="2103438"/>
          <p14:tracePt t="463708" x="5951538" y="2103438"/>
          <p14:tracePt t="463781" x="5962650" y="2103438"/>
          <p14:tracePt t="463809" x="5967413" y="2103438"/>
          <p14:tracePt t="463819" x="5972175" y="2103438"/>
          <p14:tracePt t="463836" x="5976938" y="2103438"/>
          <p14:tracePt t="464029" x="5981700" y="2103438"/>
          <p14:tracePt t="464040" x="5986463" y="2103438"/>
          <p14:tracePt t="464048" x="5991225" y="2103438"/>
          <p14:tracePt t="464056" x="5995988" y="2103438"/>
          <p14:tracePt t="464063" x="6007100" y="2103438"/>
          <p14:tracePt t="464245" x="6002338" y="2103438"/>
          <p14:tracePt t="464253" x="5995988" y="2103438"/>
          <p14:tracePt t="464260" x="5986463" y="2103438"/>
          <p14:tracePt t="464267" x="5972175" y="2103438"/>
          <p14:tracePt t="464276" x="5967413" y="2103438"/>
          <p14:tracePt t="464283" x="5956300" y="2103438"/>
          <p14:tracePt t="464292" x="5951538" y="2103438"/>
          <p14:tracePt t="464299" x="5937250" y="2103438"/>
          <p14:tracePt t="464318" x="5932488" y="2103438"/>
          <p14:tracePt t="464330" x="5927725" y="2103438"/>
          <p14:tracePt t="464372" x="5922963" y="2103438"/>
          <p14:tracePt t="464388" x="5916613" y="2103438"/>
          <p14:tracePt t="464396" x="5902325" y="2103438"/>
          <p14:tracePt t="464403" x="5892800" y="2103438"/>
          <p14:tracePt t="464411" x="5876925" y="2103438"/>
          <p14:tracePt t="464426" x="5872163" y="2103438"/>
          <p14:tracePt t="464577" x="5872163" y="2109788"/>
          <p14:tracePt t="464994" x="0" y="0"/>
        </p14:tracePtLst>
        <p14:tracePtLst>
          <p14:tracePt t="496461" x="1951038" y="3498850"/>
          <p14:tracePt t="497249" x="1951038" y="3503613"/>
          <p14:tracePt t="497266" x="1951038" y="3508375"/>
          <p14:tracePt t="497273" x="1951038" y="3517900"/>
          <p14:tracePt t="497281" x="1951038" y="3522663"/>
          <p14:tracePt t="497289" x="1951038" y="3529013"/>
          <p14:tracePt t="497297" x="1955800" y="3533775"/>
          <p14:tracePt t="497317" x="1960563" y="3543300"/>
          <p14:tracePt t="497320" x="1960563" y="3548063"/>
          <p14:tracePt t="497331" x="1960563" y="3552825"/>
          <p14:tracePt t="497340" x="1960563" y="3562350"/>
          <p14:tracePt t="497348" x="1970088" y="3562350"/>
          <p14:tracePt t="497552" x="1970088" y="3557588"/>
          <p14:tracePt t="497602" x="1970088" y="3552825"/>
          <p14:tracePt t="497618" x="1970088" y="3548063"/>
          <p14:tracePt t="497626" x="1970088" y="3543300"/>
          <p14:tracePt t="497725" x="1970088" y="3538538"/>
          <p14:tracePt t="497738" x="1970088" y="3533775"/>
          <p14:tracePt t="497744" x="1970088" y="3529013"/>
          <p14:tracePt t="497903" x="1970088" y="3533775"/>
          <p14:tracePt t="497909" x="1970088" y="3538538"/>
          <p14:tracePt t="497918" x="1970088" y="3543300"/>
          <p14:tracePt t="497929" x="1970088" y="3548063"/>
          <p14:tracePt t="498079" x="1976438" y="3548063"/>
          <p14:tracePt t="498443" x="1976438" y="3543300"/>
          <p14:tracePt t="498454" x="1976438" y="3538538"/>
          <p14:tracePt t="498462" x="1976438" y="3533775"/>
          <p14:tracePt t="498471" x="1976438" y="3529013"/>
          <p14:tracePt t="498477" x="1976438" y="3522663"/>
          <p14:tracePt t="498486" x="1976438" y="3513138"/>
          <p14:tracePt t="498493" x="1976438" y="3508375"/>
          <p14:tracePt t="498506" x="1976438" y="3503613"/>
          <p14:tracePt t="498797" x="0" y="0"/>
        </p14:tracePtLst>
        <p14:tracePtLst>
          <p14:tracePt t="526507" x="1936750" y="3473450"/>
          <p14:tracePt t="526771" x="1941513" y="3473450"/>
          <p14:tracePt t="526780" x="1946275" y="3468688"/>
          <p14:tracePt t="526788" x="1955800" y="3468688"/>
          <p14:tracePt t="526795" x="1965325" y="3463925"/>
          <p14:tracePt t="526802" x="1970088" y="3459163"/>
          <p14:tracePt t="526809" x="1976438" y="3449638"/>
          <p14:tracePt t="526817" x="1985963" y="3443288"/>
          <p14:tracePt t="526825" x="1990725" y="3438525"/>
          <p14:tracePt t="526834" x="1995488" y="3438525"/>
          <p14:tracePt t="526964" x="1995488" y="3443288"/>
          <p14:tracePt t="526971" x="1995488" y="3454400"/>
          <p14:tracePt t="526980" x="1995488" y="3463925"/>
          <p14:tracePt t="526988" x="1990725" y="3478213"/>
          <p14:tracePt t="526996" x="1985963" y="3489325"/>
          <p14:tracePt t="527003" x="1985963" y="3498850"/>
          <p14:tracePt t="527014" x="1985963" y="3503613"/>
          <p14:tracePt t="527021" x="1985963" y="3508375"/>
          <p14:tracePt t="527116" x="1981200" y="3508375"/>
          <p14:tracePt t="527335" x="1981200" y="3513138"/>
          <p14:tracePt t="527345" x="1981200" y="3517900"/>
          <p14:tracePt t="527353" x="1981200" y="3522663"/>
          <p14:tracePt t="527361" x="1976438" y="3522663"/>
          <p14:tracePt t="527447" x="1976438" y="3517900"/>
          <p14:tracePt t="527453" x="1990725" y="3503613"/>
          <p14:tracePt t="527461" x="2000250" y="3494088"/>
          <p14:tracePt t="527469" x="2009775" y="3478213"/>
          <p14:tracePt t="527480" x="2009775" y="3473450"/>
          <p14:tracePt t="527561" x="2009775" y="3478213"/>
          <p14:tracePt t="527569" x="2009775" y="3482975"/>
          <p14:tracePt t="527586" x="2009775" y="3489325"/>
          <p14:tracePt t="527845" x="0" y="0"/>
        </p14:tracePtLst>
        <p14:tracePtLst>
          <p14:tracePt t="543563" x="1568450" y="2093913"/>
          <p14:tracePt t="543761" x="1563688" y="2093913"/>
          <p14:tracePt t="543774" x="1558925" y="2093913"/>
          <p14:tracePt t="543782" x="1554163" y="2093913"/>
          <p14:tracePt t="543789" x="1549400" y="2093913"/>
          <p14:tracePt t="543799" x="1544638" y="2093913"/>
          <p14:tracePt t="543807" x="1544638" y="2098675"/>
          <p14:tracePt t="543858" x="1533525" y="2098675"/>
          <p14:tracePt t="543964" x="1538288" y="2103438"/>
          <p14:tracePt t="543973" x="1544638" y="2103438"/>
          <p14:tracePt t="543982" x="1549400" y="2103438"/>
          <p14:tracePt t="543989" x="1554163" y="2103438"/>
          <p14:tracePt t="543999" x="1558925" y="2103438"/>
          <p14:tracePt t="544006" x="1563688" y="2103438"/>
          <p14:tracePt t="544186" x="1568450" y="2103438"/>
          <p14:tracePt t="544198" x="1573213" y="2103438"/>
          <p14:tracePt t="544256" x="1584325" y="2103438"/>
          <p14:tracePt t="544271" x="1589088" y="2098675"/>
          <p14:tracePt t="544280" x="1593850" y="2098675"/>
          <p14:tracePt t="544288" x="1598613" y="2098675"/>
          <p14:tracePt t="544550" x="1593850" y="2098675"/>
          <p14:tracePt t="544557" x="1589088" y="2098675"/>
          <p14:tracePt t="544566" x="1577975" y="2098675"/>
          <p14:tracePt t="544737" x="1584325" y="2098675"/>
          <p14:tracePt t="544746" x="1589088" y="2098675"/>
          <p14:tracePt t="544753" x="1598613" y="2098675"/>
          <p14:tracePt t="544762" x="1612900" y="2098675"/>
          <p14:tracePt t="544774" x="1617663" y="2098675"/>
          <p14:tracePt t="545959" x="0" y="0"/>
        </p14:tracePtLst>
        <p14:tracePtLst>
          <p14:tracePt t="555446" x="1544638" y="2074863"/>
          <p14:tracePt t="555928" x="1549400" y="2074863"/>
          <p14:tracePt t="555936" x="1554163" y="2074863"/>
          <p14:tracePt t="555941" x="1558925" y="2074863"/>
          <p14:tracePt t="555957" x="1568450" y="2074863"/>
          <p14:tracePt t="556036" x="1573213" y="2074863"/>
          <p14:tracePt t="556047" x="1577975" y="2074863"/>
          <p14:tracePt t="556065" x="1584325" y="2074863"/>
          <p14:tracePt t="556074" x="1589088" y="2074863"/>
          <p14:tracePt t="556081" x="1593850" y="2074863"/>
          <p14:tracePt t="556089" x="1598613" y="2074863"/>
          <p14:tracePt t="556098" x="1612900" y="2074863"/>
          <p14:tracePt t="556105" x="1617663" y="2074863"/>
          <p14:tracePt t="556112" x="1624013" y="2074863"/>
          <p14:tracePt t="556119" x="1628775" y="2074863"/>
          <p14:tracePt t="556135" x="1633538" y="2074863"/>
          <p14:tracePt t="556385" x="1628775" y="2074863"/>
          <p14:tracePt t="556401" x="1617663" y="2074863"/>
          <p14:tracePt t="556410" x="1617663" y="2079625"/>
          <p14:tracePt t="556421" x="1612900" y="2079625"/>
          <p14:tracePt t="556435" x="1603375" y="2079625"/>
          <p14:tracePt t="556494" x="1598613" y="2089150"/>
          <p14:tracePt t="556506" x="1593850" y="2089150"/>
          <p14:tracePt t="556514" x="1589088" y="2093913"/>
          <p14:tracePt t="556521" x="1584325" y="2093913"/>
          <p14:tracePt t="556530" x="1577975" y="2093913"/>
          <p14:tracePt t="556591" x="1577975" y="2098675"/>
          <p14:tracePt t="556746" x="1577975" y="2103438"/>
          <p14:tracePt t="556754" x="1584325" y="2103438"/>
          <p14:tracePt t="556762" x="1589088" y="2103438"/>
          <p14:tracePt t="556784" x="1593850" y="2103438"/>
          <p14:tracePt t="556862" x="1598613" y="2103438"/>
          <p14:tracePt t="556876" x="1608138" y="2109788"/>
          <p14:tracePt t="556883" x="1612900" y="2109788"/>
          <p14:tracePt t="557031" x="1612900" y="2114550"/>
          <p14:tracePt t="557041" x="1603375" y="2119313"/>
          <p14:tracePt t="557053" x="1598613" y="2128838"/>
          <p14:tracePt t="557070" x="1593850" y="2133600"/>
          <p14:tracePt t="557085" x="1589088" y="2133600"/>
          <p14:tracePt t="557100" x="1584325" y="2133600"/>
          <p14:tracePt t="557247" x="1584325" y="2138363"/>
          <p14:tracePt t="557808" x="0" y="0"/>
        </p14:tracePtLst>
        <p14:tracePtLst>
          <p14:tracePt t="559097" x="1558925" y="1955800"/>
          <p14:tracePt t="559311" x="1568450" y="1955800"/>
          <p14:tracePt t="559323" x="1573213" y="1955800"/>
          <p14:tracePt t="560890" x="0" y="0"/>
        </p14:tracePtLst>
        <p14:tracePtLst>
          <p14:tracePt t="564141" x="1558925" y="1944688"/>
          <p14:tracePt t="564451" x="1554163" y="1944688"/>
          <p14:tracePt t="564467" x="1549400" y="1955800"/>
          <p14:tracePt t="564591" x="1554163" y="1955800"/>
          <p14:tracePt t="564602" x="1558925" y="1955800"/>
          <p14:tracePt t="564854" x="1568450" y="1949450"/>
          <p14:tracePt t="564869" x="1577975" y="1944688"/>
          <p14:tracePt t="564878" x="1593850" y="1939925"/>
          <p14:tracePt t="564884" x="1603375" y="1939925"/>
          <p14:tracePt t="564892" x="1612900" y="1939925"/>
          <p14:tracePt t="565020" x="1612900" y="1935163"/>
          <p14:tracePt t="565827" x="0" y="0"/>
        </p14:tracePtLst>
        <p14:tracePtLst>
          <p14:tracePt t="567537" x="1514475" y="2233613"/>
          <p14:tracePt t="567847" x="1519238" y="2233613"/>
          <p14:tracePt t="567856" x="1524000" y="2233613"/>
          <p14:tracePt t="567864" x="1528763" y="2233613"/>
          <p14:tracePt t="567871" x="1538288" y="2233613"/>
          <p14:tracePt t="568894" x="0" y="0"/>
        </p14:tracePtLst>
        <p14:tracePtLst>
          <p14:tracePt t="576667" x="2814638" y="4481513"/>
          <p14:tracePt t="576755" x="2814638" y="4486275"/>
          <p14:tracePt t="576782" x="2819400" y="4486275"/>
          <p14:tracePt t="576790" x="2835275" y="4495800"/>
          <p14:tracePt t="576797" x="2854325" y="4495800"/>
          <p14:tracePt t="576805" x="2868613" y="4500563"/>
          <p14:tracePt t="576813" x="2889250" y="4500563"/>
          <p14:tracePt t="576823" x="2919413" y="4510088"/>
          <p14:tracePt t="576829" x="2963863" y="4516438"/>
          <p14:tracePt t="576835" x="3008313" y="4535488"/>
          <p14:tracePt t="576844" x="3062288" y="4545013"/>
          <p14:tracePt t="576851" x="3117850" y="4556125"/>
          <p14:tracePt t="576860" x="3176588" y="4565650"/>
          <p14:tracePt t="576867" x="3232150" y="4570413"/>
          <p14:tracePt t="576876" x="3295650" y="4579938"/>
          <p14:tracePt t="576883" x="3355975" y="4589463"/>
          <p14:tracePt t="576889" x="3421063" y="4600575"/>
          <p14:tracePt t="576897" x="3479800" y="4610100"/>
          <p14:tracePt t="576906" x="3533775" y="4619625"/>
          <p14:tracePt t="576913" x="3589338" y="4619625"/>
          <p14:tracePt t="576923" x="3643313" y="4629150"/>
          <p14:tracePt t="576930" x="3698875" y="4629150"/>
          <p14:tracePt t="576939" x="3752850" y="4629150"/>
          <p14:tracePt t="576944" x="3817938" y="4629150"/>
          <p14:tracePt t="576951" x="3886200" y="4629150"/>
          <p14:tracePt t="576960" x="3967163" y="4629150"/>
          <p14:tracePt t="576967" x="4046538" y="4629150"/>
          <p14:tracePt t="576976" x="4125913" y="4624388"/>
          <p14:tracePt t="576984" x="4205288" y="4624388"/>
          <p14:tracePt t="576993" x="4273550" y="4614863"/>
          <p14:tracePt t="576997" x="4338638" y="4614863"/>
          <p14:tracePt t="577007" x="4392613" y="4605338"/>
          <p14:tracePt t="577013" x="4452938" y="4595813"/>
          <p14:tracePt t="577024" x="4483100" y="4595813"/>
          <p14:tracePt t="577029" x="4492625" y="4589463"/>
          <p14:tracePt t="577037" x="4518025" y="4589463"/>
          <p14:tracePt t="577045" x="4527550" y="4579938"/>
          <p14:tracePt t="577054" x="4551363" y="4579938"/>
          <p14:tracePt t="577060" x="4581525" y="4575175"/>
          <p14:tracePt t="577067" x="4611688" y="4565650"/>
          <p14:tracePt t="577076" x="4656138" y="4560888"/>
          <p14:tracePt t="577083" x="4711700" y="4549775"/>
          <p14:tracePt t="577092" x="4765675" y="4530725"/>
          <p14:tracePt t="577100" x="4824413" y="4521200"/>
          <p14:tracePt t="577108" x="4894263" y="4500563"/>
          <p14:tracePt t="577113" x="4973638" y="4500563"/>
          <p14:tracePt t="577123" x="5038725" y="4491038"/>
          <p14:tracePt t="577130" x="5108575" y="4481513"/>
          <p14:tracePt t="577139" x="5162550" y="4481513"/>
          <p14:tracePt t="577145" x="5232400" y="4470400"/>
          <p14:tracePt t="577153" x="5272088" y="4470400"/>
          <p14:tracePt t="577161" x="5311775" y="4470400"/>
          <p14:tracePt t="577167" x="5341938" y="4470400"/>
          <p14:tracePt t="577176" x="5381625" y="4470400"/>
          <p14:tracePt t="577184" x="5426075" y="4470400"/>
          <p14:tracePt t="577193" x="5475288" y="4470400"/>
          <p14:tracePt t="577199" x="5530850" y="4470400"/>
          <p14:tracePt t="577208" x="5599113" y="4476750"/>
          <p14:tracePt t="577215" x="5668963" y="4486275"/>
          <p14:tracePt t="577223" x="5722938" y="4486275"/>
          <p14:tracePt t="577229" x="5788025" y="4486275"/>
          <p14:tracePt t="577237" x="5843588" y="4495800"/>
          <p14:tracePt t="577246" x="5888038" y="4495800"/>
          <p14:tracePt t="577253" x="5916613" y="4495800"/>
          <p14:tracePt t="577262" x="5937250" y="4495800"/>
          <p14:tracePt t="577269" x="5946775" y="4495800"/>
          <p14:tracePt t="577276" x="5956300" y="4495800"/>
          <p14:tracePt t="577283" x="5962650" y="4495800"/>
          <p14:tracePt t="577306" x="5986463" y="4495800"/>
          <p14:tracePt t="577309" x="5995988" y="4500563"/>
          <p14:tracePt t="577315" x="6011863" y="4500563"/>
          <p14:tracePt t="577324" x="6016625" y="4500563"/>
          <p14:tracePt t="577330" x="6026150" y="4500563"/>
          <p14:tracePt t="577559" x="0" y="0"/>
        </p14:tracePtLst>
        <p14:tracePtLst>
          <p14:tracePt t="591071" x="5883275" y="2203450"/>
          <p14:tracePt t="591235" x="5888038" y="2203450"/>
          <p14:tracePt t="591244" x="5892800" y="2203450"/>
          <p14:tracePt t="591251" x="5897563" y="2203450"/>
          <p14:tracePt t="591259" x="5902325" y="2203450"/>
          <p14:tracePt t="591267" x="5907088" y="2203450"/>
          <p14:tracePt t="591276" x="5916613" y="2203450"/>
          <p14:tracePt t="591288" x="5922963" y="2203450"/>
          <p14:tracePt t="591294" x="5927725" y="2203450"/>
          <p14:tracePt t="591997" x="0" y="0"/>
        </p14:tracePtLst>
        <p14:tracePtLst>
          <p14:tracePt t="593635" x="1936750" y="3648075"/>
          <p14:tracePt t="593799" x="1941513" y="3636963"/>
          <p14:tracePt t="593813" x="1946275" y="3632200"/>
          <p14:tracePt t="593822" x="1955800" y="3632200"/>
          <p14:tracePt t="593837" x="1960563" y="3627438"/>
          <p14:tracePt t="593845" x="1970088" y="3622675"/>
          <p14:tracePt t="593853" x="1976438" y="3622675"/>
          <p14:tracePt t="593861" x="1990725" y="3617913"/>
          <p14:tracePt t="593867" x="1995488" y="3602038"/>
          <p14:tracePt t="593876" x="2000250" y="3602038"/>
          <p14:tracePt t="593884" x="2009775" y="3597275"/>
          <p14:tracePt t="593904" x="2009775" y="3592513"/>
          <p14:tracePt t="594085" x="2009775" y="3597275"/>
          <p14:tracePt t="594091" x="2005013" y="3602038"/>
          <p14:tracePt t="594103" x="2000250" y="3602038"/>
          <p14:tracePt t="594124" x="2000250" y="3608388"/>
          <p14:tracePt t="594305" x="2000250" y="3613150"/>
          <p14:tracePt t="594319" x="2000250" y="3617913"/>
          <p14:tracePt t="594385" x="1995488" y="3627438"/>
          <p14:tracePt t="594397" x="1990725" y="3632200"/>
          <p14:tracePt t="594406" x="1985963" y="3636963"/>
          <p14:tracePt t="594415" x="1985963" y="3641725"/>
          <p14:tracePt t="594981" x="0" y="0"/>
        </p14:tracePtLst>
        <p14:tracePtLst>
          <p14:tracePt t="602344" x="3713163" y="4549775"/>
          <p14:tracePt t="602456" x="3717925" y="4549775"/>
          <p14:tracePt t="602463" x="3727450" y="4549775"/>
          <p14:tracePt t="602472" x="3748088" y="4549775"/>
          <p14:tracePt t="602478" x="3762375" y="4549775"/>
          <p14:tracePt t="602486" x="3783013" y="4549775"/>
          <p14:tracePt t="602493" x="3813175" y="4549775"/>
          <p14:tracePt t="602503" x="3852863" y="4549775"/>
          <p14:tracePt t="602509" x="3881438" y="4549775"/>
          <p14:tracePt t="602519" x="3921125" y="4549775"/>
          <p14:tracePt t="602526" x="3960813" y="4549775"/>
          <p14:tracePt t="602533" x="4006850" y="4545013"/>
          <p14:tracePt t="602541" x="4025900" y="4545013"/>
          <p14:tracePt t="602547" x="4040188" y="4545013"/>
          <p14:tracePt t="602556" x="4051300" y="4545013"/>
          <p14:tracePt t="602563" x="4056063" y="4545013"/>
          <p14:tracePt t="602613" x="4065588" y="4545013"/>
          <p14:tracePt t="602651" x="4070350" y="4545013"/>
          <p14:tracePt t="602755" x="4075113" y="4545013"/>
          <p14:tracePt t="602767" x="4079875" y="4545013"/>
          <p14:tracePt t="602908" x="0" y="0"/>
        </p14:tracePtLst>
        <p14:tracePtLst>
          <p14:tracePt t="604343" x="5897563" y="2257425"/>
          <p14:tracePt t="604478" x="5902325" y="2252663"/>
          <p14:tracePt t="604481" x="5907088" y="2252663"/>
          <p14:tracePt t="604555" x="5911850" y="2252663"/>
          <p14:tracePt t="604570" x="5922963" y="2252663"/>
          <p14:tracePt t="604577" x="5932488" y="2252663"/>
          <p14:tracePt t="604659" x="5932488" y="2247900"/>
          <p14:tracePt t="604910" x="0" y="0"/>
        </p14:tracePtLst>
        <p14:tracePtLst>
          <p14:tracePt t="607091" x="1951038" y="3632200"/>
          <p14:tracePt t="607570" x="1955800" y="3632200"/>
          <p14:tracePt t="607584" x="1960563" y="3627438"/>
          <p14:tracePt t="607591" x="1965325" y="3627438"/>
          <p14:tracePt t="607859" x="0" y="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2050" name="Picture 2" descr="PFF ranks Jacksonville Jaguars' roster dead last in NFL - Big Cat ...">
            <a:extLst>
              <a:ext uri="{FF2B5EF4-FFF2-40B4-BE49-F238E27FC236}">
                <a16:creationId xmlns:a16="http://schemas.microsoft.com/office/drawing/2014/main" id="{A925977B-8489-461C-B15E-1D1DC7464E7D}"/>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t="21530" b="2222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F26EBD2-1DB0-433B-8F82-A93D4F0A0D0F}"/>
              </a:ext>
            </a:extLst>
          </p:cNvPr>
          <p:cNvSpPr>
            <a:spLocks noGrp="1"/>
          </p:cNvSpPr>
          <p:nvPr>
            <p:ph type="title"/>
          </p:nvPr>
        </p:nvSpPr>
        <p:spPr>
          <a:xfrm>
            <a:off x="1141413" y="609600"/>
            <a:ext cx="9905998" cy="1905000"/>
          </a:xfrm>
        </p:spPr>
        <p:txBody>
          <a:bodyPr>
            <a:normAutofit/>
          </a:bodyPr>
          <a:lstStyle/>
          <a:p>
            <a:r>
              <a:rPr lang="en-US" dirty="0"/>
              <a:t>Consensus</a:t>
            </a:r>
          </a:p>
        </p:txBody>
      </p:sp>
      <p:sp>
        <p:nvSpPr>
          <p:cNvPr id="3" name="Content Placeholder 2">
            <a:extLst>
              <a:ext uri="{FF2B5EF4-FFF2-40B4-BE49-F238E27FC236}">
                <a16:creationId xmlns:a16="http://schemas.microsoft.com/office/drawing/2014/main" id="{1D2CB949-BF38-43FA-98BA-C5D145E51F9B}"/>
              </a:ext>
            </a:extLst>
          </p:cNvPr>
          <p:cNvSpPr>
            <a:spLocks noGrp="1"/>
          </p:cNvSpPr>
          <p:nvPr>
            <p:ph idx="1"/>
          </p:nvPr>
        </p:nvSpPr>
        <p:spPr>
          <a:xfrm>
            <a:off x="1141413" y="1888067"/>
            <a:ext cx="4277254" cy="4360333"/>
          </a:xfrm>
        </p:spPr>
        <p:txBody>
          <a:bodyPr>
            <a:normAutofit/>
          </a:bodyPr>
          <a:lstStyle/>
          <a:p>
            <a:pPr>
              <a:lnSpc>
                <a:spcPct val="90000"/>
              </a:lnSpc>
            </a:pPr>
            <a:r>
              <a:rPr lang="en-US" sz="1500" dirty="0"/>
              <a:t>Pass Offense</a:t>
            </a:r>
          </a:p>
          <a:p>
            <a:pPr lvl="1">
              <a:lnSpc>
                <a:spcPct val="90000"/>
              </a:lnSpc>
            </a:pPr>
            <a:r>
              <a:rPr lang="en-US" sz="1500" dirty="0"/>
              <a:t>The pass locations seem oddly predictable when playing at home versus away.</a:t>
            </a:r>
          </a:p>
          <a:p>
            <a:pPr lvl="1">
              <a:lnSpc>
                <a:spcPct val="90000"/>
              </a:lnSpc>
            </a:pPr>
            <a:r>
              <a:rPr lang="en-US" sz="1500" dirty="0"/>
              <a:t>More first downs when playing away</a:t>
            </a:r>
          </a:p>
          <a:p>
            <a:pPr>
              <a:lnSpc>
                <a:spcPct val="90000"/>
              </a:lnSpc>
            </a:pPr>
            <a:r>
              <a:rPr lang="en-US" sz="1500" dirty="0"/>
              <a:t>Pass Defense</a:t>
            </a:r>
          </a:p>
          <a:p>
            <a:pPr lvl="1">
              <a:lnSpc>
                <a:spcPct val="90000"/>
              </a:lnSpc>
            </a:pPr>
            <a:r>
              <a:rPr lang="en-US" sz="1500" dirty="0"/>
              <a:t>Weak against passes to the short middle</a:t>
            </a:r>
          </a:p>
          <a:p>
            <a:pPr lvl="1">
              <a:lnSpc>
                <a:spcPct val="90000"/>
              </a:lnSpc>
            </a:pPr>
            <a:r>
              <a:rPr lang="en-US" sz="1500" dirty="0"/>
              <a:t>Weak against passes not from shotgun</a:t>
            </a:r>
          </a:p>
          <a:p>
            <a:pPr lvl="1">
              <a:lnSpc>
                <a:spcPct val="90000"/>
              </a:lnSpc>
            </a:pPr>
            <a:r>
              <a:rPr lang="en-US" sz="1500" dirty="0"/>
              <a:t>Weak against short left passes on third down, especially when home</a:t>
            </a:r>
          </a:p>
          <a:p>
            <a:pPr lvl="1">
              <a:lnSpc>
                <a:spcPct val="90000"/>
              </a:lnSpc>
            </a:pPr>
            <a:r>
              <a:rPr lang="en-US" sz="1500" dirty="0"/>
              <a:t>Very strong against short passes to the right</a:t>
            </a:r>
          </a:p>
          <a:p>
            <a:pPr lvl="1">
              <a:lnSpc>
                <a:spcPct val="90000"/>
              </a:lnSpc>
            </a:pPr>
            <a:r>
              <a:rPr lang="en-US" sz="1500" dirty="0"/>
              <a:t>Strong against deep outside passes</a:t>
            </a:r>
          </a:p>
        </p:txBody>
      </p:sp>
      <p:sp>
        <p:nvSpPr>
          <p:cNvPr id="4" name="Content Placeholder 2">
            <a:extLst>
              <a:ext uri="{FF2B5EF4-FFF2-40B4-BE49-F238E27FC236}">
                <a16:creationId xmlns:a16="http://schemas.microsoft.com/office/drawing/2014/main" id="{8B31B3AF-330A-4005-83FC-0146827D0B0B}"/>
              </a:ext>
            </a:extLst>
          </p:cNvPr>
          <p:cNvSpPr txBox="1">
            <a:spLocks/>
          </p:cNvSpPr>
          <p:nvPr/>
        </p:nvSpPr>
        <p:spPr>
          <a:xfrm>
            <a:off x="6035143" y="1480574"/>
            <a:ext cx="4792134" cy="52504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90000"/>
              </a:lnSpc>
            </a:pPr>
            <a:r>
              <a:rPr lang="en-US" dirty="0"/>
              <a:t>Run Offense</a:t>
            </a:r>
            <a:endParaRPr lang="en-US"/>
          </a:p>
          <a:p>
            <a:pPr lvl="1">
              <a:lnSpc>
                <a:spcPct val="90000"/>
              </a:lnSpc>
            </a:pPr>
            <a:r>
              <a:rPr lang="en-US" dirty="0"/>
              <a:t>Scramble too much on third downs without great success</a:t>
            </a:r>
            <a:endParaRPr lang="en-US"/>
          </a:p>
          <a:p>
            <a:pPr lvl="1">
              <a:lnSpc>
                <a:spcPct val="90000"/>
              </a:lnSpc>
            </a:pPr>
            <a:r>
              <a:rPr lang="en-US" dirty="0"/>
              <a:t>More first downs when running in away games</a:t>
            </a:r>
            <a:endParaRPr lang="en-US"/>
          </a:p>
          <a:p>
            <a:pPr lvl="1">
              <a:lnSpc>
                <a:spcPct val="90000"/>
              </a:lnSpc>
            </a:pPr>
            <a:r>
              <a:rPr lang="en-US" dirty="0"/>
              <a:t>Weak on the edges</a:t>
            </a:r>
            <a:endParaRPr lang="en-US"/>
          </a:p>
          <a:p>
            <a:pPr lvl="1">
              <a:lnSpc>
                <a:spcPct val="90000"/>
              </a:lnSpc>
            </a:pPr>
            <a:r>
              <a:rPr lang="en-US" dirty="0"/>
              <a:t>Strong at the tackle and guard gap</a:t>
            </a:r>
            <a:endParaRPr lang="en-US"/>
          </a:p>
          <a:p>
            <a:pPr lvl="1">
              <a:lnSpc>
                <a:spcPct val="90000"/>
              </a:lnSpc>
            </a:pPr>
            <a:r>
              <a:rPr lang="en-US" dirty="0"/>
              <a:t>Stronger interior line</a:t>
            </a:r>
            <a:endParaRPr lang="en-US"/>
          </a:p>
          <a:p>
            <a:pPr>
              <a:lnSpc>
                <a:spcPct val="90000"/>
              </a:lnSpc>
            </a:pPr>
            <a:r>
              <a:rPr lang="en-US" dirty="0"/>
              <a:t>Run Defense</a:t>
            </a:r>
            <a:endParaRPr lang="en-US"/>
          </a:p>
          <a:p>
            <a:pPr lvl="1">
              <a:lnSpc>
                <a:spcPct val="90000"/>
              </a:lnSpc>
            </a:pPr>
            <a:r>
              <a:rPr lang="en-US" dirty="0"/>
              <a:t>Weak edge rush defense especially the left</a:t>
            </a:r>
            <a:endParaRPr lang="en-US"/>
          </a:p>
          <a:p>
            <a:pPr lvl="1">
              <a:lnSpc>
                <a:spcPct val="90000"/>
              </a:lnSpc>
            </a:pPr>
            <a:r>
              <a:rPr lang="en-US" dirty="0"/>
              <a:t>Weak right tackle gap</a:t>
            </a:r>
            <a:endParaRPr lang="en-US"/>
          </a:p>
          <a:p>
            <a:pPr lvl="1">
              <a:lnSpc>
                <a:spcPct val="90000"/>
              </a:lnSpc>
            </a:pPr>
            <a:r>
              <a:rPr lang="en-US" dirty="0"/>
              <a:t>Good at preventing first downs past the guards</a:t>
            </a:r>
            <a:endParaRPr lang="en-US"/>
          </a:p>
          <a:p>
            <a:pPr lvl="1">
              <a:lnSpc>
                <a:spcPct val="90000"/>
              </a:lnSpc>
            </a:pPr>
            <a:endParaRPr lang="en-US"/>
          </a:p>
        </p:txBody>
      </p:sp>
    </p:spTree>
    <p:extLst>
      <p:ext uri="{BB962C8B-B14F-4D97-AF65-F5344CB8AC3E}">
        <p14:creationId xmlns:p14="http://schemas.microsoft.com/office/powerpoint/2010/main" val="2001495552"/>
      </p:ext>
    </p:extLst>
  </p:cSld>
  <p:clrMapOvr>
    <a:masterClrMapping/>
  </p:clrMapOvr>
  <mc:AlternateContent xmlns:mc="http://schemas.openxmlformats.org/markup-compatibility/2006" xmlns:p14="http://schemas.microsoft.com/office/powerpoint/2010/main">
    <mc:Choice Requires="p14">
      <p:transition spd="slow" p14:dur="2000" advTm="47283"/>
    </mc:Choice>
    <mc:Fallback xmlns="">
      <p:transition spd="slow" advTm="4728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100" name="Picture 4" descr="Open Thread: Should the Jacksonville Jaguars try to remain ...">
            <a:extLst>
              <a:ext uri="{FF2B5EF4-FFF2-40B4-BE49-F238E27FC236}">
                <a16:creationId xmlns:a16="http://schemas.microsoft.com/office/drawing/2014/main" id="{A09EFCBA-17D2-43BF-B8A6-BA9E7BC5BB9C}"/>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b="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AA41903-6331-4B81-8D85-A19CAD7B6E2D}"/>
              </a:ext>
            </a:extLst>
          </p:cNvPr>
          <p:cNvSpPr>
            <a:spLocks noGrp="1"/>
          </p:cNvSpPr>
          <p:nvPr>
            <p:ph type="title"/>
          </p:nvPr>
        </p:nvSpPr>
        <p:spPr>
          <a:xfrm>
            <a:off x="438679" y="93406"/>
            <a:ext cx="9905998" cy="1905000"/>
          </a:xfrm>
        </p:spPr>
        <p:txBody>
          <a:bodyPr>
            <a:normAutofit/>
          </a:bodyPr>
          <a:lstStyle/>
          <a:p>
            <a:r>
              <a:rPr lang="en-US" dirty="0"/>
              <a:t>Future Improvements</a:t>
            </a:r>
          </a:p>
        </p:txBody>
      </p:sp>
      <p:sp>
        <p:nvSpPr>
          <p:cNvPr id="3" name="Content Placeholder 2">
            <a:extLst>
              <a:ext uri="{FF2B5EF4-FFF2-40B4-BE49-F238E27FC236}">
                <a16:creationId xmlns:a16="http://schemas.microsoft.com/office/drawing/2014/main" id="{A1F5D19A-72D8-4EB1-860C-165759E80385}"/>
              </a:ext>
            </a:extLst>
          </p:cNvPr>
          <p:cNvSpPr>
            <a:spLocks noGrp="1"/>
          </p:cNvSpPr>
          <p:nvPr>
            <p:ph idx="1"/>
          </p:nvPr>
        </p:nvSpPr>
        <p:spPr>
          <a:xfrm>
            <a:off x="335168" y="1998406"/>
            <a:ext cx="9905998" cy="3124201"/>
          </a:xfrm>
        </p:spPr>
        <p:txBody>
          <a:bodyPr>
            <a:normAutofit/>
          </a:bodyPr>
          <a:lstStyle/>
          <a:p>
            <a:r>
              <a:rPr lang="en-US" dirty="0"/>
              <a:t>Data Preprocessing</a:t>
            </a:r>
          </a:p>
          <a:p>
            <a:pPr lvl="1"/>
            <a:r>
              <a:rPr lang="en-US" dirty="0"/>
              <a:t>Place more emphasis on the players involved in each play</a:t>
            </a:r>
          </a:p>
          <a:p>
            <a:pPr lvl="1"/>
            <a:r>
              <a:rPr lang="en-US" dirty="0"/>
              <a:t>Keep track of injuries on the team</a:t>
            </a:r>
          </a:p>
          <a:p>
            <a:pPr lvl="1"/>
            <a:r>
              <a:rPr lang="en-US" dirty="0"/>
              <a:t>Analyze the data based on first string personnel</a:t>
            </a:r>
          </a:p>
          <a:p>
            <a:r>
              <a:rPr lang="en-US" dirty="0"/>
              <a:t>Data Analysis</a:t>
            </a:r>
          </a:p>
          <a:p>
            <a:pPr lvl="1"/>
            <a:r>
              <a:rPr lang="en-US" dirty="0"/>
              <a:t>Use more versions of clustering</a:t>
            </a:r>
          </a:p>
        </p:txBody>
      </p:sp>
    </p:spTree>
    <p:extLst>
      <p:ext uri="{BB962C8B-B14F-4D97-AF65-F5344CB8AC3E}">
        <p14:creationId xmlns:p14="http://schemas.microsoft.com/office/powerpoint/2010/main" val="443835320"/>
      </p:ext>
    </p:extLst>
  </p:cSld>
  <p:clrMapOvr>
    <a:masterClrMapping/>
  </p:clrMapOvr>
  <mc:AlternateContent xmlns:mc="http://schemas.openxmlformats.org/markup-compatibility/2006" xmlns:p14="http://schemas.microsoft.com/office/powerpoint/2010/main">
    <mc:Choice Requires="p14">
      <p:transition spd="slow" p14:dur="2000" advTm="100636"/>
    </mc:Choice>
    <mc:Fallback xmlns="">
      <p:transition spd="slow" advTm="1006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4288-68C4-4D40-A669-51B5F22E1C7B}"/>
              </a:ext>
            </a:extLst>
          </p:cNvPr>
          <p:cNvSpPr>
            <a:spLocks noGrp="1"/>
          </p:cNvSpPr>
          <p:nvPr>
            <p:ph type="title"/>
          </p:nvPr>
        </p:nvSpPr>
        <p:spPr>
          <a:xfrm>
            <a:off x="447474" y="235974"/>
            <a:ext cx="6132446" cy="1905000"/>
          </a:xfrm>
        </p:spPr>
        <p:txBody>
          <a:bodyPr>
            <a:normAutofit/>
          </a:bodyPr>
          <a:lstStyle/>
          <a:p>
            <a:r>
              <a:rPr lang="en-US" dirty="0"/>
              <a:t>Data Collection and Knowledge-Based Reduction</a:t>
            </a:r>
          </a:p>
        </p:txBody>
      </p:sp>
      <p:pic>
        <p:nvPicPr>
          <p:cNvPr id="3074" name="Picture 2" descr="The importance of data deduplication in all-flash array architecture">
            <a:extLst>
              <a:ext uri="{FF2B5EF4-FFF2-40B4-BE49-F238E27FC236}">
                <a16:creationId xmlns:a16="http://schemas.microsoft.com/office/drawing/2014/main" id="{5426F494-153D-4E84-91E6-67CB634937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741"/>
          <a:stretch/>
        </p:blipFill>
        <p:spPr bwMode="auto">
          <a:xfrm>
            <a:off x="585922" y="2974464"/>
            <a:ext cx="3977839" cy="2021961"/>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E339AF-DEFB-4D93-A89F-83ACE9C20B5B}"/>
              </a:ext>
            </a:extLst>
          </p:cNvPr>
          <p:cNvSpPr>
            <a:spLocks noGrp="1"/>
          </p:cNvSpPr>
          <p:nvPr>
            <p:ph idx="1"/>
          </p:nvPr>
        </p:nvSpPr>
        <p:spPr>
          <a:xfrm>
            <a:off x="5039138" y="2314065"/>
            <a:ext cx="6271591" cy="3748806"/>
          </a:xfrm>
        </p:spPr>
        <p:txBody>
          <a:bodyPr anchor="t">
            <a:normAutofit fontScale="92500" lnSpcReduction="20000"/>
          </a:bodyPr>
          <a:lstStyle/>
          <a:p>
            <a:pPr>
              <a:lnSpc>
                <a:spcPct val="90000"/>
              </a:lnSpc>
            </a:pPr>
            <a:r>
              <a:rPr lang="en-US" sz="1800" dirty="0"/>
              <a:t>The collected data</a:t>
            </a:r>
          </a:p>
          <a:p>
            <a:pPr lvl="1">
              <a:lnSpc>
                <a:spcPct val="90000"/>
              </a:lnSpc>
            </a:pPr>
            <a:r>
              <a:rPr lang="en-US" dirty="0">
                <a:solidFill>
                  <a:srgbClr val="00B050"/>
                </a:solidFill>
                <a:hlinkClick r:id="rId5">
                  <a:extLst>
                    <a:ext uri="{A12FA001-AC4F-418D-AE19-62706E023703}">
                      <ahyp:hlinkClr xmlns:ahyp="http://schemas.microsoft.com/office/drawing/2018/hyperlinkcolor" val="tx"/>
                    </a:ext>
                  </a:extLst>
                </a:hlinkClick>
              </a:rPr>
              <a:t>https://github.com/ryurko/nflscrapR-data/tree/master/play_by_play_data/regular_season</a:t>
            </a:r>
            <a:endParaRPr lang="en-US" dirty="0">
              <a:solidFill>
                <a:srgbClr val="00B050"/>
              </a:solidFill>
            </a:endParaRPr>
          </a:p>
          <a:p>
            <a:pPr lvl="1">
              <a:lnSpc>
                <a:spcPct val="90000"/>
              </a:lnSpc>
            </a:pPr>
            <a:r>
              <a:rPr lang="en-US" dirty="0"/>
              <a:t>156 Attributes</a:t>
            </a:r>
          </a:p>
          <a:p>
            <a:pPr lvl="1">
              <a:lnSpc>
                <a:spcPct val="90000"/>
              </a:lnSpc>
            </a:pPr>
            <a:r>
              <a:rPr lang="en-US" dirty="0"/>
              <a:t>45,000+ observations</a:t>
            </a:r>
          </a:p>
          <a:p>
            <a:pPr>
              <a:lnSpc>
                <a:spcPct val="90000"/>
              </a:lnSpc>
            </a:pPr>
            <a:r>
              <a:rPr lang="en-US" sz="1800" dirty="0"/>
              <a:t>After Knowledge-Based Reduction</a:t>
            </a:r>
          </a:p>
          <a:p>
            <a:pPr lvl="1">
              <a:lnSpc>
                <a:spcPct val="90000"/>
              </a:lnSpc>
            </a:pPr>
            <a:r>
              <a:rPr lang="en-US" dirty="0"/>
              <a:t>18 Attributes (Including one, self made)</a:t>
            </a:r>
          </a:p>
          <a:p>
            <a:pPr lvl="1">
              <a:lnSpc>
                <a:spcPct val="90000"/>
              </a:lnSpc>
            </a:pPr>
            <a:r>
              <a:rPr lang="en-US" dirty="0"/>
              <a:t>587 Observations</a:t>
            </a:r>
          </a:p>
          <a:p>
            <a:pPr>
              <a:lnSpc>
                <a:spcPct val="90000"/>
              </a:lnSpc>
            </a:pPr>
            <a:r>
              <a:rPr lang="en-US" sz="1800" dirty="0"/>
              <a:t>Further Knowledge Based Reduction</a:t>
            </a:r>
          </a:p>
          <a:p>
            <a:pPr lvl="1">
              <a:lnSpc>
                <a:spcPct val="90000"/>
              </a:lnSpc>
            </a:pPr>
            <a:r>
              <a:rPr lang="en-US" dirty="0"/>
              <a:t>4 data sets created</a:t>
            </a:r>
          </a:p>
          <a:p>
            <a:pPr lvl="1">
              <a:lnSpc>
                <a:spcPct val="90000"/>
              </a:lnSpc>
            </a:pPr>
            <a:r>
              <a:rPr lang="en-US" dirty="0"/>
              <a:t>Pass | Run</a:t>
            </a:r>
          </a:p>
          <a:p>
            <a:pPr lvl="1">
              <a:lnSpc>
                <a:spcPct val="90000"/>
              </a:lnSpc>
            </a:pPr>
            <a:r>
              <a:rPr lang="en-US" dirty="0"/>
              <a:t>Offense | Defense</a:t>
            </a:r>
          </a:p>
          <a:p>
            <a:pPr lvl="1">
              <a:lnSpc>
                <a:spcPct val="90000"/>
              </a:lnSpc>
            </a:pPr>
            <a:endParaRPr lang="en-US" sz="1100" dirty="0"/>
          </a:p>
        </p:txBody>
      </p:sp>
    </p:spTree>
    <p:extLst>
      <p:ext uri="{BB962C8B-B14F-4D97-AF65-F5344CB8AC3E}">
        <p14:creationId xmlns:p14="http://schemas.microsoft.com/office/powerpoint/2010/main" val="2784359039"/>
      </p:ext>
    </p:extLst>
  </p:cSld>
  <p:clrMapOvr>
    <a:masterClrMapping/>
  </p:clrMapOvr>
  <mc:AlternateContent xmlns:mc="http://schemas.openxmlformats.org/markup-compatibility/2006" xmlns:p14="http://schemas.microsoft.com/office/powerpoint/2010/main">
    <mc:Choice Requires="p14">
      <p:transition spd="slow" p14:dur="2000" advTm="235441"/>
    </mc:Choice>
    <mc:Fallback xmlns="">
      <p:transition spd="slow" advTm="23544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C6B7-7B9D-49E8-B9BC-74816B13FBE4}"/>
              </a:ext>
            </a:extLst>
          </p:cNvPr>
          <p:cNvSpPr>
            <a:spLocks noGrp="1"/>
          </p:cNvSpPr>
          <p:nvPr>
            <p:ph type="title"/>
          </p:nvPr>
        </p:nvSpPr>
        <p:spPr>
          <a:xfrm>
            <a:off x="3532842" y="8928"/>
            <a:ext cx="4648201" cy="1526047"/>
          </a:xfrm>
        </p:spPr>
        <p:txBody>
          <a:bodyPr>
            <a:normAutofit fontScale="90000"/>
          </a:bodyPr>
          <a:lstStyle/>
          <a:p>
            <a:pPr algn="ctr"/>
            <a:r>
              <a:rPr lang="en-US" dirty="0"/>
              <a:t>PCA for </a:t>
            </a:r>
            <a:br>
              <a:rPr lang="en-US" dirty="0"/>
            </a:br>
            <a:r>
              <a:rPr lang="en-US" dirty="0"/>
              <a:t>dimension reduction</a:t>
            </a:r>
            <a:br>
              <a:rPr lang="en-US" dirty="0"/>
            </a:br>
            <a:r>
              <a:rPr lang="en-US" dirty="0"/>
              <a:t>Passing</a:t>
            </a:r>
          </a:p>
        </p:txBody>
      </p:sp>
      <p:pic>
        <p:nvPicPr>
          <p:cNvPr id="11" name="Picture 10" descr="A close up of a map&#10;&#10;Description automatically generated">
            <a:extLst>
              <a:ext uri="{FF2B5EF4-FFF2-40B4-BE49-F238E27FC236}">
                <a16:creationId xmlns:a16="http://schemas.microsoft.com/office/drawing/2014/main" id="{9DD29DD0-BEFD-4592-9D2D-92A6FB48A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056" y="2184455"/>
            <a:ext cx="5570862" cy="3970537"/>
          </a:xfrm>
          <a:prstGeom prst="rect">
            <a:avLst/>
          </a:prstGeom>
        </p:spPr>
      </p:pic>
      <p:pic>
        <p:nvPicPr>
          <p:cNvPr id="13" name="Picture 12" descr="A close up of a map&#10;&#10;Description automatically generated">
            <a:extLst>
              <a:ext uri="{FF2B5EF4-FFF2-40B4-BE49-F238E27FC236}">
                <a16:creationId xmlns:a16="http://schemas.microsoft.com/office/drawing/2014/main" id="{BCC7C080-C05C-40C3-99D8-F0EB551FF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082" y="2184455"/>
            <a:ext cx="5570861" cy="3970536"/>
          </a:xfrm>
          <a:prstGeom prst="rect">
            <a:avLst/>
          </a:prstGeom>
        </p:spPr>
      </p:pic>
      <p:sp>
        <p:nvSpPr>
          <p:cNvPr id="14" name="TextBox 13">
            <a:extLst>
              <a:ext uri="{FF2B5EF4-FFF2-40B4-BE49-F238E27FC236}">
                <a16:creationId xmlns:a16="http://schemas.microsoft.com/office/drawing/2014/main" id="{27D6D58C-7684-4699-B24D-F63E6CF7EA23}"/>
              </a:ext>
            </a:extLst>
          </p:cNvPr>
          <p:cNvSpPr txBox="1"/>
          <p:nvPr/>
        </p:nvSpPr>
        <p:spPr>
          <a:xfrm>
            <a:off x="2669893" y="1534975"/>
            <a:ext cx="1071716" cy="369332"/>
          </a:xfrm>
          <a:prstGeom prst="rect">
            <a:avLst/>
          </a:prstGeom>
          <a:noFill/>
        </p:spPr>
        <p:txBody>
          <a:bodyPr wrap="square" rtlCol="0">
            <a:spAutoFit/>
          </a:bodyPr>
          <a:lstStyle/>
          <a:p>
            <a:r>
              <a:rPr lang="en-US" dirty="0"/>
              <a:t>Offense</a:t>
            </a:r>
          </a:p>
        </p:txBody>
      </p:sp>
      <p:sp>
        <p:nvSpPr>
          <p:cNvPr id="16" name="TextBox 15">
            <a:extLst>
              <a:ext uri="{FF2B5EF4-FFF2-40B4-BE49-F238E27FC236}">
                <a16:creationId xmlns:a16="http://schemas.microsoft.com/office/drawing/2014/main" id="{B2190912-AE4D-459A-8777-B17D06C7FAF9}"/>
              </a:ext>
            </a:extLst>
          </p:cNvPr>
          <p:cNvSpPr txBox="1"/>
          <p:nvPr/>
        </p:nvSpPr>
        <p:spPr>
          <a:xfrm>
            <a:off x="8356519" y="1534975"/>
            <a:ext cx="1259458" cy="369332"/>
          </a:xfrm>
          <a:prstGeom prst="rect">
            <a:avLst/>
          </a:prstGeom>
          <a:noFill/>
        </p:spPr>
        <p:txBody>
          <a:bodyPr wrap="square" rtlCol="0">
            <a:spAutoFit/>
          </a:bodyPr>
          <a:lstStyle/>
          <a:p>
            <a:r>
              <a:rPr lang="en-US" dirty="0"/>
              <a:t>Defense</a:t>
            </a:r>
          </a:p>
        </p:txBody>
      </p:sp>
    </p:spTree>
    <p:extLst>
      <p:ext uri="{BB962C8B-B14F-4D97-AF65-F5344CB8AC3E}">
        <p14:creationId xmlns:p14="http://schemas.microsoft.com/office/powerpoint/2010/main" val="3871855592"/>
      </p:ext>
    </p:extLst>
  </p:cSld>
  <p:clrMapOvr>
    <a:masterClrMapping/>
  </p:clrMapOvr>
  <mc:AlternateContent xmlns:mc="http://schemas.openxmlformats.org/markup-compatibility/2006" xmlns:p14="http://schemas.microsoft.com/office/powerpoint/2010/main">
    <mc:Choice Requires="p14">
      <p:transition spd="slow" p14:dur="2000" advTm="94340"/>
    </mc:Choice>
    <mc:Fallback xmlns="">
      <p:transition spd="slow" advTm="94340"/>
    </mc:Fallback>
  </mc:AlternateContent>
  <p:extLst>
    <p:ext uri="{3A86A75C-4F4B-4683-9AE1-C65F6400EC91}">
      <p14:laserTraceLst xmlns:p14="http://schemas.microsoft.com/office/powerpoint/2010/main">
        <p14:tracePtLst>
          <p14:tracePt t="71915" x="774700" y="4371975"/>
          <p14:tracePt t="71995" x="788988" y="4367213"/>
          <p14:tracePt t="72002" x="804863" y="4351338"/>
          <p14:tracePt t="72008" x="823913" y="4337050"/>
          <p14:tracePt t="72016" x="858838" y="4322763"/>
          <p14:tracePt t="72025" x="873125" y="4306888"/>
          <p14:tracePt t="72033" x="893763" y="4302125"/>
          <p14:tracePt t="72040" x="919163" y="4287838"/>
          <p14:tracePt t="72050" x="938213" y="4278313"/>
          <p14:tracePt t="72056" x="958850" y="4267200"/>
          <p14:tracePt t="72062" x="982663" y="4257675"/>
          <p14:tracePt t="72071" x="998538" y="4243388"/>
          <p14:tracePt t="72078" x="1027113" y="4227513"/>
          <p14:tracePt t="72087" x="1071563" y="4208463"/>
          <p14:tracePt t="72095" x="1131888" y="4192588"/>
          <p14:tracePt t="72104" x="1185863" y="4173538"/>
          <p14:tracePt t="72108" x="1255713" y="4152900"/>
          <p14:tracePt t="72117" x="1325563" y="4133850"/>
          <p14:tracePt t="72124" x="1409700" y="4113213"/>
          <p14:tracePt t="72133" x="1463675" y="4103688"/>
          <p14:tracePt t="72140" x="1533525" y="4094163"/>
          <p14:tracePt t="72150" x="1603375" y="4084638"/>
          <p14:tracePt t="72157" x="1657350" y="4073525"/>
          <p14:tracePt t="72164" x="1712913" y="4073525"/>
          <p14:tracePt t="72172" x="1766888" y="4064000"/>
          <p14:tracePt t="72179" x="1806575" y="4064000"/>
          <p14:tracePt t="72187" x="1862138" y="4054475"/>
          <p14:tracePt t="72195" x="1916113" y="4044950"/>
          <p14:tracePt t="72204" x="1976438" y="4033838"/>
          <p14:tracePt t="72210" x="2030413" y="4019550"/>
          <p14:tracePt t="72220" x="2100263" y="3998913"/>
          <p14:tracePt t="72224" x="2170113" y="3979863"/>
          <p14:tracePt t="72233" x="2238375" y="3959225"/>
          <p14:tracePt t="72241" x="2298700" y="3949700"/>
          <p14:tracePt t="72250" x="2352675" y="3930650"/>
          <p14:tracePt t="72256" x="2408238" y="3930650"/>
          <p14:tracePt t="72264" x="2462213" y="3919538"/>
          <p14:tracePt t="72272" x="2501900" y="3919538"/>
          <p14:tracePt t="72278" x="2536825" y="3910013"/>
          <p14:tracePt t="72287" x="2576513" y="3910013"/>
          <p14:tracePt t="72295" x="2595563" y="3905250"/>
          <p14:tracePt t="72304" x="2625725" y="3895725"/>
          <p14:tracePt t="72311" x="2651125" y="3890963"/>
          <p14:tracePt t="72319" x="2681288" y="3890963"/>
          <p14:tracePt t="72327" x="2709863" y="3875088"/>
          <p14:tracePt t="72333" x="2735263" y="3865563"/>
          <p14:tracePt t="72340" x="2765425" y="3860800"/>
          <p14:tracePt t="72350" x="2805113" y="3851275"/>
          <p14:tracePt t="72357" x="2849563" y="3840163"/>
          <p14:tracePt t="72365" x="2903538" y="3830638"/>
          <p14:tracePt t="72373" x="2959100" y="3825875"/>
          <p14:tracePt t="72381" x="3013075" y="3825875"/>
          <p14:tracePt t="72387" x="3068638" y="3825875"/>
          <p14:tracePt t="72395" x="3122613" y="3816350"/>
          <p14:tracePt t="72404" x="3176588" y="3816350"/>
          <p14:tracePt t="72410" x="3206750" y="3806825"/>
          <p14:tracePt t="72419" x="3221038" y="3806825"/>
          <p14:tracePt t="72427" x="3236913" y="3806825"/>
          <p14:tracePt t="72435" x="3246438" y="3806825"/>
          <p14:tracePt t="72440" x="3246438" y="3800475"/>
          <p14:tracePt t="72490" x="3251200" y="3800475"/>
          <p14:tracePt t="72495" x="3276600" y="3800475"/>
          <p14:tracePt t="72504" x="3300413" y="3800475"/>
          <p14:tracePt t="72510" x="3330575" y="3800475"/>
          <p14:tracePt t="72519" x="3351213" y="3800475"/>
          <p14:tracePt t="72527" x="3381375" y="3800475"/>
          <p14:tracePt t="72535" x="3400425" y="3800475"/>
          <p14:tracePt t="72542" x="3425825" y="3795713"/>
          <p14:tracePt t="72548" x="3435350" y="3795713"/>
          <p14:tracePt t="72557" x="3460750" y="3786188"/>
          <p14:tracePt t="72564" x="3470275" y="3786188"/>
          <p14:tracePt t="72573" x="3484563" y="3781425"/>
          <p14:tracePt t="72581" x="3494088" y="3781425"/>
          <p14:tracePt t="72589" x="3505200" y="3781425"/>
          <p14:tracePt t="72596" x="3509963" y="3781425"/>
          <p14:tracePt t="72604" x="3509963" y="3776663"/>
          <p14:tracePt t="72610" x="3514725" y="3776663"/>
          <p14:tracePt t="72623" x="3519488" y="3776663"/>
          <p14:tracePt t="72630" x="3524250" y="3776663"/>
          <p14:tracePt t="72639" x="3540125" y="3767138"/>
          <p14:tracePt t="72646" x="3544888" y="3767138"/>
          <p14:tracePt t="72655" x="3554413" y="3760788"/>
          <p14:tracePt t="72661" x="3568700" y="3760788"/>
          <p14:tracePt t="72669" x="3579813" y="3760788"/>
          <p14:tracePt t="72676" x="3594100" y="3760788"/>
          <p14:tracePt t="72685" x="3608388" y="3760788"/>
          <p14:tracePt t="72692" x="3619500" y="3760788"/>
          <p14:tracePt t="72701" x="3633788" y="3760788"/>
          <p14:tracePt t="72709" x="3643313" y="3760788"/>
          <p14:tracePt t="72714" x="3659188" y="3760788"/>
          <p14:tracePt t="72723" x="3668713" y="3760788"/>
          <p14:tracePt t="72730" x="3683000" y="3760788"/>
          <p14:tracePt t="72739" x="3698875" y="3756025"/>
          <p14:tracePt t="72746" x="3717925" y="3756025"/>
          <p14:tracePt t="72755" x="3748088" y="3746500"/>
          <p14:tracePt t="72763" x="3787775" y="3746500"/>
          <p14:tracePt t="72770" x="3832225" y="3736975"/>
          <p14:tracePt t="72776" x="3886200" y="3736975"/>
          <p14:tracePt t="72785" x="3941763" y="3736975"/>
          <p14:tracePt t="72793" x="3981450" y="3736975"/>
          <p14:tracePt t="72801" x="4000500" y="3736975"/>
          <p14:tracePt t="72809" x="4016375" y="3736975"/>
          <p14:tracePt t="72817" x="4025900" y="3736975"/>
          <p14:tracePt t="72823" x="4040188" y="3732213"/>
          <p14:tracePt t="72830" x="4056063" y="3732213"/>
          <p14:tracePt t="72839" x="4065588" y="3732213"/>
          <p14:tracePt t="72847" x="4090988" y="3727450"/>
          <p14:tracePt t="72855" x="4110038" y="3727450"/>
          <p14:tracePt t="72863" x="4140200" y="3716338"/>
          <p14:tracePt t="72872" x="4194175" y="3716338"/>
          <p14:tracePt t="72886" x="4298950" y="3716338"/>
          <p14:tracePt t="72893" x="4329113" y="3716338"/>
          <p14:tracePt t="72902" x="4359275" y="3716338"/>
          <p14:tracePt t="72908" x="4373563" y="3711575"/>
          <p14:tracePt t="72917" x="4387850" y="3711575"/>
          <p14:tracePt t="72925" x="4398963" y="3711575"/>
          <p14:tracePt t="72931" x="4413250" y="3711575"/>
          <p14:tracePt t="72939" x="4422775" y="3711575"/>
          <p14:tracePt t="72946" x="4438650" y="3711575"/>
          <p14:tracePt t="72955" x="4457700" y="3711575"/>
          <p14:tracePt t="72963" x="4483100" y="3711575"/>
          <p14:tracePt t="72971" x="4502150" y="3711575"/>
          <p14:tracePt t="72978" x="4511675" y="3711575"/>
          <p14:tracePt t="72987" x="4537075" y="3711575"/>
          <p14:tracePt t="72992" x="4546600" y="3711575"/>
          <p14:tracePt t="73001" x="4562475" y="3711575"/>
          <p14:tracePt t="73008" x="4572000" y="3711575"/>
          <p14:tracePt t="73017" x="4586288" y="3711575"/>
          <p14:tracePt t="73025" x="4602163" y="3716338"/>
          <p14:tracePt t="73034" x="4611688" y="3716338"/>
          <p14:tracePt t="73039" x="4625975" y="3727450"/>
          <p14:tracePt t="73047" x="4641850" y="3732213"/>
          <p14:tracePt t="73055" x="4656138" y="3736975"/>
          <p14:tracePt t="73063" x="4676775" y="3751263"/>
          <p14:tracePt t="73071" x="4705350" y="3760788"/>
          <p14:tracePt t="73078" x="4730750" y="3767138"/>
          <p14:tracePt t="73087" x="4760913" y="3776663"/>
          <p14:tracePt t="73092" x="4791075" y="3776663"/>
          <p14:tracePt t="73100" x="4810125" y="3781425"/>
          <p14:tracePt t="73108" x="4830763" y="3790950"/>
          <p14:tracePt t="73117" x="4864100" y="3795713"/>
          <p14:tracePt t="73125" x="4884738" y="3806825"/>
          <p14:tracePt t="73133" x="4899025" y="3811588"/>
          <p14:tracePt t="73141" x="4910138" y="3821113"/>
          <p14:tracePt t="73146" x="4924425" y="3825875"/>
          <p14:tracePt t="73155" x="4929188" y="3830638"/>
          <p14:tracePt t="73162" x="4945063" y="3835400"/>
          <p14:tracePt t="73171" x="4954588" y="3835400"/>
          <p14:tracePt t="73179" x="4968875" y="3851275"/>
          <p14:tracePt t="73187" x="4984750" y="3860800"/>
          <p14:tracePt t="73195" x="5003800" y="3865563"/>
          <p14:tracePt t="73203" x="5018088" y="3870325"/>
          <p14:tracePt t="73208" x="5043488" y="3886200"/>
          <p14:tracePt t="73216" x="5064125" y="3895725"/>
          <p14:tracePt t="73225" x="5078413" y="3900488"/>
          <p14:tracePt t="73233" x="5087938" y="3910013"/>
          <p14:tracePt t="73240" x="5097463" y="3910013"/>
          <p14:tracePt t="73250" x="5103813" y="3910013"/>
          <p14:tracePt t="73256" x="5103813" y="3914775"/>
          <p14:tracePt t="73299" x="5113338" y="3919538"/>
          <p14:tracePt t="73307" x="5127625" y="3925888"/>
          <p14:tracePt t="73312" x="5143500" y="3935413"/>
          <p14:tracePt t="73321" x="5148263" y="3940175"/>
          <p14:tracePt t="73330" x="5153025" y="3949700"/>
          <p14:tracePt t="73337" x="5153025" y="3959225"/>
          <p14:tracePt t="73344" x="5157788" y="3965575"/>
          <p14:tracePt t="73354" x="5157788" y="3970338"/>
          <p14:tracePt t="73360" x="5162550" y="3979863"/>
          <p14:tracePt t="73368" x="5172075" y="3994150"/>
          <p14:tracePt t="73374" x="5172075" y="4010025"/>
          <p14:tracePt t="73383" x="5176838" y="4019550"/>
          <p14:tracePt t="73391" x="5176838" y="4033838"/>
          <p14:tracePt t="73399" x="5176838" y="4044950"/>
          <p14:tracePt t="73407" x="5176838" y="4059238"/>
          <p14:tracePt t="73414" x="5176838" y="4073525"/>
          <p14:tracePt t="73423" x="5176838" y="4084638"/>
          <p14:tracePt t="73429" x="5176838" y="4098925"/>
          <p14:tracePt t="73437" x="5167313" y="4113213"/>
          <p14:tracePt t="73444" x="5167313" y="4124325"/>
          <p14:tracePt t="73453" x="5157788" y="4138613"/>
          <p14:tracePt t="73460" x="5148263" y="4152900"/>
          <p14:tracePt t="73469" x="5143500" y="4168775"/>
          <p14:tracePt t="73476" x="5127625" y="4178300"/>
          <p14:tracePt t="73483" x="5122863" y="4192588"/>
          <p14:tracePt t="73491" x="5108575" y="4208463"/>
          <p14:tracePt t="73500" x="5092700" y="4222750"/>
          <p14:tracePt t="73506" x="5078413" y="4238625"/>
          <p14:tracePt t="73515" x="5064125" y="4248150"/>
          <p14:tracePt t="73523" x="5048250" y="4262438"/>
          <p14:tracePt t="73531" x="5038725" y="4278313"/>
          <p14:tracePt t="73537" x="5013325" y="4292600"/>
          <p14:tracePt t="73544" x="4984750" y="4306888"/>
          <p14:tracePt t="73553" x="4938713" y="4327525"/>
          <p14:tracePt t="73561" x="4894263" y="4346575"/>
          <p14:tracePt t="73570" x="4849813" y="4362450"/>
          <p14:tracePt t="73576" x="4805363" y="4371975"/>
          <p14:tracePt t="73583" x="4760913" y="4391025"/>
          <p14:tracePt t="73590" x="4716463" y="4397375"/>
          <p14:tracePt t="73600" x="4672013" y="4406900"/>
          <p14:tracePt t="73607" x="4641850" y="4416425"/>
          <p14:tracePt t="73614" x="4611688" y="4421188"/>
          <p14:tracePt t="73623" x="4581525" y="4430713"/>
          <p14:tracePt t="73631" x="4537075" y="4437063"/>
          <p14:tracePt t="73637" x="4497388" y="4446588"/>
          <p14:tracePt t="73644" x="4438650" y="4456113"/>
          <p14:tracePt t="73653" x="4383088" y="4465638"/>
          <p14:tracePt t="73661" x="4303713" y="4486275"/>
          <p14:tracePt t="73670" x="4219575" y="4495800"/>
          <p14:tracePt t="73676" x="4149725" y="4505325"/>
          <p14:tracePt t="73686" x="4070350" y="4516438"/>
          <p14:tracePt t="73694" x="3990975" y="4525963"/>
          <p14:tracePt t="73700" x="3911600" y="4525963"/>
          <p14:tracePt t="73706" x="3841750" y="4535488"/>
          <p14:tracePt t="73715" x="3773488" y="4545013"/>
          <p14:tracePt t="73723" x="3708400" y="4545013"/>
          <p14:tracePt t="73731" x="3638550" y="4556125"/>
          <p14:tracePt t="73739" x="3584575" y="4556125"/>
          <p14:tracePt t="73746" x="3529013" y="4565650"/>
          <p14:tracePt t="73753" x="3475038" y="4565650"/>
          <p14:tracePt t="73761" x="3409950" y="4565650"/>
          <p14:tracePt t="73769" x="3330575" y="4565650"/>
          <p14:tracePt t="73776" x="3260725" y="4565650"/>
          <p14:tracePt t="73785" x="3181350" y="4565650"/>
          <p14:tracePt t="73793" x="3113088" y="4575175"/>
          <p14:tracePt t="73801" x="3033713" y="4575175"/>
          <p14:tracePt t="73807" x="2954338" y="4584700"/>
          <p14:tracePt t="73814" x="2884488" y="4595813"/>
          <p14:tracePt t="73822" x="2805113" y="4605338"/>
          <p14:tracePt t="73830" x="2749550" y="4614863"/>
          <p14:tracePt t="73839" x="2681288" y="4614863"/>
          <p14:tracePt t="73846" x="2625725" y="4624388"/>
          <p14:tracePt t="73855" x="2571750" y="4624388"/>
          <p14:tracePt t="73861" x="2516188" y="4624388"/>
          <p14:tracePt t="73869" x="2476500" y="4624388"/>
          <p14:tracePt t="73876" x="2422525" y="4624388"/>
          <p14:tracePt t="73885" x="2382838" y="4624388"/>
          <p14:tracePt t="73893" x="2338388" y="4629150"/>
          <p14:tracePt t="73903" x="2282825" y="4629150"/>
          <p14:tracePt t="73908" x="2228850" y="4640263"/>
          <p14:tracePt t="73914" x="2198688" y="4640263"/>
          <p14:tracePt t="73923" x="2179638" y="4649788"/>
          <p14:tracePt t="73932" x="2154238" y="4654550"/>
          <p14:tracePt t="73939" x="2135188" y="4664075"/>
          <p14:tracePt t="73946" x="2114550" y="4664075"/>
          <p14:tracePt t="73955" x="2100263" y="4668838"/>
          <p14:tracePt t="73963" x="2079625" y="4675188"/>
          <p14:tracePt t="73970" x="2065338" y="4675188"/>
          <p14:tracePt t="73976" x="2044700" y="4684713"/>
          <p14:tracePt t="73985" x="2030413" y="4689475"/>
          <p14:tracePt t="73992" x="1990725" y="4699000"/>
          <p14:tracePt t="74001" x="1930400" y="4719638"/>
          <p14:tracePt t="74008" x="1876425" y="4729163"/>
          <p14:tracePt t="74016" x="1822450" y="4738688"/>
          <p14:tracePt t="74024" x="1766888" y="4743450"/>
          <p14:tracePt t="74031" x="1708150" y="4754563"/>
          <p14:tracePt t="74039" x="1652588" y="4764088"/>
          <p14:tracePt t="74046" x="1608138" y="4773613"/>
          <p14:tracePt t="74056" x="1568450" y="4773613"/>
          <p14:tracePt t="74062" x="1538288" y="4778375"/>
          <p14:tracePt t="74071" x="1509713" y="4787900"/>
          <p14:tracePt t="74076" x="1470025" y="4787900"/>
          <p14:tracePt t="74085" x="1435100" y="4794250"/>
          <p14:tracePt t="74093" x="1395413" y="4794250"/>
          <p14:tracePt t="74101" x="1365250" y="4813300"/>
          <p14:tracePt t="74108" x="1311275" y="4813300"/>
          <p14:tracePt t="74117" x="1285875" y="4818063"/>
          <p14:tracePt t="74125" x="1276350" y="4829175"/>
          <p14:tracePt t="74133" x="1260475" y="4833938"/>
          <p14:tracePt t="74139" x="1255713" y="4833938"/>
          <p14:tracePt t="74146" x="1241425" y="4838700"/>
          <p14:tracePt t="74156" x="1236663" y="4843463"/>
          <p14:tracePt t="74163" x="1225550" y="4852988"/>
          <p14:tracePt t="74172" x="1211263" y="4857750"/>
          <p14:tracePt t="74178" x="1196975" y="4862513"/>
          <p14:tracePt t="74188" x="1181100" y="4873625"/>
          <p14:tracePt t="74193" x="1150938" y="4878388"/>
          <p14:tracePt t="74200" x="1136650" y="4887913"/>
          <p14:tracePt t="74209" x="1117600" y="4887913"/>
          <p14:tracePt t="74216" x="1101725" y="4892675"/>
          <p14:tracePt t="74224" x="1092200" y="4897438"/>
          <p14:tracePt t="74233" x="1077913" y="4897438"/>
          <p14:tracePt t="74240" x="1071563" y="4897438"/>
          <p14:tracePt t="74516" x="1071563" y="4908550"/>
          <p14:tracePt t="74525" x="1066800" y="4913313"/>
          <p14:tracePt t="74532" x="1062038" y="4913313"/>
          <p14:tracePt t="74773" x="0" y="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9D014EBA-ACA6-4EE7-A7B5-873391550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6476F3B8-15F2-4808-A5AC-D7E88A296867}"/>
              </a:ext>
            </a:extLst>
          </p:cNvPr>
          <p:cNvSpPr>
            <a:spLocks noGrp="1"/>
          </p:cNvSpPr>
          <p:nvPr>
            <p:ph type="title"/>
          </p:nvPr>
        </p:nvSpPr>
        <p:spPr>
          <a:xfrm>
            <a:off x="6673871" y="1691640"/>
            <a:ext cx="5029201" cy="2773679"/>
          </a:xfrm>
        </p:spPr>
        <p:txBody>
          <a:bodyPr vert="horz" lIns="91440" tIns="45720" rIns="91440" bIns="45720" rtlCol="0" anchor="b">
            <a:normAutofit/>
          </a:bodyPr>
          <a:lstStyle/>
          <a:p>
            <a:pPr algn="ctr">
              <a:lnSpc>
                <a:spcPct val="90000"/>
              </a:lnSpc>
            </a:pP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Bayesian Models</a:t>
            </a:r>
            <a:b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Passing Offense</a:t>
            </a:r>
          </a:p>
        </p:txBody>
      </p:sp>
      <p:sp>
        <p:nvSpPr>
          <p:cNvPr id="27" name="Rectangle 26">
            <a:extLst>
              <a:ext uri="{FF2B5EF4-FFF2-40B4-BE49-F238E27FC236}">
                <a16:creationId xmlns:a16="http://schemas.microsoft.com/office/drawing/2014/main" id="{75089BDF-B468-4EE6-A043-9EC3701F9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 y="0"/>
            <a:ext cx="6093044" cy="6858000"/>
          </a:xfrm>
          <a:prstGeom prst="rect">
            <a:avLst/>
          </a:prstGeom>
          <a:solidFill>
            <a:schemeClr val="tx1"/>
          </a:solidFill>
          <a:ln>
            <a:noFill/>
          </a:ln>
          <a:effectLst>
            <a:innerShdw blurRad="63500" dist="127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 name="Picture 8" descr="A close up of a necklace&#10;&#10;Description automatically generated">
            <a:extLst>
              <a:ext uri="{FF2B5EF4-FFF2-40B4-BE49-F238E27FC236}">
                <a16:creationId xmlns:a16="http://schemas.microsoft.com/office/drawing/2014/main" id="{B3B62F9B-2F25-40F6-98BF-10321205F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4480" y="256633"/>
            <a:ext cx="2963804" cy="2403523"/>
          </a:xfrm>
          <a:prstGeom prst="rect">
            <a:avLst/>
          </a:prstGeom>
        </p:spPr>
      </p:pic>
      <p:sp useBgFill="1">
        <p:nvSpPr>
          <p:cNvPr id="29" name="Rectangle 28">
            <a:extLst>
              <a:ext uri="{FF2B5EF4-FFF2-40B4-BE49-F238E27FC236}">
                <a16:creationId xmlns:a16="http://schemas.microsoft.com/office/drawing/2014/main" id="{3ACF228F-BF3A-4F1A-AC24-767F87D38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528" y="0"/>
            <a:ext cx="91440" cy="3383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7" name="Picture 6" descr="A close up of a necklace&#10;&#10;Description automatically generated">
            <a:extLst>
              <a:ext uri="{FF2B5EF4-FFF2-40B4-BE49-F238E27FC236}">
                <a16:creationId xmlns:a16="http://schemas.microsoft.com/office/drawing/2014/main" id="{21742EB0-D544-4CD4-A352-560126F22A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57731"/>
            <a:ext cx="2963804" cy="2202425"/>
          </a:xfrm>
          <a:prstGeom prst="rect">
            <a:avLst/>
          </a:prstGeom>
        </p:spPr>
      </p:pic>
      <p:sp useBgFill="1">
        <p:nvSpPr>
          <p:cNvPr id="31" name="Rectangle 30">
            <a:extLst>
              <a:ext uri="{FF2B5EF4-FFF2-40B4-BE49-F238E27FC236}">
                <a16:creationId xmlns:a16="http://schemas.microsoft.com/office/drawing/2014/main" id="{49E116DB-34EA-4356-A602-A04958734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4" descr="A close up of a logo&#10;&#10;Description automatically generated">
            <a:extLst>
              <a:ext uri="{FF2B5EF4-FFF2-40B4-BE49-F238E27FC236}">
                <a16:creationId xmlns:a16="http://schemas.microsoft.com/office/drawing/2014/main" id="{0515C2E1-2DC0-407F-8A69-1A9502236F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184" y="3474720"/>
            <a:ext cx="5696339" cy="3383280"/>
          </a:xfrm>
          <a:prstGeom prst="rect">
            <a:avLst/>
          </a:prstGeom>
        </p:spPr>
      </p:pic>
    </p:spTree>
    <p:extLst>
      <p:ext uri="{BB962C8B-B14F-4D97-AF65-F5344CB8AC3E}">
        <p14:creationId xmlns:p14="http://schemas.microsoft.com/office/powerpoint/2010/main" val="1264626579"/>
      </p:ext>
    </p:extLst>
  </p:cSld>
  <p:clrMapOvr>
    <a:masterClrMapping/>
  </p:clrMapOvr>
  <mc:AlternateContent xmlns:mc="http://schemas.openxmlformats.org/markup-compatibility/2006" xmlns:p14="http://schemas.microsoft.com/office/powerpoint/2010/main">
    <mc:Choice Requires="p14">
      <p:transition spd="slow" p14:dur="2000" advTm="176400"/>
    </mc:Choice>
    <mc:Fallback xmlns="">
      <p:transition spd="slow" advTm="176400"/>
    </mc:Fallback>
  </mc:AlternateContent>
  <p:extLst>
    <p:ext uri="{3A86A75C-4F4B-4683-9AE1-C65F6400EC91}">
      <p14:laserTraceLst xmlns:p14="http://schemas.microsoft.com/office/powerpoint/2010/main">
        <p14:tracePtLst>
          <p14:tracePt t="111202" x="3152775" y="4397375"/>
          <p14:tracePt t="111300" x="3141663" y="4397375"/>
          <p14:tracePt t="111307" x="3122613" y="4397375"/>
          <p14:tracePt t="111316" x="3108325" y="4397375"/>
          <p14:tracePt t="111324" x="3097213" y="4397375"/>
          <p14:tracePt t="111332" x="3073400" y="4397375"/>
          <p14:tracePt t="111338" x="3062288" y="4397375"/>
          <p14:tracePt t="111346" x="3048000" y="4397375"/>
          <p14:tracePt t="111354" x="3033713" y="4397375"/>
          <p14:tracePt t="111363" x="3022600" y="4397375"/>
          <p14:tracePt t="111369" x="3008313" y="4397375"/>
          <p14:tracePt t="111379" x="2998788" y="4397375"/>
          <p14:tracePt t="111384" x="2994025" y="4397375"/>
          <p14:tracePt t="111392" x="2987675" y="4397375"/>
          <p14:tracePt t="111440" x="2978150" y="4402138"/>
          <p14:tracePt t="111454" x="2973388" y="4402138"/>
          <p14:tracePt t="111463" x="2963863" y="4406900"/>
          <p14:tracePt t="111470" x="2938463" y="4406900"/>
          <p14:tracePt t="111478" x="2919413" y="4406900"/>
          <p14:tracePt t="111486" x="2908300" y="4406900"/>
          <p14:tracePt t="111494" x="2894013" y="4406900"/>
          <p14:tracePt t="111501" x="2879725" y="4416425"/>
          <p14:tracePt t="111508" x="2868613" y="4416425"/>
          <p14:tracePt t="111516" x="2863850" y="4421188"/>
          <p14:tracePt t="111524" x="2854325" y="4421188"/>
          <p14:tracePt t="111533" x="2849563" y="4425950"/>
          <p14:tracePt t="111539" x="2844800" y="4425950"/>
          <p14:tracePt t="111548" x="2840038" y="4425950"/>
          <p14:tracePt t="111554" x="2835275" y="4430713"/>
          <p14:tracePt t="111562" x="2819400" y="4437063"/>
          <p14:tracePt t="111570" x="2809875" y="4446588"/>
          <p14:tracePt t="111578" x="2795588" y="4451350"/>
          <p14:tracePt t="111586" x="2779713" y="4460875"/>
          <p14:tracePt t="111593" x="2770188" y="4465638"/>
          <p14:tracePt t="111601" x="2755900" y="4470400"/>
          <p14:tracePt t="111608" x="2740025" y="4481513"/>
          <p14:tracePt t="111616" x="2725738" y="4491038"/>
          <p14:tracePt t="111624" x="2709863" y="4500563"/>
          <p14:tracePt t="111633" x="2700338" y="4505325"/>
          <p14:tracePt t="111640" x="2686050" y="4516438"/>
          <p14:tracePt t="111648" x="2681288" y="4521200"/>
          <p14:tracePt t="111656" x="2674938" y="4525963"/>
          <p14:tracePt t="111664" x="2670175" y="4525963"/>
          <p14:tracePt t="111670" x="2660650" y="4525963"/>
          <p14:tracePt t="111690" x="2660650" y="4530725"/>
          <p14:tracePt t="111744" x="2655888" y="4535488"/>
          <p14:tracePt t="111756" x="2651125" y="4540250"/>
          <p14:tracePt t="111765" x="2646363" y="4556125"/>
          <p14:tracePt t="111770" x="2641600" y="4570413"/>
          <p14:tracePt t="111779" x="2630488" y="4579938"/>
          <p14:tracePt t="111786" x="2625725" y="4584700"/>
          <p14:tracePt t="111795" x="2625725" y="4595813"/>
          <p14:tracePt t="111802" x="2620963" y="4605338"/>
          <p14:tracePt t="111811" x="2616200" y="4610100"/>
          <p14:tracePt t="111818" x="2616200" y="4614863"/>
          <p14:tracePt t="111824" x="2611438" y="4619625"/>
          <p14:tracePt t="111833" x="2601913" y="4635500"/>
          <p14:tracePt t="111840" x="2595563" y="4640263"/>
          <p14:tracePt t="111849" x="2590800" y="4654550"/>
          <p14:tracePt t="111856" x="2590800" y="4659313"/>
          <p14:tracePt t="111864" x="2586038" y="4668838"/>
          <p14:tracePt t="111871" x="2586038" y="4675188"/>
          <p14:tracePt t="111881" x="2586038" y="4684713"/>
          <p14:tracePt t="111886" x="2576513" y="4694238"/>
          <p14:tracePt t="111894" x="2576513" y="4699000"/>
          <p14:tracePt t="111902" x="2571750" y="4714875"/>
          <p14:tracePt t="111911" x="2571750" y="4724400"/>
          <p14:tracePt t="111918" x="2571750" y="4729163"/>
          <p14:tracePt t="111928" x="2566988" y="4733925"/>
          <p14:tracePt t="111934" x="2566988" y="4743450"/>
          <p14:tracePt t="111940" x="2566988" y="4754563"/>
          <p14:tracePt t="111949" x="2562225" y="4759325"/>
          <p14:tracePt t="111956" x="2555875" y="4773613"/>
          <p14:tracePt t="111964" x="2555875" y="4783138"/>
          <p14:tracePt t="111972" x="2546350" y="4799013"/>
          <p14:tracePt t="111982" x="2541588" y="4803775"/>
          <p14:tracePt t="111988" x="2541588" y="4818063"/>
          <p14:tracePt t="111993" x="2536825" y="4829175"/>
          <p14:tracePt t="112002" x="2527300" y="4843463"/>
          <p14:tracePt t="112011" x="2527300" y="4857750"/>
          <p14:tracePt t="112018" x="2522538" y="4868863"/>
          <p14:tracePt t="112027" x="2522538" y="4883150"/>
          <p14:tracePt t="112034" x="2516188" y="4897438"/>
          <p14:tracePt t="112042" x="2516188" y="4908550"/>
          <p14:tracePt t="112049" x="2516188" y="4922838"/>
          <p14:tracePt t="112056" x="2516188" y="4927600"/>
          <p14:tracePt t="112065" x="2516188" y="4932363"/>
          <p14:tracePt t="112071" x="2516188" y="4937125"/>
          <p14:tracePt t="112081" x="2516188" y="4941888"/>
          <p14:tracePt t="112088" x="2516188" y="4957763"/>
          <p14:tracePt t="112097" x="2516188" y="4962525"/>
          <p14:tracePt t="112102" x="2516188" y="4972050"/>
          <p14:tracePt t="112111" x="2522538" y="4987925"/>
          <p14:tracePt t="112118" x="2527300" y="5002213"/>
          <p14:tracePt t="112128" x="2541588" y="5016500"/>
          <p14:tracePt t="112134" x="2555875" y="5027613"/>
          <p14:tracePt t="112141" x="2571750" y="5041900"/>
          <p14:tracePt t="112150" x="2576513" y="5056188"/>
          <p14:tracePt t="112156" x="2590800" y="5072063"/>
          <p14:tracePt t="112164" x="2606675" y="5076825"/>
          <p14:tracePt t="112171" x="2620963" y="5086350"/>
          <p14:tracePt t="112181" x="2625725" y="5086350"/>
          <p14:tracePt t="112188" x="2630488" y="5091113"/>
          <p14:tracePt t="112196" x="2635250" y="5091113"/>
          <p14:tracePt t="112228" x="2641600" y="5095875"/>
          <p14:tracePt t="112231" x="2646363" y="5095875"/>
          <p14:tracePt t="112237" x="2660650" y="5100638"/>
          <p14:tracePt t="112247" x="2670175" y="5100638"/>
          <p14:tracePt t="112254" x="2686050" y="5106988"/>
          <p14:tracePt t="112262" x="2705100" y="5106988"/>
          <p14:tracePt t="112267" x="2720975" y="5116513"/>
          <p14:tracePt t="112276" x="2735263" y="5116513"/>
          <p14:tracePt t="112284" x="2744788" y="5116513"/>
          <p14:tracePt t="112292" x="2760663" y="5116513"/>
          <p14:tracePt t="112300" x="2770188" y="5116513"/>
          <p14:tracePt t="112313" x="2779713" y="5116513"/>
          <p14:tracePt t="112320" x="2789238" y="5121275"/>
          <p14:tracePt t="112328" x="2805113" y="5121275"/>
          <p14:tracePt t="112334" x="2809875" y="5121275"/>
          <p14:tracePt t="112342" x="2819400" y="5121275"/>
          <p14:tracePt t="112349" x="2835275" y="5121275"/>
          <p14:tracePt t="112358" x="2844800" y="5121275"/>
          <p14:tracePt t="112367" x="2849563" y="5121275"/>
          <p14:tracePt t="112374" x="2863850" y="5121275"/>
          <p14:tracePt t="112380" x="2874963" y="5121275"/>
          <p14:tracePt t="112388" x="2889250" y="5121275"/>
          <p14:tracePt t="112397" x="2903538" y="5121275"/>
          <p14:tracePt t="112403" x="2914650" y="5121275"/>
          <p14:tracePt t="112413" x="2928938" y="5121275"/>
          <p14:tracePt t="112420" x="2938463" y="5121275"/>
          <p14:tracePt t="112428" x="2954338" y="5121275"/>
          <p14:tracePt t="112434" x="2968625" y="5111750"/>
          <p14:tracePt t="112442" x="2978150" y="5111750"/>
          <p14:tracePt t="112450" x="2994025" y="5111750"/>
          <p14:tracePt t="112458" x="2998788" y="5111750"/>
          <p14:tracePt t="112467" x="3008313" y="5111750"/>
          <p14:tracePt t="112474" x="3022600" y="5111750"/>
          <p14:tracePt t="112482" x="3033713" y="5111750"/>
          <p14:tracePt t="112488" x="3048000" y="5111750"/>
          <p14:tracePt t="112496" x="3062288" y="5111750"/>
          <p14:tracePt t="112504" x="3073400" y="5111750"/>
          <p14:tracePt t="112513" x="3087688" y="5111750"/>
          <p14:tracePt t="112520" x="3092450" y="5111750"/>
          <p14:tracePt t="112528" x="3097213" y="5111750"/>
          <p14:tracePt t="112536" x="3097213" y="5106988"/>
          <p14:tracePt t="112547" x="3101975" y="5106988"/>
          <p14:tracePt t="112567" x="3108325" y="5106988"/>
          <p14:tracePt t="112574" x="3113088" y="5100638"/>
          <p14:tracePt t="112582" x="3122613" y="5095875"/>
          <p14:tracePt t="112590" x="3127375" y="5095875"/>
          <p14:tracePt t="112599" x="3136900" y="5091113"/>
          <p14:tracePt t="112604" x="3141663" y="5091113"/>
          <p14:tracePt t="112613" x="3148013" y="5091113"/>
          <p14:tracePt t="112620" x="3157538" y="5086350"/>
          <p14:tracePt t="112629" x="3162300" y="5086350"/>
          <p14:tracePt t="112640" x="3167063" y="5086350"/>
          <p14:tracePt t="112648" x="3171825" y="5086350"/>
          <p14:tracePt t="112658" x="3171825" y="5076825"/>
          <p14:tracePt t="112679" x="3176588" y="5076825"/>
          <p14:tracePt t="112690" x="3176588" y="5072063"/>
          <p14:tracePt t="112699" x="3181350" y="5072063"/>
          <p14:tracePt t="112706" x="3187700" y="5072063"/>
          <p14:tracePt t="112713" x="3187700" y="5067300"/>
          <p14:tracePt t="112720" x="3197225" y="5067300"/>
          <p14:tracePt t="112740" x="3197225" y="5060950"/>
          <p14:tracePt t="112752" x="3201988" y="5060950"/>
          <p14:tracePt t="112856" x="3206750" y="5056188"/>
          <p14:tracePt t="112868" x="3211513" y="5051425"/>
          <p14:tracePt t="112873" x="3211513" y="5046663"/>
          <p14:tracePt t="112882" x="3211513" y="5037138"/>
          <p14:tracePt t="112893" x="3216275" y="5032375"/>
          <p14:tracePt t="112914" x="3216275" y="5027613"/>
          <p14:tracePt t="112926" x="3216275" y="5021263"/>
          <p14:tracePt t="112936" x="3216275" y="5016500"/>
          <p14:tracePt t="112948" x="3216275" y="5011738"/>
          <p14:tracePt t="112956" x="3221038" y="5011738"/>
          <p14:tracePt t="112965" x="3221038" y="5006975"/>
          <p14:tracePt t="112972" x="3221038" y="4997450"/>
          <p14:tracePt t="112981" x="3221038" y="4992688"/>
          <p14:tracePt t="112986" x="3227388" y="4992688"/>
          <p14:tracePt t="112994" x="3227388" y="4987925"/>
          <p14:tracePt t="113002" x="3227388" y="4981575"/>
          <p14:tracePt t="113017" x="3227388" y="4976813"/>
          <p14:tracePt t="113056" x="3236913" y="4972050"/>
          <p14:tracePt t="113064" x="3241675" y="4957763"/>
          <p14:tracePt t="113071" x="3255963" y="4941888"/>
          <p14:tracePt t="113080" x="3267075" y="4932363"/>
          <p14:tracePt t="113088" x="3276600" y="4922838"/>
          <p14:tracePt t="113093" x="3281363" y="4913313"/>
          <p14:tracePt t="113103" x="3286125" y="4897438"/>
          <p14:tracePt t="113111" x="3286125" y="4892675"/>
          <p14:tracePt t="113122" x="3286125" y="4887913"/>
          <p14:tracePt t="113134" x="3286125" y="4883150"/>
          <p14:tracePt t="113146" x="3286125" y="4878388"/>
          <p14:tracePt t="113152" x="3286125" y="4862513"/>
          <p14:tracePt t="113161" x="3286125" y="4852988"/>
          <p14:tracePt t="113168" x="3286125" y="4838700"/>
          <p14:tracePt t="113177" x="3286125" y="4829175"/>
          <p14:tracePt t="113184" x="3286125" y="4813300"/>
          <p14:tracePt t="113192" x="3286125" y="4799013"/>
          <p14:tracePt t="113200" x="3286125" y="4787900"/>
          <p14:tracePt t="113206" x="3286125" y="4768850"/>
          <p14:tracePt t="113227" x="3295650" y="4738688"/>
          <p14:tracePt t="113231" x="3295650" y="4729163"/>
          <p14:tracePt t="113238" x="3295650" y="4714875"/>
          <p14:tracePt t="113247" x="3300413" y="4699000"/>
          <p14:tracePt t="113254" x="3300413" y="4689475"/>
          <p14:tracePt t="113260" x="3300413" y="4675188"/>
          <p14:tracePt t="113268" x="3300413" y="4664075"/>
          <p14:tracePt t="113277" x="3300413" y="4649788"/>
          <p14:tracePt t="113283" x="3300413" y="4640263"/>
          <p14:tracePt t="113292" x="3300413" y="4624388"/>
          <p14:tracePt t="113301" x="3300413" y="4614863"/>
          <p14:tracePt t="113308" x="3300413" y="4600575"/>
          <p14:tracePt t="113316" x="3290888" y="4584700"/>
          <p14:tracePt t="113322" x="3286125" y="4570413"/>
          <p14:tracePt t="113331" x="3281363" y="4560888"/>
          <p14:tracePt t="113338" x="3267075" y="4549775"/>
          <p14:tracePt t="113347" x="3260725" y="4545013"/>
          <p14:tracePt t="113354" x="3246438" y="4540250"/>
          <p14:tracePt t="113363" x="3241675" y="4525963"/>
          <p14:tracePt t="113370" x="3227388" y="4521200"/>
          <p14:tracePt t="113377" x="3211513" y="4510088"/>
          <p14:tracePt t="113383" x="3206750" y="4505325"/>
          <p14:tracePt t="113392" x="3201988" y="4500563"/>
          <p14:tracePt t="113400" x="3197225" y="4495800"/>
          <p14:tracePt t="113408" x="3192463" y="4495800"/>
          <p14:tracePt t="113543" x="0" y="0"/>
        </p14:tracePtLst>
        <p14:tracePtLst>
          <p14:tracePt t="114239" x="3017838" y="5299075"/>
          <p14:tracePt t="114334" x="3017838" y="5294313"/>
          <p14:tracePt t="114388" x="3013075" y="5294313"/>
          <p14:tracePt t="114397" x="2998788" y="5299075"/>
          <p14:tracePt t="114404" x="2987675" y="5305425"/>
          <p14:tracePt t="114413" x="2973388" y="5314950"/>
          <p14:tracePt t="114417" x="2959100" y="5319713"/>
          <p14:tracePt t="114427" x="2943225" y="5334000"/>
          <p14:tracePt t="114434" x="2933700" y="5338763"/>
          <p14:tracePt t="114444" x="2919413" y="5349875"/>
          <p14:tracePt t="114450" x="2903538" y="5354638"/>
          <p14:tracePt t="114458" x="2889250" y="5364163"/>
          <p14:tracePt t="114466" x="2879725" y="5368925"/>
          <p14:tracePt t="114472" x="2863850" y="5368925"/>
          <p14:tracePt t="114482" x="2849563" y="5373688"/>
          <p14:tracePt t="114488" x="2835275" y="5389563"/>
          <p14:tracePt t="114497" x="2824163" y="5394325"/>
          <p14:tracePt t="114504" x="2809875" y="5403850"/>
          <p14:tracePt t="114512" x="2795588" y="5418138"/>
          <p14:tracePt t="114520" x="2779713" y="5424488"/>
          <p14:tracePt t="114527" x="2770188" y="5429250"/>
          <p14:tracePt t="114534" x="2755900" y="5443538"/>
          <p14:tracePt t="114542" x="2740025" y="5453063"/>
          <p14:tracePt t="114550" x="2725738" y="5457825"/>
          <p14:tracePt t="114558" x="2714625" y="5464175"/>
          <p14:tracePt t="114566" x="2700338" y="5478463"/>
          <p14:tracePt t="114574" x="2686050" y="5487988"/>
          <p14:tracePt t="114582" x="2670175" y="5492750"/>
          <p14:tracePt t="114588" x="2665413" y="5499100"/>
          <p14:tracePt t="114597" x="2655888" y="5513388"/>
          <p14:tracePt t="114604" x="2641600" y="5522913"/>
          <p14:tracePt t="114612" x="2635250" y="5532438"/>
          <p14:tracePt t="114619" x="2620963" y="5543550"/>
          <p14:tracePt t="114629" x="2616200" y="5557838"/>
          <p14:tracePt t="114636" x="2606675" y="5572125"/>
          <p14:tracePt t="114644" x="2601913" y="5583238"/>
          <p14:tracePt t="114650" x="2601913" y="5597525"/>
          <p14:tracePt t="114658" x="2595563" y="5611813"/>
          <p14:tracePt t="114666" x="2595563" y="5622925"/>
          <p14:tracePt t="114674" x="2595563" y="5637213"/>
          <p14:tracePt t="114682" x="2595563" y="5646738"/>
          <p14:tracePt t="114690" x="2595563" y="5662613"/>
          <p14:tracePt t="114696" x="2595563" y="5672138"/>
          <p14:tracePt t="114704" x="2595563" y="5686425"/>
          <p14:tracePt t="114712" x="2595563" y="5702300"/>
          <p14:tracePt t="114719" x="2595563" y="5707063"/>
          <p14:tracePt t="114728" x="2595563" y="5711825"/>
          <p14:tracePt t="114736" x="2595563" y="5721350"/>
          <p14:tracePt t="114744" x="2595563" y="5737225"/>
          <p14:tracePt t="114750" x="2595563" y="5751513"/>
          <p14:tracePt t="114758" x="2601913" y="5761038"/>
          <p14:tracePt t="114766" x="2611438" y="5786438"/>
          <p14:tracePt t="114774" x="2616200" y="5795963"/>
          <p14:tracePt t="114782" x="2616200" y="5821363"/>
          <p14:tracePt t="114790" x="2625725" y="5840413"/>
          <p14:tracePt t="114799" x="2630488" y="5856288"/>
          <p14:tracePt t="114804" x="2635250" y="5870575"/>
          <p14:tracePt t="114812" x="2646363" y="5880100"/>
          <p14:tracePt t="114820" x="2651125" y="5895975"/>
          <p14:tracePt t="114830" x="2655888" y="5910263"/>
          <p14:tracePt t="114836" x="2665413" y="5924550"/>
          <p14:tracePt t="114844" x="2670175" y="5935663"/>
          <p14:tracePt t="114851" x="2681288" y="5949950"/>
          <p14:tracePt t="114858" x="2686050" y="5964238"/>
          <p14:tracePt t="114866" x="2700338" y="5980113"/>
          <p14:tracePt t="114874" x="2705100" y="5989638"/>
          <p14:tracePt t="114882" x="2720975" y="6003925"/>
          <p14:tracePt t="114890" x="2735263" y="6019800"/>
          <p14:tracePt t="114898" x="2749550" y="6034088"/>
          <p14:tracePt t="114906" x="2765425" y="6048375"/>
          <p14:tracePt t="114912" x="2774950" y="6064250"/>
          <p14:tracePt t="114919" x="2789238" y="6073775"/>
          <p14:tracePt t="114930" x="2814638" y="6088063"/>
          <p14:tracePt t="114936" x="2835275" y="6099175"/>
          <p14:tracePt t="114945" x="2849563" y="6103938"/>
          <p14:tracePt t="114952" x="2863850" y="6113463"/>
          <p14:tracePt t="114960" x="2874963" y="6118225"/>
          <p14:tracePt t="114968" x="2889250" y="6118225"/>
          <p14:tracePt t="114974" x="2898775" y="6118225"/>
          <p14:tracePt t="114982" x="2914650" y="6122988"/>
          <p14:tracePt t="114990" x="2928938" y="6122988"/>
          <p14:tracePt t="114998" x="2933700" y="6122988"/>
          <p14:tracePt t="115006" x="2943225" y="6122988"/>
          <p14:tracePt t="115015" x="2959100" y="6122988"/>
          <p14:tracePt t="115019" x="2968625" y="6122988"/>
          <p14:tracePt t="115028" x="2994025" y="6122988"/>
          <p14:tracePt t="115036" x="3013075" y="6122988"/>
          <p14:tracePt t="115044" x="3033713" y="6113463"/>
          <p14:tracePt t="115052" x="3048000" y="6108700"/>
          <p14:tracePt t="115060" x="3073400" y="6094413"/>
          <p14:tracePt t="115068" x="3087688" y="6078538"/>
          <p14:tracePt t="115077" x="3097213" y="6064250"/>
          <p14:tracePt t="115082" x="3113088" y="6059488"/>
          <p14:tracePt t="115090" x="3117850" y="6054725"/>
          <p14:tracePt t="115098" x="3122613" y="6048375"/>
          <p14:tracePt t="115106" x="3132138" y="6043613"/>
          <p14:tracePt t="115114" x="3141663" y="6043613"/>
          <p14:tracePt t="115122" x="3148013" y="6034088"/>
          <p14:tracePt t="115131" x="3152775" y="6029325"/>
          <p14:tracePt t="115136" x="3157538" y="6024563"/>
          <p14:tracePt t="115144" x="3171825" y="6024563"/>
          <p14:tracePt t="115152" x="3176588" y="6008688"/>
          <p14:tracePt t="115159" x="3181350" y="5999163"/>
          <p14:tracePt t="115168" x="3197225" y="5984875"/>
          <p14:tracePt t="115179" x="3211513" y="5969000"/>
          <p14:tracePt t="115182" x="3221038" y="5954713"/>
          <p14:tracePt t="115190" x="3232150" y="5940425"/>
          <p14:tracePt t="115198" x="3246438" y="5929313"/>
          <p14:tracePt t="115206" x="3260725" y="5915025"/>
          <p14:tracePt t="115214" x="3267075" y="5900738"/>
          <p14:tracePt t="115229" x="3281363" y="5895975"/>
          <p14:tracePt t="115232" x="3290888" y="5880100"/>
          <p14:tracePt t="115238" x="3300413" y="5865813"/>
          <p14:tracePt t="115245" x="3311525" y="5849938"/>
          <p14:tracePt t="115252" x="3325813" y="5835650"/>
          <p14:tracePt t="115260" x="3330575" y="5826125"/>
          <p14:tracePt t="115268" x="3335338" y="5810250"/>
          <p14:tracePt t="115278" x="3335338" y="5805488"/>
          <p14:tracePt t="115284" x="3346450" y="5791200"/>
          <p14:tracePt t="115293" x="3351213" y="5786438"/>
          <p14:tracePt t="115298" x="3355975" y="5776913"/>
          <p14:tracePt t="115306" x="3360738" y="5761038"/>
          <p14:tracePt t="115315" x="3360738" y="5746750"/>
          <p14:tracePt t="115322" x="3370263" y="5737225"/>
          <p14:tracePt t="115331" x="3375025" y="5721350"/>
          <p14:tracePt t="115338" x="3381375" y="5707063"/>
          <p14:tracePt t="115347" x="3390900" y="5691188"/>
          <p14:tracePt t="115354" x="3395663" y="5681663"/>
          <p14:tracePt t="115359" x="3405188" y="5667375"/>
          <p14:tracePt t="115368" x="3405188" y="5651500"/>
          <p14:tracePt t="115379" x="3409950" y="5641975"/>
          <p14:tracePt t="115384" x="3409950" y="5637213"/>
          <p14:tracePt t="115392" x="3414713" y="5622925"/>
          <p14:tracePt t="115400" x="3414713" y="5618163"/>
          <p14:tracePt t="115406" x="3414713" y="5611813"/>
          <p14:tracePt t="115415" x="3414713" y="5597525"/>
          <p14:tracePt t="115422" x="3414713" y="5592763"/>
          <p14:tracePt t="115431" x="3414713" y="5588000"/>
          <p14:tracePt t="115438" x="3414713" y="5583238"/>
          <p14:tracePt t="115447" x="3414713" y="5578475"/>
          <p14:tracePt t="115454" x="3409950" y="5572125"/>
          <p14:tracePt t="115463" x="3405188" y="5567363"/>
          <p14:tracePt t="115468" x="3400425" y="5557838"/>
          <p14:tracePt t="115478" x="3390900" y="5557838"/>
          <p14:tracePt t="115483" x="3386138" y="5553075"/>
          <p14:tracePt t="115493" x="3381375" y="5548313"/>
          <p14:tracePt t="115500" x="3381375" y="5543550"/>
          <p14:tracePt t="115508" x="3370263" y="5543550"/>
          <p14:tracePt t="115516" x="3355975" y="5538788"/>
          <p14:tracePt t="115522" x="3351213" y="5527675"/>
          <p14:tracePt t="115530" x="3335338" y="5522913"/>
          <p14:tracePt t="115538" x="3330575" y="5518150"/>
          <p14:tracePt t="115547" x="3325813" y="5513388"/>
          <p14:tracePt t="115554" x="3316288" y="5508625"/>
          <p14:tracePt t="115562" x="3300413" y="5499100"/>
          <p14:tracePt t="115570" x="3295650" y="5492750"/>
          <p14:tracePt t="115579" x="3281363" y="5487988"/>
          <p14:tracePt t="115584" x="3276600" y="5483225"/>
          <p14:tracePt t="115593" x="3267075" y="5478463"/>
          <p14:tracePt t="115600" x="3251200" y="5478463"/>
          <p14:tracePt t="115608" x="3232150" y="5464175"/>
          <p14:tracePt t="115616" x="3216275" y="5453063"/>
          <p14:tracePt t="115623" x="3201988" y="5453063"/>
          <p14:tracePt t="115630" x="3192463" y="5448300"/>
          <p14:tracePt t="115638" x="3176588" y="5438775"/>
          <p14:tracePt t="115648" x="3162300" y="5438775"/>
          <p14:tracePt t="115654" x="3152775" y="5434013"/>
          <p14:tracePt t="115662" x="3141663" y="5434013"/>
          <p14:tracePt t="115670" x="3132138" y="5434013"/>
          <p14:tracePt t="115680" x="3117850" y="5429250"/>
          <p14:tracePt t="115684" x="3113088" y="5424488"/>
          <p14:tracePt t="115693" x="3101975" y="5424488"/>
          <p14:tracePt t="115700" x="3097213" y="5424488"/>
          <p14:tracePt t="115708" x="3082925" y="5413375"/>
          <p14:tracePt t="115716" x="3078163" y="5413375"/>
          <p14:tracePt t="115732" x="3073400" y="5408613"/>
          <p14:tracePt t="115749" x="3068638" y="5408613"/>
          <p14:tracePt t="115757" x="3057525" y="5403850"/>
          <p14:tracePt t="115766" x="3052763" y="5403850"/>
          <p14:tracePt t="115774" x="3048000" y="5403850"/>
          <p14:tracePt t="115782" x="3043238" y="5403850"/>
          <p14:tracePt t="116095" x="0" y="0"/>
        </p14:tracePtLst>
        <p14:tracePtLst>
          <p14:tracePt t="120451" x="3097213" y="4833938"/>
          <p14:tracePt t="120566" x="3097213" y="4829175"/>
          <p14:tracePt t="120588" x="3097213" y="4818063"/>
          <p14:tracePt t="120604" x="3092450" y="4818063"/>
          <p14:tracePt t="120612" x="3092450" y="4813300"/>
          <p14:tracePt t="120700" x="3087688" y="4813300"/>
          <p14:tracePt t="120708" x="3073400" y="4813300"/>
          <p14:tracePt t="120716" x="3057525" y="4808538"/>
          <p14:tracePt t="120724" x="3048000" y="4808538"/>
          <p14:tracePt t="120733" x="3033713" y="4808538"/>
          <p14:tracePt t="120737" x="3022600" y="4808538"/>
          <p14:tracePt t="120746" x="3008313" y="4808538"/>
          <p14:tracePt t="120754" x="2998788" y="4808538"/>
          <p14:tracePt t="120763" x="2982913" y="4808538"/>
          <p14:tracePt t="120782" x="2978150" y="4808538"/>
          <p14:tracePt t="120850" x="2973388" y="4808538"/>
          <p14:tracePt t="120866" x="2968625" y="4813300"/>
          <p14:tracePt t="120873" x="2954338" y="4818063"/>
          <p14:tracePt t="120882" x="2938463" y="4829175"/>
          <p14:tracePt t="120890" x="2928938" y="4833938"/>
          <p14:tracePt t="120898" x="2914650" y="4843463"/>
          <p14:tracePt t="120904" x="2908300" y="4843463"/>
          <p14:tracePt t="120912" x="2903538" y="4843463"/>
          <p14:tracePt t="120920" x="2903538" y="4848225"/>
          <p14:tracePt t="120994" x="2894013" y="4852988"/>
          <p14:tracePt t="121005" x="2889250" y="4857750"/>
          <p14:tracePt t="121013" x="2889250" y="4862513"/>
          <p14:tracePt t="121020" x="2884488" y="4868863"/>
          <p14:tracePt t="121029" x="2879725" y="4873625"/>
          <p14:tracePt t="121036" x="2868613" y="4887913"/>
          <p14:tracePt t="121044" x="2854325" y="4892675"/>
          <p14:tracePt t="121052" x="2844800" y="4908550"/>
          <p14:tracePt t="121061" x="2840038" y="4913313"/>
          <p14:tracePt t="121068" x="2835275" y="4918075"/>
          <p14:tracePt t="121086" x="2835275" y="4922838"/>
          <p14:tracePt t="121129" x="2828925" y="4932363"/>
          <p14:tracePt t="121136" x="2824163" y="4941888"/>
          <p14:tracePt t="121145" x="2814638" y="4957763"/>
          <p14:tracePt t="121152" x="2805113" y="4972050"/>
          <p14:tracePt t="121162" x="2795588" y="4981575"/>
          <p14:tracePt t="121168" x="2779713" y="4997450"/>
          <p14:tracePt t="121175" x="2774950" y="5011738"/>
          <p14:tracePt t="121182" x="2760663" y="5027613"/>
          <p14:tracePt t="121190" x="2755900" y="5032375"/>
          <p14:tracePt t="121198" x="2755900" y="5041900"/>
          <p14:tracePt t="121206" x="2749550" y="5056188"/>
          <p14:tracePt t="121215" x="2740025" y="5060950"/>
          <p14:tracePt t="121229" x="2735263" y="5076825"/>
          <p14:tracePt t="121230" x="2735263" y="5086350"/>
          <p14:tracePt t="121236" x="2720975" y="5095875"/>
          <p14:tracePt t="121245" x="2720975" y="5100638"/>
          <p14:tracePt t="121252" x="2709863" y="5111750"/>
          <p14:tracePt t="121260" x="2705100" y="5126038"/>
          <p14:tracePt t="121268" x="2695575" y="5140325"/>
          <p14:tracePt t="121276" x="2690813" y="5156200"/>
          <p14:tracePt t="121284" x="2681288" y="5165725"/>
          <p14:tracePt t="121290" x="2674938" y="5170488"/>
          <p14:tracePt t="121299" x="2670175" y="5186363"/>
          <p14:tracePt t="121306" x="2665413" y="5200650"/>
          <p14:tracePt t="121314" x="2655888" y="5210175"/>
          <p14:tracePt t="121322" x="2651125" y="5219700"/>
          <p14:tracePt t="121331" x="2651125" y="5230813"/>
          <p14:tracePt t="121338" x="2646363" y="5245100"/>
          <p14:tracePt t="121345" x="2646363" y="5254625"/>
          <p14:tracePt t="121352" x="2641600" y="5259388"/>
          <p14:tracePt t="121362" x="2641600" y="5275263"/>
          <p14:tracePt t="121368" x="2641600" y="5284788"/>
          <p14:tracePt t="121375" x="2641600" y="5299075"/>
          <p14:tracePt t="121383" x="2641600" y="5310188"/>
          <p14:tracePt t="121394" x="2641600" y="5324475"/>
          <p14:tracePt t="121399" x="2641600" y="5338763"/>
          <p14:tracePt t="121406" x="2641600" y="5349875"/>
          <p14:tracePt t="121414" x="2641600" y="5364163"/>
          <p14:tracePt t="121422" x="2646363" y="5378450"/>
          <p14:tracePt t="121430" x="2655888" y="5389563"/>
          <p14:tracePt t="121437" x="2660650" y="5394325"/>
          <p14:tracePt t="121447" x="2670175" y="5408613"/>
          <p14:tracePt t="121454" x="2681288" y="5413375"/>
          <p14:tracePt t="121460" x="2690813" y="5418138"/>
          <p14:tracePt t="121468" x="2690813" y="5429250"/>
          <p14:tracePt t="121477" x="2705100" y="5434013"/>
          <p14:tracePt t="121484" x="2709863" y="5438775"/>
          <p14:tracePt t="121493" x="2714625" y="5438775"/>
          <p14:tracePt t="121500" x="2720975" y="5443538"/>
          <p14:tracePt t="121508" x="2725738" y="5443538"/>
          <p14:tracePt t="121514" x="2730500" y="5448300"/>
          <p14:tracePt t="121522" x="2744788" y="5453063"/>
          <p14:tracePt t="121531" x="2760663" y="5464175"/>
          <p14:tracePt t="121538" x="2765425" y="5468938"/>
          <p14:tracePt t="121547" x="2770188" y="5468938"/>
          <p14:tracePt t="121554" x="2779713" y="5473700"/>
          <p14:tracePt t="121563" x="2784475" y="5478463"/>
          <p14:tracePt t="121568" x="2795588" y="5478463"/>
          <p14:tracePt t="121575" x="2800350" y="5487988"/>
          <p14:tracePt t="121593" x="2805113" y="5487988"/>
          <p14:tracePt t="121600" x="2809875" y="5487988"/>
          <p14:tracePt t="121608" x="2824163" y="5492750"/>
          <p14:tracePt t="121616" x="2835275" y="5492750"/>
          <p14:tracePt t="121622" x="2849563" y="5499100"/>
          <p14:tracePt t="121630" x="2859088" y="5499100"/>
          <p14:tracePt t="121638" x="2874963" y="5499100"/>
          <p14:tracePt t="121646" x="2889250" y="5499100"/>
          <p14:tracePt t="121654" x="2894013" y="5503863"/>
          <p14:tracePt t="121754" x="2898775" y="5503863"/>
          <p14:tracePt t="121766" x="2903538" y="5503863"/>
          <p14:tracePt t="121778" x="2908300" y="5503863"/>
          <p14:tracePt t="121792" x="2914650" y="5503863"/>
          <p14:tracePt t="121812" x="2919413" y="5499100"/>
          <p14:tracePt t="121820" x="2924175" y="5499100"/>
          <p14:tracePt t="121833" x="2933700" y="5499100"/>
          <p14:tracePt t="121840" x="2938463" y="5499100"/>
          <p14:tracePt t="121847" x="2943225" y="5492750"/>
          <p14:tracePt t="121854" x="2947988" y="5487988"/>
          <p14:tracePt t="121863" x="2954338" y="5487988"/>
          <p14:tracePt t="121870" x="2959100" y="5483225"/>
          <p14:tracePt t="121880" x="2973388" y="5473700"/>
          <p14:tracePt t="121886" x="2987675" y="5468938"/>
          <p14:tracePt t="121895" x="2998788" y="5464175"/>
          <p14:tracePt t="121900" x="3013075" y="5448300"/>
          <p14:tracePt t="121908" x="3027363" y="5434013"/>
          <p14:tracePt t="121916" x="3043238" y="5429250"/>
          <p14:tracePt t="121924" x="3048000" y="5418138"/>
          <p14:tracePt t="121932" x="3052763" y="5418138"/>
          <p14:tracePt t="121940" x="3052763" y="5413375"/>
          <p14:tracePt t="121990" x="3057525" y="5408613"/>
          <p14:tracePt t="122002" x="3062288" y="5403850"/>
          <p14:tracePt t="122008" x="3068638" y="5399088"/>
          <p14:tracePt t="122016" x="3078163" y="5378450"/>
          <p14:tracePt t="122024" x="3082925" y="5364163"/>
          <p14:tracePt t="122032" x="3087688" y="5349875"/>
          <p14:tracePt t="122040" x="3097213" y="5338763"/>
          <p14:tracePt t="122048" x="3101975" y="5314950"/>
          <p14:tracePt t="122056" x="3113088" y="5305425"/>
          <p14:tracePt t="122063" x="3117850" y="5289550"/>
          <p14:tracePt t="122070" x="3122613" y="5275263"/>
          <p14:tracePt t="122079" x="3132138" y="5259388"/>
          <p14:tracePt t="122086" x="3136900" y="5249863"/>
          <p14:tracePt t="122095" x="3152775" y="5226050"/>
          <p14:tracePt t="122102" x="3157538" y="5210175"/>
          <p14:tracePt t="122109" x="3157538" y="5200650"/>
          <p14:tracePt t="122116" x="3167063" y="5186363"/>
          <p14:tracePt t="122124" x="3167063" y="5175250"/>
          <p14:tracePt t="122132" x="3171825" y="5160963"/>
          <p14:tracePt t="122140" x="3181350" y="5146675"/>
          <p14:tracePt t="122148" x="3181350" y="5135563"/>
          <p14:tracePt t="122156" x="3187700" y="5121275"/>
          <p14:tracePt t="122165" x="3187700" y="5116513"/>
          <p14:tracePt t="122170" x="3192463" y="5100638"/>
          <p14:tracePt t="122179" x="3192463" y="5091113"/>
          <p14:tracePt t="122186" x="3192463" y="5086350"/>
          <p14:tracePt t="122195" x="3192463" y="5072063"/>
          <p14:tracePt t="122202" x="3192463" y="5060950"/>
          <p14:tracePt t="122212" x="3192463" y="5046663"/>
          <p14:tracePt t="122218" x="3192463" y="5041900"/>
          <p14:tracePt t="122224" x="3192463" y="5027613"/>
          <p14:tracePt t="122232" x="3192463" y="5021263"/>
          <p14:tracePt t="122239" x="3192463" y="5011738"/>
          <p14:tracePt t="122248" x="3192463" y="4997450"/>
          <p14:tracePt t="122256" x="3192463" y="4987925"/>
          <p14:tracePt t="122264" x="3192463" y="4972050"/>
          <p14:tracePt t="122272" x="3192463" y="4967288"/>
          <p14:tracePt t="122280" x="3187700" y="4953000"/>
          <p14:tracePt t="122286" x="3176588" y="4941888"/>
          <p14:tracePt t="122295" x="3176588" y="4937125"/>
          <p14:tracePt t="122302" x="3171825" y="4927600"/>
          <p14:tracePt t="122311" x="3171825" y="4918075"/>
          <p14:tracePt t="122318" x="3167063" y="4913313"/>
          <p14:tracePt t="122326" x="3167063" y="4908550"/>
          <p14:tracePt t="122334" x="3167063" y="4902200"/>
          <p14:tracePt t="122339" x="3162300" y="4892675"/>
          <p14:tracePt t="122348" x="3162300" y="4887913"/>
          <p14:tracePt t="122356" x="3157538" y="4878388"/>
          <p14:tracePt t="122364" x="3148013" y="4873625"/>
          <p14:tracePt t="122371" x="3141663" y="4862513"/>
          <p14:tracePt t="122380" x="3132138" y="4857750"/>
          <p14:tracePt t="122388" x="3127375" y="4852988"/>
          <p14:tracePt t="122395" x="3117850" y="4848225"/>
          <p14:tracePt t="122402" x="3113088" y="4848225"/>
          <p14:tracePt t="122412" x="3108325" y="4843463"/>
          <p14:tracePt t="122418" x="3101975" y="4838700"/>
          <p14:tracePt t="122426" x="3097213" y="4838700"/>
          <p14:tracePt t="122434" x="3092450" y="4833938"/>
          <p14:tracePt t="122443" x="3087688" y="4822825"/>
          <p14:tracePt t="122448" x="3087688" y="4818063"/>
          <p14:tracePt t="122456" x="3078163" y="4818063"/>
          <p14:tracePt t="122468" x="3078163" y="4813300"/>
          <p14:tracePt t="122480" x="3073400" y="4813300"/>
          <p14:tracePt t="122506" x="3068638" y="4813300"/>
          <p14:tracePt t="122514" x="3062288" y="4813300"/>
          <p14:tracePt t="122522" x="3057525" y="4813300"/>
          <p14:tracePt t="122530" x="3052763" y="4813300"/>
          <p14:tracePt t="122712" x="0" y="0"/>
        </p14:tracePtLst>
        <p14:tracePtLst>
          <p14:tracePt t="124021" x="3733800" y="4530725"/>
          <p14:tracePt t="124294" x="3727450" y="4530725"/>
          <p14:tracePt t="124302" x="3694113" y="4530725"/>
          <p14:tracePt t="124310" x="3652838" y="4530725"/>
          <p14:tracePt t="124317" x="3598863" y="4530725"/>
          <p14:tracePt t="124325" x="3559175" y="4525963"/>
          <p14:tracePt t="124332" x="3505200" y="4525963"/>
          <p14:tracePt t="124340" x="3475038" y="4525963"/>
          <p14:tracePt t="124348" x="3449638" y="4525963"/>
          <p14:tracePt t="124356" x="3440113" y="4525963"/>
          <p14:tracePt t="124364" x="3425825" y="4525963"/>
          <p14:tracePt t="124372" x="3421063" y="4525963"/>
          <p14:tracePt t="124380" x="3414713" y="4525963"/>
          <p14:tracePt t="124389" x="3409950" y="4525963"/>
          <p14:tracePt t="124410" x="3405188" y="4525963"/>
          <p14:tracePt t="124426" x="3400425" y="4525963"/>
          <p14:tracePt t="124448" x="3395663" y="4525963"/>
          <p14:tracePt t="124522" x="3386138" y="4525963"/>
          <p14:tracePt t="124530" x="3375025" y="4525963"/>
          <p14:tracePt t="124538" x="3360738" y="4525963"/>
          <p14:tracePt t="124546" x="3351213" y="4525963"/>
          <p14:tracePt t="124556" x="3346450" y="4525963"/>
          <p14:tracePt t="124658" x="3340100" y="4530725"/>
          <p14:tracePt t="124664" x="3325813" y="4530725"/>
          <p14:tracePt t="124672" x="3311525" y="4535488"/>
          <p14:tracePt t="124680" x="3300413" y="4545013"/>
          <p14:tracePt t="124688" x="3295650" y="4545013"/>
          <p14:tracePt t="124696" x="3281363" y="4549775"/>
          <p14:tracePt t="124704" x="3267075" y="4556125"/>
          <p14:tracePt t="124712" x="3260725" y="4556125"/>
          <p14:tracePt t="124726" x="3255963" y="4556125"/>
          <p14:tracePt t="124824" x="3251200" y="4560888"/>
          <p14:tracePt t="124830" x="3236913" y="4575175"/>
          <p14:tracePt t="124838" x="3227388" y="4579938"/>
          <p14:tracePt t="124846" x="3211513" y="4589463"/>
          <p14:tracePt t="124853" x="3197225" y="4595813"/>
          <p14:tracePt t="124874" x="3192463" y="4600575"/>
          <p14:tracePt t="124883" x="3187700" y="4600575"/>
          <p14:tracePt t="124904" x="3187700" y="4605338"/>
          <p14:tracePt t="124945" x="3181350" y="4610100"/>
          <p14:tracePt t="124949" x="3176588" y="4614863"/>
          <p14:tracePt t="124958" x="3162300" y="4629150"/>
          <p14:tracePt t="124966" x="3148013" y="4635500"/>
          <p14:tracePt t="124976" x="3132138" y="4649788"/>
          <p14:tracePt t="124982" x="3122613" y="4664075"/>
          <p14:tracePt t="124989" x="3113088" y="4668838"/>
          <p14:tracePt t="124996" x="3101975" y="4684713"/>
          <p14:tracePt t="125004" x="3097213" y="4684713"/>
          <p14:tracePt t="125013" x="3097213" y="4689475"/>
          <p14:tracePt t="125020" x="3092450" y="4689475"/>
          <p14:tracePt t="125090" x="3092450" y="4694238"/>
          <p14:tracePt t="125098" x="3092450" y="4703763"/>
          <p14:tracePt t="125104" x="3082925" y="4719638"/>
          <p14:tracePt t="125112" x="3082925" y="4733925"/>
          <p14:tracePt t="125120" x="3082925" y="4743450"/>
          <p14:tracePt t="125128" x="3082925" y="4759325"/>
          <p14:tracePt t="125136" x="3082925" y="4768850"/>
          <p14:tracePt t="125145" x="3078163" y="4783138"/>
          <p14:tracePt t="125152" x="3078163" y="4799013"/>
          <p14:tracePt t="125160" x="3078163" y="4808538"/>
          <p14:tracePt t="125166" x="3073400" y="4822825"/>
          <p14:tracePt t="125176" x="3073400" y="4838700"/>
          <p14:tracePt t="125182" x="3073400" y="4843463"/>
          <p14:tracePt t="125189" x="3073400" y="4848225"/>
          <p14:tracePt t="125198" x="3073400" y="4852988"/>
          <p14:tracePt t="125302" x="3073400" y="4857750"/>
          <p14:tracePt t="125311" x="3082925" y="4873625"/>
          <p14:tracePt t="125318" x="3097213" y="4878388"/>
          <p14:tracePt t="125326" x="3113088" y="4883150"/>
          <p14:tracePt t="125332" x="3117850" y="4892675"/>
          <p14:tracePt t="125340" x="3122613" y="4892675"/>
          <p14:tracePt t="125413" x="3127375" y="4897438"/>
          <p14:tracePt t="125430" x="3132138" y="4902200"/>
          <p14:tracePt t="125438" x="3148013" y="4908550"/>
          <p14:tracePt t="125445" x="3162300" y="4913313"/>
          <p14:tracePt t="125452" x="3171825" y="4922838"/>
          <p14:tracePt t="125461" x="3187700" y="4922838"/>
          <p14:tracePt t="125468" x="3192463" y="4922838"/>
          <p14:tracePt t="125475" x="3197225" y="4922838"/>
          <p14:tracePt t="125483" x="3201988" y="4922838"/>
          <p14:tracePt t="125514" x="3206750" y="4922838"/>
          <p14:tracePt t="125522" x="3221038" y="4927600"/>
          <p14:tracePt t="125530" x="3232150" y="4927600"/>
          <p14:tracePt t="125538" x="3246438" y="4932363"/>
          <p14:tracePt t="125547" x="3260725" y="4932363"/>
          <p14:tracePt t="125551" x="3281363" y="4941888"/>
          <p14:tracePt t="125561" x="3300413" y="4941888"/>
          <p14:tracePt t="125568" x="3316288" y="4941888"/>
          <p14:tracePt t="125575" x="3335338" y="4941888"/>
          <p14:tracePt t="125583" x="3355975" y="4941888"/>
          <p14:tracePt t="125593" x="3370263" y="4948238"/>
          <p14:tracePt t="125600" x="3390900" y="4948238"/>
          <p14:tracePt t="125606" x="3405188" y="4948238"/>
          <p14:tracePt t="125615" x="3421063" y="4948238"/>
          <p14:tracePt t="125622" x="3430588" y="4948238"/>
          <p14:tracePt t="125630" x="3444875" y="4957763"/>
          <p14:tracePt t="125638" x="3449638" y="4957763"/>
          <p14:tracePt t="125648" x="3460750" y="4957763"/>
          <p14:tracePt t="125654" x="3475038" y="4957763"/>
          <p14:tracePt t="125662" x="3489325" y="4953000"/>
          <p14:tracePt t="125668" x="3500438" y="4953000"/>
          <p14:tracePt t="125676" x="3514725" y="4948238"/>
          <p14:tracePt t="125684" x="3529013" y="4941888"/>
          <p14:tracePt t="125693" x="3533775" y="4932363"/>
          <p14:tracePt t="125700" x="3544888" y="4927600"/>
          <p14:tracePt t="125709" x="3554413" y="4927600"/>
          <p14:tracePt t="125716" x="3563938" y="4922838"/>
          <p14:tracePt t="125722" x="3568700" y="4918075"/>
          <p14:tracePt t="125730" x="3573463" y="4913313"/>
          <p14:tracePt t="125738" x="3589338" y="4902200"/>
          <p14:tracePt t="125748" x="3603625" y="4897438"/>
          <p14:tracePt t="125754" x="3613150" y="4892675"/>
          <p14:tracePt t="125762" x="3629025" y="4892675"/>
          <p14:tracePt t="125770" x="3643313" y="4883150"/>
          <p14:tracePt t="125777" x="3652838" y="4878388"/>
          <p14:tracePt t="125783" x="3668713" y="4878388"/>
          <p14:tracePt t="125793" x="3673475" y="4873625"/>
          <p14:tracePt t="125800" x="3683000" y="4873625"/>
          <p14:tracePt t="125814" x="3694113" y="4868863"/>
          <p14:tracePt t="125858" x="3698875" y="4862513"/>
          <p14:tracePt t="125870" x="3703638" y="4852988"/>
          <p14:tracePt t="125879" x="3708400" y="4848225"/>
          <p14:tracePt t="125884" x="3722688" y="4838700"/>
          <p14:tracePt t="125891" x="3727450" y="4833938"/>
          <p14:tracePt t="125900" x="3738563" y="4818063"/>
          <p14:tracePt t="125908" x="3752850" y="4803775"/>
          <p14:tracePt t="125916" x="3767138" y="4787900"/>
          <p14:tracePt t="125924" x="3773488" y="4783138"/>
          <p14:tracePt t="125931" x="3778250" y="4778375"/>
          <p14:tracePt t="125943" x="3783013" y="4773613"/>
          <p14:tracePt t="125962" x="3783013" y="4759325"/>
          <p14:tracePt t="125963" x="3783013" y="4754563"/>
          <p14:tracePt t="125975" x="3792538" y="4743450"/>
          <p14:tracePt t="125980" x="3792538" y="4738688"/>
          <p14:tracePt t="125986" x="3792538" y="4724400"/>
          <p14:tracePt t="125994" x="3792538" y="4714875"/>
          <p14:tracePt t="126000" x="3792538" y="4699000"/>
          <p14:tracePt t="126009" x="3792538" y="4689475"/>
          <p14:tracePt t="126016" x="3792538" y="4675188"/>
          <p14:tracePt t="126024" x="3792538" y="4659313"/>
          <p14:tracePt t="126032" x="3787775" y="4649788"/>
          <p14:tracePt t="126040" x="3787775" y="4624388"/>
          <p14:tracePt t="126047" x="3787775" y="4614863"/>
          <p14:tracePt t="126054" x="3773488" y="4600575"/>
          <p14:tracePt t="126062" x="3773488" y="4584700"/>
          <p14:tracePt t="126070" x="3767138" y="4579938"/>
          <p14:tracePt t="126079" x="3767138" y="4575175"/>
          <p14:tracePt t="126095" x="3762375" y="4575175"/>
          <p14:tracePt t="126132" x="3762375" y="4570413"/>
          <p14:tracePt t="126170" x="3762375" y="4565650"/>
          <p14:tracePt t="126214" x="3757613" y="4565650"/>
          <p14:tracePt t="126224" x="3752850" y="4565650"/>
          <p14:tracePt t="126232" x="3748088" y="4560888"/>
          <p14:tracePt t="126240" x="3743325" y="4556125"/>
          <p14:tracePt t="126249" x="3733800" y="4556125"/>
          <p14:tracePt t="126256" x="3727450" y="4549775"/>
          <p14:tracePt t="126327" x="0" y="0"/>
        </p14:tracePtLst>
        <p14:tracePtLst>
          <p14:tracePt t="127851" x="3187700" y="5334000"/>
          <p14:tracePt t="127982" x="3181350" y="5334000"/>
          <p14:tracePt t="128004" x="3181350" y="5329238"/>
          <p14:tracePt t="128012" x="3136900" y="5329238"/>
          <p14:tracePt t="128020" x="3082925" y="5329238"/>
          <p14:tracePt t="128029" x="3033713" y="5329238"/>
          <p14:tracePt t="128036" x="3003550" y="5329238"/>
          <p14:tracePt t="128042" x="2978150" y="5329238"/>
          <p14:tracePt t="128050" x="2968625" y="5329238"/>
          <p14:tracePt t="128058" x="2959100" y="5334000"/>
          <p14:tracePt t="128066" x="2954338" y="5334000"/>
          <p14:tracePt t="128075" x="2947988" y="5349875"/>
          <p14:tracePt t="128082" x="2933700" y="5364163"/>
          <p14:tracePt t="128091" x="2919413" y="5373688"/>
          <p14:tracePt t="128096" x="2903538" y="5389563"/>
          <p14:tracePt t="128104" x="2884488" y="5403850"/>
          <p14:tracePt t="128113" x="2859088" y="5418138"/>
          <p14:tracePt t="128120" x="2840038" y="5434013"/>
          <p14:tracePt t="128129" x="2819400" y="5448300"/>
          <p14:tracePt t="128136" x="2784475" y="5464175"/>
          <p14:tracePt t="128144" x="2765425" y="5478463"/>
          <p14:tracePt t="128150" x="2740025" y="5492750"/>
          <p14:tracePt t="128158" x="2725738" y="5508625"/>
          <p14:tracePt t="128166" x="2705100" y="5532438"/>
          <p14:tracePt t="128175" x="2690813" y="5548313"/>
          <p14:tracePt t="128181" x="2674938" y="5562600"/>
          <p14:tracePt t="128190" x="2660650" y="5572125"/>
          <p14:tracePt t="128198" x="2655888" y="5597525"/>
          <p14:tracePt t="128206" x="2641600" y="5627688"/>
          <p14:tracePt t="128225" x="2630488" y="5672138"/>
          <p14:tracePt t="128229" x="2616200" y="5702300"/>
          <p14:tracePt t="128236" x="2606675" y="5726113"/>
          <p14:tracePt t="128244" x="2590800" y="5746750"/>
          <p14:tracePt t="128252" x="2576513" y="5770563"/>
          <p14:tracePt t="128261" x="2571750" y="5781675"/>
          <p14:tracePt t="128266" x="2566988" y="5805488"/>
          <p14:tracePt t="128275" x="2555875" y="5816600"/>
          <p14:tracePt t="128282" x="2551113" y="5830888"/>
          <p14:tracePt t="128290" x="2551113" y="5845175"/>
          <p14:tracePt t="128298" x="2551113" y="5856288"/>
          <p14:tracePt t="128306" x="2551113" y="5870575"/>
          <p14:tracePt t="128314" x="2566988" y="5875338"/>
          <p14:tracePt t="128321" x="2581275" y="5884863"/>
          <p14:tracePt t="128329" x="2590800" y="5884863"/>
          <p14:tracePt t="128336" x="2606675" y="5884863"/>
          <p14:tracePt t="128344" x="2620963" y="5880100"/>
          <p14:tracePt t="128352" x="2625725" y="5880100"/>
          <p14:tracePt t="128360" x="2630488" y="5875338"/>
          <p14:tracePt t="128368" x="2641600" y="5870575"/>
          <p14:tracePt t="128375" x="2646363" y="5865813"/>
          <p14:tracePt t="128382" x="2660650" y="5861050"/>
          <p14:tracePt t="128390" x="2674938" y="5849938"/>
          <p14:tracePt t="128397" x="2686050" y="5845175"/>
          <p14:tracePt t="128405" x="2709863" y="5845175"/>
          <p14:tracePt t="128414" x="2740025" y="5845175"/>
          <p14:tracePt t="128422" x="2760663" y="5835650"/>
          <p14:tracePt t="128430" x="2789238" y="5835650"/>
          <p14:tracePt t="128436" x="2809875" y="5830888"/>
          <p14:tracePt t="128444" x="2824163" y="5830888"/>
          <p14:tracePt t="128452" x="2828925" y="5826125"/>
          <p14:tracePt t="128460" x="2835275" y="5826125"/>
          <p14:tracePt t="128506" x="2835275" y="5821363"/>
          <p14:tracePt t="128530" x="2840038" y="5816600"/>
          <p14:tracePt t="128536" x="2854325" y="5800725"/>
          <p14:tracePt t="128544" x="2868613" y="5786438"/>
          <p14:tracePt t="128552" x="2884488" y="5770563"/>
          <p14:tracePt t="128560" x="2894013" y="5765800"/>
          <p14:tracePt t="128568" x="2908300" y="5751513"/>
          <p14:tracePt t="128577" x="2924175" y="5746750"/>
          <p14:tracePt t="128585" x="2938463" y="5737225"/>
          <p14:tracePt t="128591" x="2943225" y="5730875"/>
          <p14:tracePt t="128598" x="2947988" y="5726113"/>
          <p14:tracePt t="128618" x="2954338" y="5721350"/>
          <p14:tracePt t="128627" x="2954338" y="5716588"/>
          <p14:tracePt t="128638" x="2954338" y="5711825"/>
          <p14:tracePt t="128647" x="2959100" y="5697538"/>
          <p14:tracePt t="128652" x="2968625" y="5681663"/>
          <p14:tracePt t="128660" x="2973388" y="5672138"/>
          <p14:tracePt t="128668" x="2982913" y="5646738"/>
          <p14:tracePt t="128677" x="2987675" y="5637213"/>
          <p14:tracePt t="128684" x="3003550" y="5611813"/>
          <p14:tracePt t="128692" x="3017838" y="5592763"/>
          <p14:tracePt t="128700" x="3022600" y="5567363"/>
          <p14:tracePt t="128706" x="3033713" y="5553075"/>
          <p14:tracePt t="128714" x="3038475" y="5543550"/>
          <p14:tracePt t="128722" x="3048000" y="5527675"/>
          <p14:tracePt t="128730" x="3048000" y="5522913"/>
          <p14:tracePt t="128737" x="3048000" y="5518150"/>
          <p14:tracePt t="128748" x="0" y="0"/>
        </p14:tracePtLst>
        <p14:tracePtLst>
          <p14:tracePt t="129287" x="3290888" y="5770563"/>
          <p14:tracePt t="129427" x="3300413" y="5770563"/>
          <p14:tracePt t="129436" x="3325813" y="5770563"/>
          <p14:tracePt t="129444" x="3335338" y="5770563"/>
          <p14:tracePt t="129452" x="3351213" y="5770563"/>
          <p14:tracePt t="129460" x="3360738" y="5770563"/>
          <p14:tracePt t="129467" x="3375025" y="5770563"/>
          <p14:tracePt t="129476" x="3390900" y="5765800"/>
          <p14:tracePt t="129482" x="3400425" y="5765800"/>
          <p14:tracePt t="129493" x="3414713" y="5761038"/>
          <p14:tracePt t="129498" x="3421063" y="5751513"/>
          <p14:tracePt t="129506" x="3425825" y="5751513"/>
          <p14:tracePt t="129677" x="0" y="0"/>
        </p14:tracePtLst>
        <p14:tracePtLst>
          <p14:tracePt t="130179" x="3748088" y="5726113"/>
          <p14:tracePt t="130278" x="3752850" y="5726113"/>
          <p14:tracePt t="130306" x="3773488" y="5726113"/>
          <p14:tracePt t="130314" x="3822700" y="5726113"/>
          <p14:tracePt t="130320" x="3876675" y="5726113"/>
          <p14:tracePt t="130329" x="3932238" y="5726113"/>
          <p14:tracePt t="130336" x="3971925" y="5726113"/>
          <p14:tracePt t="130344" x="3981450" y="5726113"/>
          <p14:tracePt t="130352" x="3990975" y="5726113"/>
          <p14:tracePt t="130491" x="0" y="0"/>
        </p14:tracePtLst>
        <p14:tracePtLst>
          <p14:tracePt t="132305" x="5057775" y="5781675"/>
          <p14:tracePt t="132398" x="5073650" y="5781675"/>
          <p14:tracePt t="132406" x="5122863" y="5800725"/>
          <p14:tracePt t="132413" x="5183188" y="5810250"/>
          <p14:tracePt t="132419" x="5237163" y="5821363"/>
          <p14:tracePt t="132429" x="5291138" y="5826125"/>
          <p14:tracePt t="132436" x="5346700" y="5826125"/>
          <p14:tracePt t="132444" x="5410200" y="5826125"/>
          <p14:tracePt t="132452" x="5465763" y="5835650"/>
          <p14:tracePt t="132461" x="5519738" y="5835650"/>
          <p14:tracePt t="132468" x="5575300" y="5835650"/>
          <p14:tracePt t="132476" x="5629275" y="5835650"/>
          <p14:tracePt t="132481" x="5659438" y="5835650"/>
          <p14:tracePt t="132492" x="5673725" y="5835650"/>
          <p14:tracePt t="132498" x="5678488" y="5835650"/>
          <p14:tracePt t="132603" x="0" y="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7511-9D8C-4D34-A7C2-D66D690BD592}"/>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r>
              <a:rPr lang="en-US" sz="4400">
                <a:effectLst>
                  <a:glow rad="38100">
                    <a:schemeClr val="bg1">
                      <a:lumMod val="65000"/>
                      <a:lumOff val="35000"/>
                      <a:alpha val="50000"/>
                    </a:schemeClr>
                  </a:glow>
                  <a:outerShdw blurRad="28575" dist="31750" dir="13200000" algn="tl" rotWithShape="0">
                    <a:srgbClr val="000000">
                      <a:alpha val="25000"/>
                    </a:srgbClr>
                  </a:outerShdw>
                </a:effectLst>
              </a:rPr>
              <a:t>Bayesian Models Passing Defense</a:t>
            </a:r>
          </a:p>
        </p:txBody>
      </p:sp>
      <p:sp>
        <p:nvSpPr>
          <p:cNvPr id="12" name="Rectangle 11">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DFE5BE-98E9-439A-A644-6C8C889C3B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5" y="294968"/>
            <a:ext cx="5844519" cy="3471289"/>
          </a:xfrm>
          <a:prstGeom prst="rect">
            <a:avLst/>
          </a:prstGeom>
        </p:spPr>
      </p:pic>
      <p:pic>
        <p:nvPicPr>
          <p:cNvPr id="5" name="Picture 4" descr="A close up of a logo&#10;&#10;Description automatically generated">
            <a:extLst>
              <a:ext uri="{FF2B5EF4-FFF2-40B4-BE49-F238E27FC236}">
                <a16:creationId xmlns:a16="http://schemas.microsoft.com/office/drawing/2014/main" id="{6C8A79E8-6242-4FBB-BB96-EDE5F0AD30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8317" y="291630"/>
            <a:ext cx="5844518" cy="3471289"/>
          </a:xfrm>
          <a:prstGeom prst="rect">
            <a:avLst/>
          </a:prstGeom>
        </p:spPr>
      </p:pic>
    </p:spTree>
    <p:extLst>
      <p:ext uri="{BB962C8B-B14F-4D97-AF65-F5344CB8AC3E}">
        <p14:creationId xmlns:p14="http://schemas.microsoft.com/office/powerpoint/2010/main" val="4065131589"/>
      </p:ext>
    </p:extLst>
  </p:cSld>
  <p:clrMapOvr>
    <a:masterClrMapping/>
  </p:clrMapOvr>
  <mc:AlternateContent xmlns:mc="http://schemas.openxmlformats.org/markup-compatibility/2006" xmlns:p14="http://schemas.microsoft.com/office/powerpoint/2010/main">
    <mc:Choice Requires="p14">
      <p:transition spd="slow" p14:dur="2000" advTm="118247"/>
    </mc:Choice>
    <mc:Fallback xmlns="">
      <p:transition spd="slow" advTm="118247"/>
    </mc:Fallback>
  </mc:AlternateContent>
  <p:extLst>
    <p:ext uri="{3A86A75C-4F4B-4683-9AE1-C65F6400EC91}">
      <p14:laserTraceLst xmlns:p14="http://schemas.microsoft.com/office/powerpoint/2010/main">
        <p14:tracePtLst>
          <p14:tracePt t="23124" x="4184650" y="1851025"/>
          <p14:tracePt t="23252" x="4179888" y="1851025"/>
          <p14:tracePt t="23260" x="4165600" y="1851025"/>
          <p14:tracePt t="23268" x="4149725" y="1855788"/>
          <p14:tracePt t="23276" x="4140200" y="1865313"/>
          <p14:tracePt t="23284" x="4125913" y="1865313"/>
          <p14:tracePt t="23292" x="4119563" y="1865313"/>
          <p14:tracePt t="23418" x="4114800" y="1865313"/>
          <p14:tracePt t="23500" x="4110038" y="1865313"/>
          <p14:tracePt t="23508" x="4095750" y="1865313"/>
          <p14:tracePt t="23515" x="4086225" y="1855788"/>
          <p14:tracePt t="23522" x="4070350" y="1851025"/>
          <p14:tracePt t="23532" x="4065588" y="1851025"/>
          <p14:tracePt t="23538" x="4051300" y="1846263"/>
          <p14:tracePt t="23670" x="4046538" y="1846263"/>
          <p14:tracePt t="23678" x="4030663" y="1836738"/>
          <p14:tracePt t="23686" x="4021138" y="1830388"/>
          <p14:tracePt t="23692" x="4006850" y="1825625"/>
          <p14:tracePt t="23701" x="4000500" y="1820863"/>
          <p14:tracePt t="23709" x="3981450" y="1811338"/>
          <p14:tracePt t="23717" x="3967163" y="1806575"/>
          <p14:tracePt t="23724" x="3946525" y="1797050"/>
          <p14:tracePt t="23733" x="3932238" y="1790700"/>
          <p14:tracePt t="23740" x="3916363" y="1785938"/>
          <p14:tracePt t="23747" x="3906838" y="1776413"/>
          <p14:tracePt t="23754" x="3892550" y="1776413"/>
          <p14:tracePt t="23762" x="3876675" y="1771650"/>
          <p14:tracePt t="23770" x="3871913" y="1771650"/>
          <p14:tracePt t="23778" x="3871913" y="1766888"/>
          <p14:tracePt t="23820" x="3867150" y="1762125"/>
          <p14:tracePt t="23834" x="3862388" y="1746250"/>
          <p14:tracePt t="23840" x="3857625" y="1741488"/>
          <p14:tracePt t="23847" x="3852863" y="1736725"/>
          <p14:tracePt t="23854" x="3841750" y="1731963"/>
          <p14:tracePt t="23863" x="3836988" y="1727200"/>
          <p14:tracePt t="23874" x="3832225" y="1722438"/>
          <p14:tracePt t="23883" x="3832225" y="1711325"/>
          <p14:tracePt t="23890" x="3827463" y="1701800"/>
          <p14:tracePt t="23899" x="3827463" y="1687513"/>
          <p14:tracePt t="23906" x="3827463" y="1666875"/>
          <p14:tracePt t="23913" x="3827463" y="1652588"/>
          <p14:tracePt t="23921" x="3827463" y="1643063"/>
          <p14:tracePt t="23928" x="3827463" y="1627188"/>
          <p14:tracePt t="23936" x="3827463" y="1608138"/>
          <p14:tracePt t="23945" x="3827463" y="1592263"/>
          <p14:tracePt t="23952" x="3827463" y="1582738"/>
          <p14:tracePt t="23961" x="3836988" y="1568450"/>
          <p14:tracePt t="23967" x="3836988" y="1558925"/>
          <p14:tracePt t="23981" x="3836988" y="1543050"/>
          <p14:tracePt t="23983" x="3836988" y="1528763"/>
          <p14:tracePt t="23990" x="3841750" y="1519238"/>
          <p14:tracePt t="24000" x="3841750" y="1512888"/>
          <p14:tracePt t="24006" x="3846513" y="1498600"/>
          <p14:tracePt t="24016" x="3857625" y="1484313"/>
          <p14:tracePt t="24020" x="3857625" y="1479550"/>
          <p14:tracePt t="24028" x="3857625" y="1473200"/>
          <p14:tracePt t="24036" x="3857625" y="1463675"/>
          <p14:tracePt t="24044" x="3862388" y="1449388"/>
          <p14:tracePt t="24052" x="3862388" y="1433513"/>
          <p14:tracePt t="24060" x="3867150" y="1423988"/>
          <p14:tracePt t="24068" x="3871913" y="1414463"/>
          <p14:tracePt t="24074" x="3886200" y="1404938"/>
          <p14:tracePt t="24083" x="3892550" y="1400175"/>
          <p14:tracePt t="24090" x="3906838" y="1384300"/>
          <p14:tracePt t="24099" x="3921125" y="1370013"/>
          <p14:tracePt t="24106" x="3932238" y="1354138"/>
          <p14:tracePt t="24115" x="3946525" y="1344613"/>
          <p14:tracePt t="24122" x="3951288" y="1335088"/>
          <p14:tracePt t="24131" x="3967163" y="1325563"/>
          <p14:tracePt t="24136" x="3981450" y="1319213"/>
          <p14:tracePt t="24145" x="3986213" y="1309688"/>
          <p14:tracePt t="24152" x="3995738" y="1304925"/>
          <p14:tracePt t="24161" x="4006850" y="1300163"/>
          <p14:tracePt t="24168" x="4011613" y="1300163"/>
          <p14:tracePt t="24176" x="4021138" y="1295400"/>
          <p14:tracePt t="24195" x="4025900" y="1295400"/>
          <p14:tracePt t="24226" x="4030663" y="1295400"/>
          <p14:tracePt t="24264" x="4040188" y="1295400"/>
          <p14:tracePt t="24276" x="4046538" y="1295400"/>
          <p14:tracePt t="24284" x="4051300" y="1300163"/>
          <p14:tracePt t="24292" x="4060825" y="1314450"/>
          <p14:tracePt t="24299" x="4075113" y="1325563"/>
          <p14:tracePt t="24306" x="4090988" y="1349375"/>
          <p14:tracePt t="24315" x="4105275" y="1365250"/>
          <p14:tracePt t="24322" x="4119563" y="1379538"/>
          <p14:tracePt t="24331" x="4125913" y="1389063"/>
          <p14:tracePt t="24338" x="4130675" y="1400175"/>
          <p14:tracePt t="24352" x="4130675" y="1404938"/>
          <p14:tracePt t="24361" x="4140200" y="1404938"/>
          <p14:tracePt t="24476" x="4140200" y="1409700"/>
          <p14:tracePt t="24555" x="0" y="0"/>
        </p14:tracePtLst>
        <p14:tracePtLst>
          <p14:tracePt t="25659" x="3852863" y="2208213"/>
          <p14:tracePt t="25778" x="3846513" y="2203450"/>
          <p14:tracePt t="25786" x="3822700" y="2198688"/>
          <p14:tracePt t="25792" x="3797300" y="2182813"/>
          <p14:tracePt t="25801" x="3767138" y="2178050"/>
          <p14:tracePt t="25808" x="3727450" y="2168525"/>
          <p14:tracePt t="25817" x="3683000" y="2159000"/>
          <p14:tracePt t="25824" x="3643313" y="2159000"/>
          <p14:tracePt t="25833" x="3613150" y="2159000"/>
          <p14:tracePt t="25840" x="3589338" y="2159000"/>
          <p14:tracePt t="25847" x="3568700" y="2159000"/>
          <p14:tracePt t="25854" x="3559175" y="2159000"/>
          <p14:tracePt t="25863" x="3544888" y="2159000"/>
          <p14:tracePt t="25870" x="3529013" y="2159000"/>
          <p14:tracePt t="25879" x="3514725" y="2168525"/>
          <p14:tracePt t="25897" x="3489325" y="2182813"/>
          <p14:tracePt t="25903" x="3475038" y="2189163"/>
          <p14:tracePt t="25908" x="3465513" y="2193925"/>
          <p14:tracePt t="25917" x="3430588" y="2203450"/>
          <p14:tracePt t="25924" x="3409950" y="2208213"/>
          <p14:tracePt t="25933" x="3390900" y="2217738"/>
          <p14:tracePt t="25940" x="3375025" y="2222500"/>
          <p14:tracePt t="25949" x="3360738" y="2222500"/>
          <p14:tracePt t="25956" x="3351213" y="2233613"/>
          <p14:tracePt t="25963" x="3335338" y="2238375"/>
          <p14:tracePt t="25970" x="3321050" y="2243138"/>
          <p14:tracePt t="25978" x="3306763" y="2252663"/>
          <p14:tracePt t="25986" x="3295650" y="2262188"/>
          <p14:tracePt t="25995" x="3281363" y="2278063"/>
          <p14:tracePt t="26002" x="3267075" y="2292350"/>
          <p14:tracePt t="26011" x="3260725" y="2308225"/>
          <p14:tracePt t="26017" x="3251200" y="2322513"/>
          <p14:tracePt t="26024" x="3236913" y="2341563"/>
          <p14:tracePt t="26033" x="3221038" y="2357438"/>
          <p14:tracePt t="26040" x="3216275" y="2376488"/>
          <p14:tracePt t="26050" x="3206750" y="2401888"/>
          <p14:tracePt t="26056" x="3192463" y="2420938"/>
          <p14:tracePt t="26065" x="3187700" y="2436813"/>
          <p14:tracePt t="26070" x="3181350" y="2451100"/>
          <p14:tracePt t="26078" x="3171825" y="2460625"/>
          <p14:tracePt t="26086" x="3171825" y="2476500"/>
          <p14:tracePt t="26094" x="3171825" y="2490788"/>
          <p14:tracePt t="26102" x="3176588" y="2500313"/>
          <p14:tracePt t="26111" x="3181350" y="2516188"/>
          <p14:tracePt t="26118" x="3197225" y="2546350"/>
          <p14:tracePt t="26124" x="3211513" y="2570163"/>
          <p14:tracePt t="26133" x="3227388" y="2590800"/>
          <p14:tracePt t="26140" x="3241675" y="2605088"/>
          <p14:tracePt t="26149" x="3255963" y="2619375"/>
          <p14:tracePt t="26156" x="3271838" y="2635250"/>
          <p14:tracePt t="26165" x="3276600" y="2640013"/>
          <p14:tracePt t="26172" x="3281363" y="2644775"/>
          <p14:tracePt t="26178" x="3286125" y="2649538"/>
          <p14:tracePt t="26194" x="3290888" y="2654300"/>
          <p14:tracePt t="26202" x="3295650" y="2665413"/>
          <p14:tracePt t="26211" x="3306763" y="2670175"/>
          <p14:tracePt t="26218" x="3325813" y="2679700"/>
          <p14:tracePt t="26226" x="3335338" y="2693988"/>
          <p14:tracePt t="26235" x="3360738" y="2709863"/>
          <p14:tracePt t="26240" x="3390900" y="2724150"/>
          <p14:tracePt t="26249" x="3435350" y="2744788"/>
          <p14:tracePt t="26256" x="3479800" y="2754313"/>
          <p14:tracePt t="26265" x="3533775" y="2763838"/>
          <p14:tracePt t="26272" x="3579813" y="2768600"/>
          <p14:tracePt t="26282" x="3624263" y="2789238"/>
          <p14:tracePt t="26288" x="3652838" y="2789238"/>
          <p14:tracePt t="26295" x="3673475" y="2789238"/>
          <p14:tracePt t="26302" x="3694113" y="2789238"/>
          <p14:tracePt t="26311" x="3708400" y="2789238"/>
          <p14:tracePt t="26318" x="3722688" y="2789238"/>
          <p14:tracePt t="26326" x="3727450" y="2789238"/>
          <p14:tracePt t="26334" x="3733800" y="2789238"/>
          <p14:tracePt t="26349" x="3738563" y="2789238"/>
          <p14:tracePt t="26356" x="3743325" y="2789238"/>
          <p14:tracePt t="26365" x="3748088" y="2784475"/>
          <p14:tracePt t="26372" x="3762375" y="2768600"/>
          <p14:tracePt t="26382" x="3778250" y="2754313"/>
          <p14:tracePt t="26388" x="3787775" y="2738438"/>
          <p14:tracePt t="26395" x="3802063" y="2733675"/>
          <p14:tracePt t="26402" x="3817938" y="2728913"/>
          <p14:tracePt t="26410" x="3832225" y="2714625"/>
          <p14:tracePt t="26418" x="3846513" y="2705100"/>
          <p14:tracePt t="26426" x="3857625" y="2698750"/>
          <p14:tracePt t="26435" x="3881438" y="2693988"/>
          <p14:tracePt t="26442" x="3892550" y="2684463"/>
          <p14:tracePt t="26450" x="3906838" y="2670175"/>
          <p14:tracePt t="26456" x="3911600" y="2665413"/>
          <p14:tracePt t="26465" x="3921125" y="2654300"/>
          <p14:tracePt t="26472" x="3925888" y="2640013"/>
          <p14:tracePt t="26483" x="3932238" y="2625725"/>
          <p14:tracePt t="26488" x="3941763" y="2614613"/>
          <p14:tracePt t="26496" x="3941763" y="2600325"/>
          <p14:tracePt t="26504" x="3941763" y="2586038"/>
          <p14:tracePt t="26511" x="3941763" y="2574925"/>
          <p14:tracePt t="26518" x="3946525" y="2560638"/>
          <p14:tracePt t="26527" x="3946525" y="2551113"/>
          <p14:tracePt t="26535" x="3946525" y="2535238"/>
          <p14:tracePt t="26542" x="3946525" y="2525713"/>
          <p14:tracePt t="26551" x="3946525" y="2500313"/>
          <p14:tracePt t="26558" x="3946525" y="2490788"/>
          <p14:tracePt t="26565" x="3946525" y="2476500"/>
          <p14:tracePt t="26572" x="3937000" y="2460625"/>
          <p14:tracePt t="26581" x="3932238" y="2446338"/>
          <p14:tracePt t="26588" x="3925888" y="2436813"/>
          <p14:tracePt t="26597" x="3916363" y="2420938"/>
          <p14:tracePt t="26604" x="3911600" y="2406650"/>
          <p14:tracePt t="26614" x="3906838" y="2401888"/>
          <p14:tracePt t="26618" x="3897313" y="2392363"/>
          <p14:tracePt t="26626" x="3892550" y="2392363"/>
          <p14:tracePt t="26635" x="3892550" y="2387600"/>
          <p14:tracePt t="26642" x="3881438" y="2371725"/>
          <p14:tracePt t="26650" x="3867150" y="2366963"/>
          <p14:tracePt t="26658" x="3852863" y="2357438"/>
          <p14:tracePt t="26667" x="3836988" y="2341563"/>
          <p14:tracePt t="26675" x="3827463" y="2336800"/>
          <p14:tracePt t="26681" x="3813175" y="2332038"/>
          <p14:tracePt t="26688" x="3797300" y="2317750"/>
          <p14:tracePt t="26697" x="3783013" y="2301875"/>
          <p14:tracePt t="26704" x="3773488" y="2297113"/>
          <p14:tracePt t="26712" x="3762375" y="2287588"/>
          <p14:tracePt t="26720" x="3752850" y="2278063"/>
          <p14:tracePt t="26728" x="3738563" y="2273300"/>
          <p14:tracePt t="26734" x="3722688" y="2262188"/>
          <p14:tracePt t="26742" x="3713163" y="2262188"/>
          <p14:tracePt t="26750" x="3698875" y="2262188"/>
          <p14:tracePt t="26758" x="3694113" y="2262188"/>
          <p14:tracePt t="26767" x="3683000" y="2262188"/>
          <p14:tracePt t="26775" x="3678238" y="2262188"/>
          <p14:tracePt t="26783" x="3663950" y="2262188"/>
          <p14:tracePt t="26788" x="3659188" y="2262188"/>
          <p14:tracePt t="26804" x="3652838" y="2262188"/>
          <p14:tracePt t="27671" x="0" y="0"/>
        </p14:tracePtLst>
        <p14:tracePtLst>
          <p14:tracePt t="34887" x="2417763" y="2659063"/>
          <p14:tracePt t="34964" x="2417763" y="2649538"/>
          <p14:tracePt t="35018" x="2417763" y="2644775"/>
          <p14:tracePt t="35029" x="2417763" y="2640013"/>
          <p14:tracePt t="35036" x="2417763" y="2619375"/>
          <p14:tracePt t="35046" x="2417763" y="2609850"/>
          <p14:tracePt t="35052" x="2417763" y="2595563"/>
          <p14:tracePt t="35061" x="2432050" y="2579688"/>
          <p14:tracePt t="35068" x="2432050" y="2570163"/>
          <p14:tracePt t="35076" x="2443163" y="2555875"/>
          <p14:tracePt t="35084" x="2447925" y="2540000"/>
          <p14:tracePt t="35090" x="2452688" y="2530475"/>
          <p14:tracePt t="35099" x="2462213" y="2516188"/>
          <p14:tracePt t="35106" x="2466975" y="2500313"/>
          <p14:tracePt t="35115" x="2466975" y="2490788"/>
          <p14:tracePt t="35122" x="2471738" y="2476500"/>
          <p14:tracePt t="35131" x="2471738" y="2460625"/>
          <p14:tracePt t="35138" x="2482850" y="2451100"/>
          <p14:tracePt t="35145" x="2482850" y="2436813"/>
          <p14:tracePt t="35152" x="2482850" y="2420938"/>
          <p14:tracePt t="35160" x="2482850" y="2411413"/>
          <p14:tracePt t="35168" x="2482850" y="2397125"/>
          <p14:tracePt t="35177" x="2482850" y="2387600"/>
          <p14:tracePt t="35184" x="2482850" y="2381250"/>
          <p14:tracePt t="35193" x="2482850" y="2376488"/>
          <p14:tracePt t="35199" x="2482850" y="2362200"/>
          <p14:tracePt t="35206" x="2482850" y="2352675"/>
          <p14:tracePt t="35215" x="2482850" y="2336800"/>
          <p14:tracePt t="35222" x="2482850" y="2322513"/>
          <p14:tracePt t="35231" x="2482850" y="2312988"/>
          <p14:tracePt t="35238" x="2476500" y="2297113"/>
          <p14:tracePt t="35247" x="2471738" y="2282825"/>
          <p14:tracePt t="35252" x="2471738" y="2278063"/>
          <p14:tracePt t="35260" x="2466975" y="2268538"/>
          <p14:tracePt t="35268" x="2462213" y="2262188"/>
          <p14:tracePt t="35276" x="2462213" y="2252663"/>
          <p14:tracePt t="35284" x="2447925" y="2247900"/>
          <p14:tracePt t="35293" x="2443163" y="2238375"/>
          <p14:tracePt t="35301" x="2436813" y="2238375"/>
          <p14:tracePt t="35306" x="2422525" y="2222500"/>
          <p14:tracePt t="35315" x="2408238" y="2217738"/>
          <p14:tracePt t="35322" x="2397125" y="2203450"/>
          <p14:tracePt t="35331" x="2382838" y="2193925"/>
          <p14:tracePt t="35338" x="2368550" y="2182813"/>
          <p14:tracePt t="35348" x="2352675" y="2173288"/>
          <p14:tracePt t="35354" x="2338388" y="2159000"/>
          <p14:tracePt t="35363" x="2317750" y="2154238"/>
          <p14:tracePt t="35368" x="2303463" y="2143125"/>
          <p14:tracePt t="35376" x="2282825" y="2138363"/>
          <p14:tracePt t="35384" x="2268538" y="2133600"/>
          <p14:tracePt t="35393" x="2249488" y="2133600"/>
          <p14:tracePt t="35400" x="2233613" y="2133600"/>
          <p14:tracePt t="35408" x="2224088" y="2124075"/>
          <p14:tracePt t="35415" x="2209800" y="2124075"/>
          <p14:tracePt t="35422" x="2193925" y="2124075"/>
          <p14:tracePt t="35431" x="2184400" y="2124075"/>
          <p14:tracePt t="35438" x="2179638" y="2124075"/>
          <p14:tracePt t="35450" x="2174875" y="2124075"/>
          <p14:tracePt t="35466" x="2163763" y="2124075"/>
          <p14:tracePt t="35472" x="2159000" y="2133600"/>
          <p14:tracePt t="35482" x="2154238" y="2133600"/>
          <p14:tracePt t="35488" x="2149475" y="2138363"/>
          <p14:tracePt t="35497" x="2144713" y="2143125"/>
          <p14:tracePt t="35504" x="2139950" y="2149475"/>
          <p14:tracePt t="35513" x="2135188" y="2149475"/>
          <p14:tracePt t="35520" x="2119313" y="2154238"/>
          <p14:tracePt t="35526" x="2114550" y="2154238"/>
          <p14:tracePt t="35534" x="2109788" y="2159000"/>
          <p14:tracePt t="35542" x="2105025" y="2159000"/>
          <p14:tracePt t="35550" x="2100263" y="2159000"/>
          <p14:tracePt t="35559" x="2100263" y="2163763"/>
          <p14:tracePt t="35567" x="2089150" y="2163763"/>
          <p14:tracePt t="35581" x="2084388" y="2173288"/>
          <p14:tracePt t="35588" x="2084388" y="2178050"/>
          <p14:tracePt t="35597" x="2074863" y="2182813"/>
          <p14:tracePt t="35604" x="2070100" y="2189163"/>
          <p14:tracePt t="35613" x="2060575" y="2203450"/>
          <p14:tracePt t="35620" x="2049463" y="2217738"/>
          <p14:tracePt t="35628" x="2039938" y="2228850"/>
          <p14:tracePt t="35634" x="2025650" y="2243138"/>
          <p14:tracePt t="35643" x="2016125" y="2257425"/>
          <p14:tracePt t="35650" x="2000250" y="2273300"/>
          <p14:tracePt t="35658" x="1985963" y="2287588"/>
          <p14:tracePt t="35666" x="1976438" y="2297113"/>
          <p14:tracePt t="35674" x="1965325" y="2308225"/>
          <p14:tracePt t="35683" x="1955800" y="2317750"/>
          <p14:tracePt t="35688" x="1951038" y="2327275"/>
          <p14:tracePt t="35697" x="1946275" y="2336800"/>
          <p14:tracePt t="35704" x="1941513" y="2341563"/>
          <p14:tracePt t="35713" x="1936750" y="2347913"/>
          <p14:tracePt t="35720" x="1936750" y="2357438"/>
          <p14:tracePt t="35734" x="1936750" y="2362200"/>
          <p14:tracePt t="35740" x="1936750" y="2366963"/>
          <p14:tracePt t="35747" x="1925638" y="2376488"/>
          <p14:tracePt t="35754" x="1925638" y="2381250"/>
          <p14:tracePt t="35763" x="1920875" y="2397125"/>
          <p14:tracePt t="35770" x="1916113" y="2411413"/>
          <p14:tracePt t="35779" x="1916113" y="2416175"/>
          <p14:tracePt t="35786" x="1916113" y="2427288"/>
          <p14:tracePt t="35794" x="1906588" y="2441575"/>
          <p14:tracePt t="35802" x="1901825" y="2455863"/>
          <p14:tracePt t="35808" x="1901825" y="2466975"/>
          <p14:tracePt t="35816" x="1897063" y="2481263"/>
          <p14:tracePt t="35824" x="1897063" y="2500313"/>
          <p14:tracePt t="35833" x="1885950" y="2525713"/>
          <p14:tracePt t="35840" x="1881188" y="2535238"/>
          <p14:tracePt t="35849" x="1881188" y="2551113"/>
          <p14:tracePt t="35854" x="1881188" y="2565400"/>
          <p14:tracePt t="35863" x="1881188" y="2574925"/>
          <p14:tracePt t="35870" x="1881188" y="2590800"/>
          <p14:tracePt t="35879" x="1881188" y="2600325"/>
          <p14:tracePt t="35886" x="1881188" y="2614613"/>
          <p14:tracePt t="35894" x="1881188" y="2625725"/>
          <p14:tracePt t="35902" x="1890713" y="2640013"/>
          <p14:tracePt t="35908" x="1897063" y="2644775"/>
          <p14:tracePt t="35928" x="1901825" y="2665413"/>
          <p14:tracePt t="35932" x="1901825" y="2670175"/>
          <p14:tracePt t="35940" x="1906588" y="2670175"/>
          <p14:tracePt t="35948" x="1906588" y="2684463"/>
          <p14:tracePt t="35956" x="1911350" y="2689225"/>
          <p14:tracePt t="35963" x="1916113" y="2693988"/>
          <p14:tracePt t="35970" x="1930400" y="2698750"/>
          <p14:tracePt t="35979" x="1946275" y="2714625"/>
          <p14:tracePt t="35986" x="1960563" y="2719388"/>
          <p14:tracePt t="35994" x="1990725" y="2733675"/>
          <p14:tracePt t="36002" x="2009775" y="2744788"/>
          <p14:tracePt t="36010" x="2035175" y="2749550"/>
          <p14:tracePt t="36016" x="2044700" y="2749550"/>
          <p14:tracePt t="36024" x="2060575" y="2749550"/>
          <p14:tracePt t="36033" x="2070100" y="2749550"/>
          <p14:tracePt t="36040" x="2084388" y="2749550"/>
          <p14:tracePt t="36049" x="2089150" y="2749550"/>
          <p14:tracePt t="36060" x="2095500" y="2749550"/>
          <p14:tracePt t="36068" x="2109788" y="2749550"/>
          <p14:tracePt t="36074" x="2119313" y="2744788"/>
          <p14:tracePt t="36082" x="2135188" y="2733675"/>
          <p14:tracePt t="36090" x="2149475" y="2724150"/>
          <p14:tracePt t="36099" x="2163763" y="2714625"/>
          <p14:tracePt t="36106" x="2174875" y="2709863"/>
          <p14:tracePt t="36116" x="2184400" y="2693988"/>
          <p14:tracePt t="36122" x="2189163" y="2689225"/>
          <p14:tracePt t="36131" x="2193925" y="2684463"/>
          <p14:tracePt t="36136" x="2198688" y="2670175"/>
          <p14:tracePt t="36146" x="2209800" y="2665413"/>
          <p14:tracePt t="36152" x="2214563" y="2659063"/>
          <p14:tracePt t="36160" x="2219325" y="2649538"/>
          <p14:tracePt t="36172" x="2224088" y="2640013"/>
          <p14:tracePt t="36182" x="2228850" y="2635250"/>
          <p14:tracePt t="36186" x="2233613" y="2630488"/>
          <p14:tracePt t="36195" x="2238375" y="2625725"/>
          <p14:tracePt t="36202" x="2249488" y="2619375"/>
          <p14:tracePt t="36284" x="2254250" y="2614613"/>
          <p14:tracePt t="36299" x="2259013" y="2609850"/>
          <p14:tracePt t="36402" x="0" y="0"/>
        </p14:tracePtLst>
        <p14:tracePtLst>
          <p14:tracePt t="37455" x="1801813" y="3548063"/>
          <p14:tracePt t="37654" x="1811338" y="3552825"/>
          <p14:tracePt t="37663" x="1827213" y="3552825"/>
          <p14:tracePt t="37670" x="1846263" y="3557588"/>
          <p14:tracePt t="37676" x="1866900" y="3568700"/>
          <p14:tracePt t="37684" x="1881188" y="3573463"/>
          <p14:tracePt t="37692" x="1897063" y="3582988"/>
          <p14:tracePt t="37700" x="1911350" y="3582988"/>
          <p14:tracePt t="37710" x="1920875" y="3587750"/>
          <p14:tracePt t="37716" x="1936750" y="3587750"/>
          <p14:tracePt t="37724" x="1941513" y="3587750"/>
          <p14:tracePt t="37734" x="1946275" y="3587750"/>
          <p14:tracePt t="37743" x="1951038" y="3587750"/>
          <p14:tracePt t="37763" x="1955800" y="3587750"/>
          <p14:tracePt t="37770" x="1965325" y="3587750"/>
          <p14:tracePt t="37779" x="1976438" y="3587750"/>
          <p14:tracePt t="37784" x="1990725" y="3587750"/>
          <p14:tracePt t="37793" x="2009775" y="3587750"/>
          <p14:tracePt t="37800" x="2020888" y="3587750"/>
          <p14:tracePt t="37808" x="2044700" y="3587750"/>
          <p14:tracePt t="37816" x="2065338" y="3587750"/>
          <p14:tracePt t="37824" x="2079625" y="3587750"/>
          <p14:tracePt t="37832" x="2089150" y="3587750"/>
          <p14:tracePt t="37838" x="2095500" y="3587750"/>
          <p14:tracePt t="37890" x="2100263" y="3587750"/>
          <p14:tracePt t="37904" x="2114550" y="3587750"/>
          <p14:tracePt t="37913" x="2144713" y="3587750"/>
          <p14:tracePt t="37921" x="2174875" y="3587750"/>
          <p14:tracePt t="37929" x="2193925" y="3587750"/>
          <p14:tracePt t="37936" x="2214563" y="3587750"/>
          <p14:tracePt t="37944" x="2228850" y="3587750"/>
          <p14:tracePt t="37952" x="2233613" y="3587750"/>
          <p14:tracePt t="37958" x="2238375" y="3587750"/>
          <p14:tracePt t="38032" x="2243138" y="3587750"/>
          <p14:tracePt t="38040" x="2259013" y="3587750"/>
          <p14:tracePt t="38049" x="2268538" y="3587750"/>
          <p14:tracePt t="38056" x="2282825" y="3587750"/>
          <p14:tracePt t="38063" x="2289175" y="3587750"/>
          <p14:tracePt t="38074" x="2293938" y="3587750"/>
          <p14:tracePt t="38118" x="2298700" y="3587750"/>
          <p14:tracePt t="38132" x="2308225" y="3587750"/>
          <p14:tracePt t="38140" x="2312988" y="3582988"/>
          <p14:tracePt t="38149" x="2322513" y="3582988"/>
          <p14:tracePt t="38156" x="2328863" y="3582988"/>
          <p14:tracePt t="38165" x="2343150" y="3578225"/>
          <p14:tracePt t="38172" x="2347913" y="3578225"/>
          <p14:tracePt t="38179" x="2352675" y="3568700"/>
          <p14:tracePt t="38186" x="2357438" y="3568700"/>
          <p14:tracePt t="38260" x="2362200" y="3568700"/>
          <p14:tracePt t="38276" x="2368550" y="3568700"/>
          <p14:tracePt t="38283" x="2378075" y="3562350"/>
          <p14:tracePt t="38356" x="2382838" y="3562350"/>
          <p14:tracePt t="38372" x="2387600" y="3562350"/>
          <p14:tracePt t="38381" x="2387600" y="3557588"/>
          <p14:tracePt t="38450" x="2392363" y="3557588"/>
          <p14:tracePt t="38460" x="2397125" y="3557588"/>
          <p14:tracePt t="38468" x="2401888" y="3557588"/>
          <p14:tracePt t="38542" x="2408238" y="3552825"/>
          <p14:tracePt t="38550" x="2422525" y="3552825"/>
          <p14:tracePt t="38558" x="2432050" y="3552825"/>
          <p14:tracePt t="38564" x="2447925" y="3548063"/>
          <p14:tracePt t="38572" x="2452688" y="3548063"/>
          <p14:tracePt t="38581" x="2457450" y="3548063"/>
          <p14:tracePt t="38754" x="2466975" y="3548063"/>
          <p14:tracePt t="38797" x="0" y="0"/>
        </p14:tracePtLst>
        <p14:tracePtLst>
          <p14:tracePt t="51401" x="2333625" y="3602038"/>
          <p14:tracePt t="51550" x="2328863" y="3602038"/>
          <p14:tracePt t="51566" x="2322513" y="3608388"/>
          <p14:tracePt t="51574" x="2308225" y="3613150"/>
          <p14:tracePt t="51582" x="2293938" y="3622675"/>
          <p14:tracePt t="51590" x="2282825" y="3622675"/>
          <p14:tracePt t="51598" x="2268538" y="3627438"/>
          <p14:tracePt t="51606" x="2259013" y="3627438"/>
          <p14:tracePt t="51613" x="2243138" y="3632200"/>
          <p14:tracePt t="51620" x="2228850" y="3641725"/>
          <p14:tracePt t="51629" x="2219325" y="3641725"/>
          <p14:tracePt t="51636" x="2203450" y="3648075"/>
          <p14:tracePt t="51645" x="2189163" y="3648075"/>
          <p14:tracePt t="51652" x="2179638" y="3648075"/>
          <p14:tracePt t="51661" x="2163763" y="3652838"/>
          <p14:tracePt t="51666" x="2149475" y="3652838"/>
          <p14:tracePt t="51674" x="2128838" y="3652838"/>
          <p14:tracePt t="51682" x="2109788" y="3652838"/>
          <p14:tracePt t="51692" x="2079625" y="3652838"/>
          <p14:tracePt t="51698" x="2039938" y="3652838"/>
          <p14:tracePt t="51706" x="1985963" y="3652838"/>
          <p14:tracePt t="51714" x="1930400" y="3652838"/>
          <p14:tracePt t="51720" x="1885950" y="3641725"/>
          <p14:tracePt t="51729" x="1831975" y="3641725"/>
          <p14:tracePt t="51736" x="1792288" y="3632200"/>
          <p14:tracePt t="51745" x="1766888" y="3632200"/>
          <p14:tracePt t="51752" x="1747838" y="3627438"/>
          <p14:tracePt t="51762" x="1731963" y="3627438"/>
          <p14:tracePt t="51768" x="1722438" y="3627438"/>
          <p14:tracePt t="51774" x="1708150" y="3627438"/>
          <p14:tracePt t="51782" x="1697038" y="3617913"/>
          <p14:tracePt t="51791" x="1682750" y="3617913"/>
          <p14:tracePt t="51798" x="1668463" y="3617913"/>
          <p14:tracePt t="51806" x="1657350" y="3613150"/>
          <p14:tracePt t="51814" x="1647825" y="3597275"/>
          <p14:tracePt t="51822" x="1638300" y="3592513"/>
          <p14:tracePt t="51830" x="1624013" y="3578225"/>
          <p14:tracePt t="51836" x="1608138" y="3562350"/>
          <p14:tracePt t="51844" x="1593850" y="3548063"/>
          <p14:tracePt t="51852" x="1589088" y="3538538"/>
          <p14:tracePt t="51861" x="1577975" y="3522663"/>
          <p14:tracePt t="51868" x="1568450" y="3508375"/>
          <p14:tracePt t="51878" x="1558925" y="3494088"/>
          <p14:tracePt t="51882" x="1554163" y="3482975"/>
          <p14:tracePt t="51891" x="1544638" y="3468688"/>
          <p14:tracePt t="51898" x="1544638" y="3454400"/>
          <p14:tracePt t="51906" x="1538288" y="3443288"/>
          <p14:tracePt t="51914" x="1538288" y="3429000"/>
          <p14:tracePt t="51923" x="1538288" y="3408363"/>
          <p14:tracePt t="51931" x="1538288" y="3394075"/>
          <p14:tracePt t="51938" x="1538288" y="3379788"/>
          <p14:tracePt t="51945" x="1554163" y="3368675"/>
          <p14:tracePt t="51952" x="1568450" y="3344863"/>
          <p14:tracePt t="51961" x="1584325" y="3324225"/>
          <p14:tracePt t="51968" x="1598613" y="3309938"/>
          <p14:tracePt t="51977" x="1624013" y="3295650"/>
          <p14:tracePt t="51984" x="1643063" y="3279775"/>
          <p14:tracePt t="51994" x="1657350" y="3265488"/>
          <p14:tracePt t="51998" x="1677988" y="3249613"/>
          <p14:tracePt t="52006" x="1703388" y="3235325"/>
          <p14:tracePt t="52014" x="1717675" y="3221038"/>
          <p14:tracePt t="52022" x="1727200" y="3216275"/>
          <p14:tracePt t="52031" x="1752600" y="3205163"/>
          <p14:tracePt t="52038" x="1766888" y="3200400"/>
          <p14:tracePt t="52046" x="1787525" y="3190875"/>
          <p14:tracePt t="52052" x="1816100" y="3186113"/>
          <p14:tracePt t="52061" x="1846263" y="3186113"/>
          <p14:tracePt t="52068" x="1876425" y="3186113"/>
          <p14:tracePt t="52077" x="1906588" y="3186113"/>
          <p14:tracePt t="52084" x="1955800" y="3186113"/>
          <p14:tracePt t="52093" x="2009775" y="3176588"/>
          <p14:tracePt t="52100" x="2065338" y="3176588"/>
          <p14:tracePt t="52106" x="2109788" y="3176588"/>
          <p14:tracePt t="52114" x="2149475" y="3176588"/>
          <p14:tracePt t="52122" x="2189163" y="3176588"/>
          <p14:tracePt t="52131" x="2209800" y="3176588"/>
          <p14:tracePt t="52138" x="2233613" y="3176588"/>
          <p14:tracePt t="52147" x="2243138" y="3176588"/>
          <p14:tracePt t="52154" x="2249488" y="3176588"/>
          <p14:tracePt t="52161" x="2254250" y="3176588"/>
          <p14:tracePt t="52209" x="2263775" y="3176588"/>
          <p14:tracePt t="52216" x="2282825" y="3190875"/>
          <p14:tracePt t="52222" x="2303463" y="3205163"/>
          <p14:tracePt t="52231" x="2317750" y="3221038"/>
          <p14:tracePt t="52238" x="2333625" y="3230563"/>
          <p14:tracePt t="52246" x="2343150" y="3240088"/>
          <p14:tracePt t="52254" x="2357438" y="3255963"/>
          <p14:tracePt t="52264" x="2382838" y="3270250"/>
          <p14:tracePt t="52268" x="2401888" y="3284538"/>
          <p14:tracePt t="52277" x="2427288" y="3300413"/>
          <p14:tracePt t="52284" x="2447925" y="3314700"/>
          <p14:tracePt t="52293" x="2482850" y="3328988"/>
          <p14:tracePt t="52300" x="2511425" y="3344863"/>
          <p14:tracePt t="52308" x="2536825" y="3354388"/>
          <p14:tracePt t="52316" x="2546350" y="3359150"/>
          <p14:tracePt t="52325" x="2562225" y="3363913"/>
          <p14:tracePt t="52331" x="2566988" y="3368675"/>
          <p14:tracePt t="52377" x="2571750" y="3379788"/>
          <p14:tracePt t="52388" x="2576513" y="3384550"/>
          <p14:tracePt t="52397" x="2576513" y="3389313"/>
          <p14:tracePt t="52404" x="2586038" y="3398838"/>
          <p14:tracePt t="52413" x="2590800" y="3408363"/>
          <p14:tracePt t="52420" x="2590800" y="3419475"/>
          <p14:tracePt t="52429" x="2595563" y="3424238"/>
          <p14:tracePt t="52434" x="2601913" y="3438525"/>
          <p14:tracePt t="52443" x="2601913" y="3443288"/>
          <p14:tracePt t="52450" x="2611438" y="3454400"/>
          <p14:tracePt t="52458" x="2611438" y="3468688"/>
          <p14:tracePt t="52466" x="2616200" y="3482975"/>
          <p14:tracePt t="52474" x="2616200" y="3489325"/>
          <p14:tracePt t="52482" x="2620963" y="3498850"/>
          <p14:tracePt t="52491" x="2620963" y="3503613"/>
          <p14:tracePt t="52498" x="2620963" y="3508375"/>
          <p14:tracePt t="52504" x="2620963" y="3522663"/>
          <p14:tracePt t="52512" x="2620963" y="3529013"/>
          <p14:tracePt t="52520" x="2620963" y="3533775"/>
          <p14:tracePt t="52529" x="2625725" y="3533775"/>
          <p14:tracePt t="52703" x="0" y="0"/>
        </p14:tracePtLst>
        <p14:tracePtLst>
          <p14:tracePt t="56297" x="2368550" y="2555875"/>
          <p14:tracePt t="56330" x="2368550" y="2546350"/>
          <p14:tracePt t="56346" x="2368550" y="2540000"/>
          <p14:tracePt t="56354" x="2373313" y="2520950"/>
          <p14:tracePt t="56363" x="2378075" y="2516188"/>
          <p14:tracePt t="56370" x="2378075" y="2506663"/>
          <p14:tracePt t="56379" x="2378075" y="2490788"/>
          <p14:tracePt t="56384" x="2382838" y="2481263"/>
          <p14:tracePt t="56393" x="2382838" y="2466975"/>
          <p14:tracePt t="56400" x="2387600" y="2451100"/>
          <p14:tracePt t="56411" x="2387600" y="2441575"/>
          <p14:tracePt t="56416" x="2387600" y="2427288"/>
          <p14:tracePt t="56426" x="2387600" y="2416175"/>
          <p14:tracePt t="56432" x="2387600" y="2401888"/>
          <p14:tracePt t="56438" x="2387600" y="2387600"/>
          <p14:tracePt t="56446" x="2387600" y="2376488"/>
          <p14:tracePt t="56454" x="2387600" y="2362200"/>
          <p14:tracePt t="56462" x="2387600" y="2357438"/>
          <p14:tracePt t="56470" x="2387600" y="2352675"/>
          <p14:tracePt t="56479" x="2387600" y="2347913"/>
          <p14:tracePt t="56486" x="2387600" y="2341563"/>
          <p14:tracePt t="56495" x="2387600" y="2327275"/>
          <p14:tracePt t="56500" x="2382838" y="2322513"/>
          <p14:tracePt t="56509" x="2378075" y="2317750"/>
          <p14:tracePt t="56516" x="2362200" y="2301875"/>
          <p14:tracePt t="56524" x="2357438" y="2292350"/>
          <p14:tracePt t="56532" x="2343150" y="2282825"/>
          <p14:tracePt t="56541" x="2328863" y="2273300"/>
          <p14:tracePt t="56548" x="2312988" y="2257425"/>
          <p14:tracePt t="56554" x="2303463" y="2247900"/>
          <p14:tracePt t="56563" x="2293938" y="2238375"/>
          <p14:tracePt t="56570" x="2282825" y="2228850"/>
          <p14:tracePt t="56579" x="2273300" y="2212975"/>
          <p14:tracePt t="56586" x="2263775" y="2208213"/>
          <p14:tracePt t="56595" x="2254250" y="2203450"/>
          <p14:tracePt t="56602" x="2249488" y="2198688"/>
          <p14:tracePt t="56610" x="2243138" y="2198688"/>
          <p14:tracePt t="56616" x="2238375" y="2198688"/>
          <p14:tracePt t="56632" x="2233613" y="2193925"/>
          <p14:tracePt t="56640" x="2228850" y="2193925"/>
          <p14:tracePt t="56671" x="2224088" y="2193925"/>
          <p14:tracePt t="56682" x="2214563" y="2193925"/>
          <p14:tracePt t="56695" x="2209800" y="2193925"/>
          <p14:tracePt t="56707" x="2203450" y="2193925"/>
          <p14:tracePt t="56716" x="2198688" y="2193925"/>
          <p14:tracePt t="56724" x="2189163" y="2193925"/>
          <p14:tracePt t="56733" x="2179638" y="2193925"/>
          <p14:tracePt t="56741" x="2170113" y="2193925"/>
          <p14:tracePt t="56748" x="2159000" y="2193925"/>
          <p14:tracePt t="56756" x="2149475" y="2193925"/>
          <p14:tracePt t="56764" x="2144713" y="2193925"/>
          <p14:tracePt t="56770" x="2139950" y="2193925"/>
          <p14:tracePt t="56856" x="2135188" y="2198688"/>
          <p14:tracePt t="56864" x="2128838" y="2203450"/>
          <p14:tracePt t="56872" x="2124075" y="2208213"/>
          <p14:tracePt t="56879" x="2119313" y="2208213"/>
          <p14:tracePt t="56896" x="2105025" y="2212975"/>
          <p14:tracePt t="56902" x="2100263" y="2212975"/>
          <p14:tracePt t="56915" x="2100263" y="2222500"/>
          <p14:tracePt t="56922" x="2095500" y="2222500"/>
          <p14:tracePt t="56934" x="2089150" y="2228850"/>
          <p14:tracePt t="56956" x="2084388" y="2233613"/>
          <p14:tracePt t="56973" x="2079625" y="2238375"/>
          <p14:tracePt t="56984" x="2070100" y="2238375"/>
          <p14:tracePt t="56990" x="2070100" y="2243138"/>
          <p14:tracePt t="56998" x="2065338" y="2247900"/>
          <p14:tracePt t="57007" x="2065338" y="2252663"/>
          <p14:tracePt t="57015" x="2060575" y="2257425"/>
          <p14:tracePt t="57022" x="2055813" y="2268538"/>
          <p14:tracePt t="57030" x="2049463" y="2273300"/>
          <p14:tracePt t="57038" x="2044700" y="2278063"/>
          <p14:tracePt t="57045" x="2044700" y="2282825"/>
          <p14:tracePt t="57052" x="2030413" y="2287588"/>
          <p14:tracePt t="57061" x="2030413" y="2292350"/>
          <p14:tracePt t="57068" x="2025650" y="2301875"/>
          <p14:tracePt t="57077" x="2025650" y="2308225"/>
          <p14:tracePt t="57088" x="2020888" y="2312988"/>
          <p14:tracePt t="57099" x="2020888" y="2317750"/>
          <p14:tracePt t="57111" x="2020888" y="2322513"/>
          <p14:tracePt t="57127" x="2016125" y="2327275"/>
          <p14:tracePt t="57159" x="2016125" y="2332038"/>
          <p14:tracePt t="57164" x="2009775" y="2341563"/>
          <p14:tracePt t="57173" x="2009775" y="2347913"/>
          <p14:tracePt t="57181" x="2005013" y="2352675"/>
          <p14:tracePt t="57188" x="1995488" y="2362200"/>
          <p14:tracePt t="57200" x="1995488" y="2366963"/>
          <p14:tracePt t="57209" x="1990725" y="2376488"/>
          <p14:tracePt t="57214" x="1990725" y="2381250"/>
          <p14:tracePt t="57222" x="1990725" y="2387600"/>
          <p14:tracePt t="57230" x="1985963" y="2392363"/>
          <p14:tracePt t="57238" x="1985963" y="2397125"/>
          <p14:tracePt t="57247" x="1985963" y="2401888"/>
          <p14:tracePt t="57254" x="1985963" y="2406650"/>
          <p14:tracePt t="57272" x="1985963" y="2416175"/>
          <p14:tracePt t="57281" x="1985963" y="2420938"/>
          <p14:tracePt t="57288" x="1985963" y="2427288"/>
          <p14:tracePt t="57296" x="1985963" y="2432050"/>
          <p14:tracePt t="57304" x="1981200" y="2441575"/>
          <p14:tracePt t="57313" x="1981200" y="2455863"/>
          <p14:tracePt t="57320" x="1981200" y="2471738"/>
          <p14:tracePt t="57326" x="1981200" y="2481263"/>
          <p14:tracePt t="57334" x="1981200" y="2495550"/>
          <p14:tracePt t="57343" x="1970088" y="2506663"/>
          <p14:tracePt t="57350" x="1970088" y="2520950"/>
          <p14:tracePt t="57359" x="1965325" y="2535238"/>
          <p14:tracePt t="57366" x="1965325" y="2540000"/>
          <p14:tracePt t="57377" x="1965325" y="2546350"/>
          <p14:tracePt t="57587" x="0" y="0"/>
        </p14:tracePtLst>
        <p14:tracePtLst>
          <p14:tracePt t="57982" x="1981200" y="3097213"/>
          <p14:tracePt t="58096" x="1976438" y="3101975"/>
          <p14:tracePt t="58106" x="1970088" y="3106738"/>
          <p14:tracePt t="58114" x="1955800" y="3116263"/>
          <p14:tracePt t="58122" x="1946275" y="3125788"/>
          <p14:tracePt t="58130" x="1930400" y="3136900"/>
          <p14:tracePt t="58138" x="1916113" y="3151188"/>
          <p14:tracePt t="58147" x="1901825" y="3160713"/>
          <p14:tracePt t="58154" x="1890713" y="3165475"/>
          <p14:tracePt t="58162" x="1876425" y="3181350"/>
          <p14:tracePt t="58168" x="1862138" y="3195638"/>
          <p14:tracePt t="58177" x="1846263" y="3209925"/>
          <p14:tracePt t="58184" x="1831975" y="3221038"/>
          <p14:tracePt t="58193" x="1816100" y="3235325"/>
          <p14:tracePt t="58200" x="1811338" y="3265488"/>
          <p14:tracePt t="58209" x="1797050" y="3300413"/>
          <p14:tracePt t="58214" x="1782763" y="3324225"/>
          <p14:tracePt t="58222" x="1771650" y="3363913"/>
          <p14:tracePt t="58230" x="1762125" y="3384550"/>
          <p14:tracePt t="58238" x="1762125" y="3398838"/>
          <p14:tracePt t="58247" x="1762125" y="3419475"/>
          <p14:tracePt t="58254" x="1762125" y="3438525"/>
          <p14:tracePt t="58262" x="1762125" y="3454400"/>
          <p14:tracePt t="58268" x="1766888" y="3468688"/>
          <p14:tracePt t="58277" x="1766888" y="3478213"/>
          <p14:tracePt t="58284" x="1766888" y="3494088"/>
          <p14:tracePt t="58294" x="1766888" y="3503613"/>
          <p14:tracePt t="58300" x="1766888" y="3517900"/>
          <p14:tracePt t="58308" x="1766888" y="3522663"/>
          <p14:tracePt t="58317" x="1766888" y="3533775"/>
          <p14:tracePt t="58325" x="1766888" y="3548063"/>
          <p14:tracePt t="58330" x="1771650" y="3562350"/>
          <p14:tracePt t="58338" x="1782763" y="3573463"/>
          <p14:tracePt t="58347" x="1792288" y="3597275"/>
          <p14:tracePt t="58354" x="1806575" y="3613150"/>
          <p14:tracePt t="58363" x="1831975" y="3632200"/>
          <p14:tracePt t="58370" x="1866900" y="3652838"/>
          <p14:tracePt t="58379" x="1920875" y="3667125"/>
          <p14:tracePt t="58385" x="1965325" y="3687763"/>
          <p14:tracePt t="58393" x="2009775" y="3706813"/>
          <p14:tracePt t="58400" x="2055813" y="3721100"/>
          <p14:tracePt t="58409" x="2089150" y="3741738"/>
          <p14:tracePt t="58416" x="2128838" y="3746500"/>
          <p14:tracePt t="58424" x="2144713" y="3756025"/>
          <p14:tracePt t="58432" x="2170113" y="3760788"/>
          <p14:tracePt t="58438" x="2179638" y="3767138"/>
          <p14:tracePt t="58446" x="2193925" y="3767138"/>
          <p14:tracePt t="58454" x="2203450" y="3767138"/>
          <p14:tracePt t="58462" x="2219325" y="3767138"/>
          <p14:tracePt t="58470" x="2233613" y="3767138"/>
          <p14:tracePt t="58479" x="2243138" y="3760788"/>
          <p14:tracePt t="58486" x="2259013" y="3751263"/>
          <p14:tracePt t="58493" x="2273300" y="3746500"/>
          <p14:tracePt t="58500" x="2289175" y="3732213"/>
          <p14:tracePt t="58510" x="2303463" y="3716338"/>
          <p14:tracePt t="58516" x="2308225" y="3706813"/>
          <p14:tracePt t="58525" x="2322513" y="3692525"/>
          <p14:tracePt t="58532" x="2328863" y="3676650"/>
          <p14:tracePt t="58540" x="2343150" y="3662363"/>
          <p14:tracePt t="58548" x="2347913" y="3648075"/>
          <p14:tracePt t="58554" x="2362200" y="3636963"/>
          <p14:tracePt t="58563" x="2378075" y="3622675"/>
          <p14:tracePt t="58570" x="2392363" y="3608388"/>
          <p14:tracePt t="58579" x="2408238" y="3592513"/>
          <p14:tracePt t="58586" x="2427288" y="3578225"/>
          <p14:tracePt t="58595" x="2452688" y="3562350"/>
          <p14:tracePt t="58602" x="2471738" y="3548063"/>
          <p14:tracePt t="58609" x="2487613" y="3533775"/>
          <p14:tracePt t="58616" x="2501900" y="3529013"/>
          <p14:tracePt t="58624" x="2506663" y="3522663"/>
          <p14:tracePt t="58632" x="2511425" y="3517900"/>
          <p14:tracePt t="58641" x="2511425" y="3508375"/>
          <p14:tracePt t="58648" x="2511425" y="3498850"/>
          <p14:tracePt t="58657" x="2511425" y="3482975"/>
          <p14:tracePt t="58662" x="2522538" y="3473450"/>
          <p14:tracePt t="58670" x="2522538" y="3459163"/>
          <p14:tracePt t="58679" x="2522538" y="3449638"/>
          <p14:tracePt t="58686" x="2522538" y="3433763"/>
          <p14:tracePt t="58695" x="2522538" y="3424238"/>
          <p14:tracePt t="58702" x="2522538" y="3408363"/>
          <p14:tracePt t="58711" x="2522538" y="3394075"/>
          <p14:tracePt t="58716" x="2516188" y="3384550"/>
          <p14:tracePt t="58725" x="2516188" y="3368675"/>
          <p14:tracePt t="58732" x="2511425" y="3354388"/>
          <p14:tracePt t="58740" x="2511425" y="3344863"/>
          <p14:tracePt t="58749" x="2501900" y="3328988"/>
          <p14:tracePt t="58757" x="2501900" y="3319463"/>
          <p14:tracePt t="58764" x="2497138" y="3305175"/>
          <p14:tracePt t="58770" x="2492375" y="3289300"/>
          <p14:tracePt t="58779" x="2482850" y="3275013"/>
          <p14:tracePt t="58786" x="2476500" y="3265488"/>
          <p14:tracePt t="58795" x="2462213" y="3249613"/>
          <p14:tracePt t="58802" x="2447925" y="3235325"/>
          <p14:tracePt t="58811" x="2432050" y="3221038"/>
          <p14:tracePt t="58819" x="2422525" y="3205163"/>
          <p14:tracePt t="58825" x="2408238" y="3190875"/>
          <p14:tracePt t="58832" x="2401888" y="3186113"/>
          <p14:tracePt t="58840" x="2392363" y="3181350"/>
          <p14:tracePt t="58852" x="2387600" y="3181350"/>
          <p14:tracePt t="58863" x="0" y="0"/>
        </p14:tracePtLst>
        <p14:tracePtLst>
          <p14:tracePt t="59622" x="2338388" y="2903538"/>
          <p14:tracePt t="59666" x="2338388" y="2892425"/>
          <p14:tracePt t="59756" x="2333625" y="2887663"/>
          <p14:tracePt t="59764" x="2328863" y="2882900"/>
          <p14:tracePt t="59770" x="2317750" y="2863850"/>
          <p14:tracePt t="59779" x="2303463" y="2847975"/>
          <p14:tracePt t="59786" x="2289175" y="2838450"/>
          <p14:tracePt t="59795" x="2273300" y="2824163"/>
          <p14:tracePt t="59802" x="2259013" y="2808288"/>
          <p14:tracePt t="59811" x="2254250" y="2803525"/>
          <p14:tracePt t="59818" x="2243138" y="2794000"/>
          <p14:tracePt t="59827" x="2238375" y="2794000"/>
          <p14:tracePt t="59856" x="2228850" y="2794000"/>
          <p14:tracePt t="59864" x="2224088" y="2794000"/>
          <p14:tracePt t="59873" x="2214563" y="2794000"/>
          <p14:tracePt t="59893" x="2203450" y="2794000"/>
          <p14:tracePt t="59894" x="2189163" y="2794000"/>
          <p14:tracePt t="59902" x="2174875" y="2789238"/>
          <p14:tracePt t="59910" x="2163763" y="2789238"/>
          <p14:tracePt t="59918" x="2139950" y="2784475"/>
          <p14:tracePt t="59927" x="2119313" y="2784475"/>
          <p14:tracePt t="59932" x="2105025" y="2773363"/>
          <p14:tracePt t="59941" x="2095500" y="2773363"/>
          <p14:tracePt t="59948" x="2079625" y="2773363"/>
          <p14:tracePt t="59956" x="2070100" y="2773363"/>
          <p14:tracePt t="59964" x="2055813" y="2773363"/>
          <p14:tracePt t="59981" x="2049463" y="2773363"/>
          <p14:tracePt t="59990" x="2044700" y="2784475"/>
          <p14:tracePt t="59998" x="2039938" y="2789238"/>
          <p14:tracePt t="60006" x="2035175" y="2798763"/>
          <p14:tracePt t="60014" x="2025650" y="2813050"/>
          <p14:tracePt t="60023" x="2009775" y="2828925"/>
          <p14:tracePt t="60030" x="2005013" y="2847975"/>
          <p14:tracePt t="60038" x="1990725" y="2863850"/>
          <p14:tracePt t="60047" x="1981200" y="2892425"/>
          <p14:tracePt t="60052" x="1965325" y="2917825"/>
          <p14:tracePt t="60061" x="1960563" y="2938463"/>
          <p14:tracePt t="60068" x="1955800" y="2957513"/>
          <p14:tracePt t="60077" x="1946275" y="2971800"/>
          <p14:tracePt t="60084" x="1941513" y="2987675"/>
          <p14:tracePt t="60093" x="1941513" y="2997200"/>
          <p14:tracePt t="60100" x="1930400" y="3011488"/>
          <p14:tracePt t="60107" x="1930400" y="3027363"/>
          <p14:tracePt t="60114" x="1930400" y="3036888"/>
          <p14:tracePt t="60124" x="1930400" y="3041650"/>
          <p14:tracePt t="60130" x="1936750" y="3057525"/>
          <p14:tracePt t="60138" x="1941513" y="3071813"/>
          <p14:tracePt t="60147" x="1946275" y="3081338"/>
          <p14:tracePt t="60154" x="1955800" y="3090863"/>
          <p14:tracePt t="60160" x="1965325" y="3101975"/>
          <p14:tracePt t="60168" x="1970088" y="3106738"/>
          <p14:tracePt t="60177" x="1976438" y="3106738"/>
          <p14:tracePt t="60184" x="1990725" y="3111500"/>
          <p14:tracePt t="60193" x="2005013" y="3121025"/>
          <p14:tracePt t="60200" x="2016125" y="3121025"/>
          <p14:tracePt t="60206" x="2030413" y="3121025"/>
          <p14:tracePt t="60214" x="2039938" y="3121025"/>
          <p14:tracePt t="60224" x="2055813" y="3121025"/>
          <p14:tracePt t="60230" x="2065338" y="3121025"/>
          <p14:tracePt t="60238" x="2079625" y="3121025"/>
          <p14:tracePt t="60247" x="2095500" y="3116263"/>
          <p14:tracePt t="60254" x="2105025" y="3111500"/>
          <p14:tracePt t="60262" x="2119313" y="3111500"/>
          <p14:tracePt t="60268" x="2135188" y="3106738"/>
          <p14:tracePt t="60277" x="2144713" y="3106738"/>
          <p14:tracePt t="60284" x="2159000" y="3097213"/>
          <p14:tracePt t="60293" x="2179638" y="3097213"/>
          <p14:tracePt t="60300" x="2203450" y="3090863"/>
          <p14:tracePt t="60308" x="2214563" y="3086100"/>
          <p14:tracePt t="60316" x="2238375" y="3076575"/>
          <p14:tracePt t="60324" x="2254250" y="3062288"/>
          <p14:tracePt t="60330" x="2263775" y="3057525"/>
          <p14:tracePt t="60338" x="2278063" y="3041650"/>
          <p14:tracePt t="60346" x="2293938" y="3027363"/>
          <p14:tracePt t="60354" x="2308225" y="3011488"/>
          <p14:tracePt t="60362" x="2322513" y="2997200"/>
          <p14:tracePt t="60370" x="2328863" y="2987675"/>
          <p14:tracePt t="60379" x="2343150" y="2971800"/>
          <p14:tracePt t="60384" x="2347913" y="2957513"/>
          <p14:tracePt t="60393" x="2357438" y="2943225"/>
          <p14:tracePt t="60400" x="2362200" y="2932113"/>
          <p14:tracePt t="60408" x="2373313" y="2917825"/>
          <p14:tracePt t="60416" x="2373313" y="2913063"/>
          <p14:tracePt t="60425" x="2373313" y="2908300"/>
          <p14:tracePt t="60430" x="2378075" y="2903538"/>
          <p14:tracePt t="60438" x="2378075" y="2892425"/>
          <p14:tracePt t="60447" x="2378075" y="2887663"/>
          <p14:tracePt t="60454" x="2378075" y="2882900"/>
          <p14:tracePt t="60462" x="2378075" y="2873375"/>
          <p14:tracePt t="60470" x="2378075" y="2859088"/>
          <p14:tracePt t="60479" x="2378075" y="2838450"/>
          <p14:tracePt t="60486" x="2373313" y="2824163"/>
          <p14:tracePt t="60493" x="2357438" y="2808288"/>
          <p14:tracePt t="60500" x="2352675" y="2798763"/>
          <p14:tracePt t="60509" x="2347913" y="2773363"/>
          <p14:tracePt t="60516" x="2338388" y="2759075"/>
          <p14:tracePt t="60527" x="2322513" y="2749550"/>
          <p14:tracePt t="60532" x="2312988" y="2733675"/>
          <p14:tracePt t="60540" x="2303463" y="2719388"/>
          <p14:tracePt t="60547" x="2298700" y="2714625"/>
          <p14:tracePt t="60554" x="2293938" y="2709863"/>
          <p14:tracePt t="60563" x="2278063" y="2693988"/>
          <p14:tracePt t="60570" x="2268538" y="2693988"/>
          <p14:tracePt t="60580" x="2254250" y="2689225"/>
          <p14:tracePt t="60587" x="2238375" y="2689225"/>
          <p14:tracePt t="60595" x="2233613" y="2689225"/>
          <p14:tracePt t="60600" x="2224088" y="2689225"/>
          <p14:tracePt t="60612" x="2219325" y="2689225"/>
          <p14:tracePt t="60717" x="0" y="0"/>
        </p14:tracePtLst>
        <p14:tracePtLst>
          <p14:tracePt t="64887" x="10494963" y="2847975"/>
          <p14:tracePt t="64992" x="10488613" y="2852738"/>
          <p14:tracePt t="64998" x="10474325" y="2859088"/>
          <p14:tracePt t="65006" x="10460038" y="2868613"/>
          <p14:tracePt t="65014" x="10448925" y="2873375"/>
          <p14:tracePt t="65023" x="10434638" y="2882900"/>
          <p14:tracePt t="65030" x="10420350" y="2882900"/>
          <p14:tracePt t="65039" x="10409238" y="2882900"/>
          <p14:tracePt t="65046" x="10404475" y="2882900"/>
          <p14:tracePt t="65052" x="10399713" y="2882900"/>
          <p14:tracePt t="65061" x="10390188" y="2882900"/>
          <p14:tracePt t="65074" x="10385425" y="2882900"/>
          <p14:tracePt t="65080" x="10380663" y="2882900"/>
          <p14:tracePt t="65088" x="10369550" y="2878138"/>
          <p14:tracePt t="65096" x="10355263" y="2863850"/>
          <p14:tracePt t="65104" x="10340975" y="2852738"/>
          <p14:tracePt t="65111" x="10325100" y="2838450"/>
          <p14:tracePt t="65118" x="10306050" y="2813050"/>
          <p14:tracePt t="65127" x="10290175" y="2798763"/>
          <p14:tracePt t="65134" x="10266363" y="2784475"/>
          <p14:tracePt t="65143" x="10250488" y="2768600"/>
          <p14:tracePt t="65150" x="10236200" y="2759075"/>
          <p14:tracePt t="65158" x="10226675" y="2744788"/>
          <p14:tracePt t="65164" x="10210800" y="2728913"/>
          <p14:tracePt t="65173" x="10206038" y="2724150"/>
          <p14:tracePt t="65180" x="10206038" y="2719388"/>
          <p14:tracePt t="65189" x="10191750" y="2705100"/>
          <p14:tracePt t="65197" x="10191750" y="2693988"/>
          <p14:tracePt t="65204" x="10191750" y="2679700"/>
          <p14:tracePt t="65212" x="10191750" y="2665413"/>
          <p14:tracePt t="65220" x="10186988" y="2654300"/>
          <p14:tracePt t="65227" x="10186988" y="2640013"/>
          <p14:tracePt t="65234" x="10186988" y="2630488"/>
          <p14:tracePt t="65243" x="10186988" y="2614613"/>
          <p14:tracePt t="65250" x="10175875" y="2600325"/>
          <p14:tracePt t="65259" x="10175875" y="2590800"/>
          <p14:tracePt t="65266" x="10171113" y="2574925"/>
          <p14:tracePt t="65273" x="10171113" y="2560638"/>
          <p14:tracePt t="65280" x="10171113" y="2551113"/>
          <p14:tracePt t="65289" x="10166350" y="2535238"/>
          <p14:tracePt t="65296" x="10166350" y="2525713"/>
          <p14:tracePt t="65304" x="10156825" y="2511425"/>
          <p14:tracePt t="65312" x="10156825" y="2495550"/>
          <p14:tracePt t="65320" x="10156825" y="2486025"/>
          <p14:tracePt t="65327" x="10156825" y="2471738"/>
          <p14:tracePt t="65334" x="10156825" y="2460625"/>
          <p14:tracePt t="65343" x="10156825" y="2446338"/>
          <p14:tracePt t="65350" x="10156825" y="2441575"/>
          <p14:tracePt t="65359" x="10156825" y="2436813"/>
          <p14:tracePt t="65366" x="10156825" y="2420938"/>
          <p14:tracePt t="65376" x="10171113" y="2406650"/>
          <p14:tracePt t="65382" x="10186988" y="2397125"/>
          <p14:tracePt t="65390" x="10201275" y="2381250"/>
          <p14:tracePt t="65396" x="10206038" y="2376488"/>
          <p14:tracePt t="65404" x="10221913" y="2362200"/>
          <p14:tracePt t="65412" x="10226675" y="2347913"/>
          <p14:tracePt t="65420" x="10240963" y="2341563"/>
          <p14:tracePt t="65428" x="10255250" y="2327275"/>
          <p14:tracePt t="65436" x="10261600" y="2312988"/>
          <p14:tracePt t="65444" x="10266363" y="2301875"/>
          <p14:tracePt t="65450" x="10280650" y="2287588"/>
          <p14:tracePt t="65459" x="10294938" y="2273300"/>
          <p14:tracePt t="65466" x="10310813" y="2268538"/>
          <p14:tracePt t="65476" x="10325100" y="2252663"/>
          <p14:tracePt t="65482" x="10334625" y="2243138"/>
          <p14:tracePt t="65491" x="10345738" y="2233613"/>
          <p14:tracePt t="65496" x="10350500" y="2228850"/>
          <p14:tracePt t="65504" x="10355263" y="2212975"/>
          <p14:tracePt t="65512" x="10369550" y="2208213"/>
          <p14:tracePt t="65520" x="10369550" y="2203450"/>
          <p14:tracePt t="65529" x="10375900" y="2203450"/>
          <p14:tracePt t="65536" x="10380663" y="2203450"/>
          <p14:tracePt t="65545" x="10380663" y="2193925"/>
          <p14:tracePt t="65552" x="10385425" y="2193925"/>
          <p14:tracePt t="65559" x="10390188" y="2193925"/>
          <p14:tracePt t="65566" x="10394950" y="2189163"/>
          <p14:tracePt t="65578" x="10404475" y="2189163"/>
          <p14:tracePt t="65586" x="10409238" y="2189163"/>
          <p14:tracePt t="65595" x="10415588" y="2189163"/>
          <p14:tracePt t="65602" x="10425113" y="2182813"/>
          <p14:tracePt t="65610" x="10434638" y="2182813"/>
          <p14:tracePt t="65616" x="10444163" y="2182813"/>
          <p14:tracePt t="65625" x="10460038" y="2182813"/>
          <p14:tracePt t="65632" x="10469563" y="2182813"/>
          <p14:tracePt t="65641" x="10474325" y="2182813"/>
          <p14:tracePt t="65648" x="10488613" y="2182813"/>
          <p14:tracePt t="65656" x="10494963" y="2182813"/>
          <p14:tracePt t="65663" x="10499725" y="2189163"/>
          <p14:tracePt t="65670" x="10504488" y="2203450"/>
          <p14:tracePt t="65678" x="10518775" y="2217738"/>
          <p14:tracePt t="65686" x="10534650" y="2228850"/>
          <p14:tracePt t="65694" x="10548938" y="2238375"/>
          <p14:tracePt t="65702" x="10558463" y="2252663"/>
          <p14:tracePt t="65711" x="10567988" y="2257425"/>
          <p14:tracePt t="65716" x="10574338" y="2268538"/>
          <p14:tracePt t="65726" x="10579100" y="2273300"/>
          <p14:tracePt t="65732" x="10583863" y="2287588"/>
          <p14:tracePt t="65740" x="10583863" y="2292350"/>
          <p14:tracePt t="65748" x="10588625" y="2308225"/>
          <p14:tracePt t="65756" x="10598150" y="2317750"/>
          <p14:tracePt t="65764" x="10602913" y="2332038"/>
          <p14:tracePt t="65770" x="10614025" y="2347913"/>
          <p14:tracePt t="65779" x="10623550" y="2362200"/>
          <p14:tracePt t="65786" x="10637838" y="2371725"/>
          <p14:tracePt t="65795" x="10653713" y="2387600"/>
          <p14:tracePt t="65802" x="10668000" y="2401888"/>
          <p14:tracePt t="65811" x="10682288" y="2416175"/>
          <p14:tracePt t="65818" x="10688638" y="2432050"/>
          <p14:tracePt t="65825" x="10688638" y="2436813"/>
          <p14:tracePt t="65845" x="10688638" y="2441575"/>
          <p14:tracePt t="65873" x="10688638" y="2446338"/>
          <p14:tracePt t="65880" x="10688638" y="2451100"/>
          <p14:tracePt t="65891" x="10688638" y="2455863"/>
          <p14:tracePt t="65894" x="10688638" y="2466975"/>
          <p14:tracePt t="65902" x="10688638" y="2476500"/>
          <p14:tracePt t="65914" x="10688638" y="2481263"/>
          <p14:tracePt t="65923" x="10682288" y="2481263"/>
          <p14:tracePt t="66028" x="0" y="0"/>
        </p14:tracePtLst>
        <p14:tracePtLst>
          <p14:tracePt t="66447" x="10504488" y="2754313"/>
          <p14:tracePt t="66470" x="10509250" y="2749550"/>
          <p14:tracePt t="66520" x="10509250" y="2744788"/>
          <p14:tracePt t="66536" x="10509250" y="2733675"/>
          <p14:tracePt t="66545" x="10509250" y="2719388"/>
          <p14:tracePt t="66550" x="10509250" y="2709863"/>
          <p14:tracePt t="66559" x="10509250" y="2684463"/>
          <p14:tracePt t="66566" x="10509250" y="2674938"/>
          <p14:tracePt t="66575" x="10509250" y="2659063"/>
          <p14:tracePt t="66582" x="10509250" y="2649538"/>
          <p14:tracePt t="66591" x="10509250" y="2635250"/>
          <p14:tracePt t="66598" x="10509250" y="2625725"/>
          <p14:tracePt t="66606" x="10509250" y="2609850"/>
          <p14:tracePt t="66613" x="10509250" y="2605088"/>
          <p14:tracePt t="66625" x="10509250" y="2600325"/>
          <p14:tracePt t="66690" x="10509250" y="2595563"/>
          <p14:tracePt t="66699" x="10499725" y="2579688"/>
          <p14:tracePt t="66706" x="10483850" y="2574925"/>
          <p14:tracePt t="66714" x="10474325" y="2565400"/>
          <p14:tracePt t="66720" x="10460038" y="2551113"/>
          <p14:tracePt t="66728" x="10444163" y="2546350"/>
          <p14:tracePt t="66736" x="10425113" y="2540000"/>
          <p14:tracePt t="66745" x="10409238" y="2540000"/>
          <p14:tracePt t="66752" x="10394950" y="2530475"/>
          <p14:tracePt t="66760" x="10390188" y="2530475"/>
          <p14:tracePt t="66768" x="10385425" y="2530475"/>
          <p14:tracePt t="66776" x="10380663" y="2530475"/>
          <p14:tracePt t="66795" x="10375900" y="2530475"/>
          <p14:tracePt t="66802" x="10369550" y="2546350"/>
          <p14:tracePt t="66811" x="10360025" y="2551113"/>
          <p14:tracePt t="66818" x="10350500" y="2565400"/>
          <p14:tracePt t="66827" x="10334625" y="2574925"/>
          <p14:tracePt t="66832" x="10320338" y="2590800"/>
          <p14:tracePt t="66842" x="10306050" y="2605088"/>
          <p14:tracePt t="66848" x="10294938" y="2619375"/>
          <p14:tracePt t="66857" x="10280650" y="2635250"/>
          <p14:tracePt t="66864" x="10266363" y="2649538"/>
          <p14:tracePt t="66872" x="10250488" y="2654300"/>
          <p14:tracePt t="66880" x="10236200" y="2670175"/>
          <p14:tracePt t="66886" x="10221913" y="2684463"/>
          <p14:tracePt t="66894" x="10210800" y="2698750"/>
          <p14:tracePt t="66902" x="10196513" y="2709863"/>
          <p14:tracePt t="66911" x="10182225" y="2724150"/>
          <p14:tracePt t="66918" x="10166350" y="2738438"/>
          <p14:tracePt t="66927" x="10152063" y="2754313"/>
          <p14:tracePt t="66934" x="10147300" y="2768600"/>
          <p14:tracePt t="66942" x="10136188" y="2779713"/>
          <p14:tracePt t="66948" x="10126663" y="2794000"/>
          <p14:tracePt t="66956" x="10117138" y="2808288"/>
          <p14:tracePt t="66964" x="10102850" y="2824163"/>
          <p14:tracePt t="66973" x="10096500" y="2838450"/>
          <p14:tracePt t="66980" x="10091738" y="2847975"/>
          <p14:tracePt t="66989" x="10086975" y="2852738"/>
          <p14:tracePt t="66995" x="10077450" y="2868613"/>
          <p14:tracePt t="67002" x="10072688" y="2882900"/>
          <p14:tracePt t="67012" x="10067925" y="2892425"/>
          <p14:tracePt t="67018" x="10067925" y="2908300"/>
          <p14:tracePt t="67028" x="10067925" y="2922588"/>
          <p14:tracePt t="67034" x="10067925" y="2943225"/>
          <p14:tracePt t="67043" x="10067925" y="2962275"/>
          <p14:tracePt t="67051" x="10067925" y="2978150"/>
          <p14:tracePt t="67056" x="10067925" y="2987675"/>
          <p14:tracePt t="67064" x="10067925" y="3001963"/>
          <p14:tracePt t="67075" x="10067925" y="3011488"/>
          <p14:tracePt t="67082" x="10067925" y="3017838"/>
          <p14:tracePt t="67090" x="10067925" y="3032125"/>
          <p14:tracePt t="67096" x="10067925" y="3036888"/>
          <p14:tracePt t="67104" x="10067925" y="3041650"/>
          <p14:tracePt t="67112" x="10067925" y="3057525"/>
          <p14:tracePt t="67118" x="10067925" y="3062288"/>
          <p14:tracePt t="67128" x="10067925" y="3071813"/>
          <p14:tracePt t="67134" x="10067925" y="3076575"/>
          <p14:tracePt t="67144" x="10067925" y="3090863"/>
          <p14:tracePt t="67151" x="10067925" y="3097213"/>
          <p14:tracePt t="67159" x="10067925" y="3106738"/>
          <p14:tracePt t="67164" x="10067925" y="3121025"/>
          <p14:tracePt t="67172" x="10067925" y="3130550"/>
          <p14:tracePt t="67182" x="10056813" y="3146425"/>
          <p14:tracePt t="67189" x="10056813" y="3160713"/>
          <p14:tracePt t="67196" x="10052050" y="3165475"/>
          <p14:tracePt t="67204" x="10047288" y="3176588"/>
          <p14:tracePt t="67214" x="10042525" y="3181350"/>
          <p14:tracePt t="67218" x="10042525" y="3190875"/>
          <p14:tracePt t="67275" x="10042525" y="3195638"/>
          <p14:tracePt t="67284" x="10033000" y="3200400"/>
          <p14:tracePt t="67293" x="10028238" y="3205163"/>
          <p14:tracePt t="67300" x="10028238" y="3216275"/>
          <p14:tracePt t="67309" x="10028238" y="3225800"/>
          <p14:tracePt t="67317" x="10021888" y="3225800"/>
          <p14:tracePt t="67326" x="10021888" y="3230563"/>
          <p14:tracePt t="67330" x="10017125" y="3230563"/>
          <p14:tracePt t="67343" x="10017125" y="3235325"/>
          <p14:tracePt t="67348" x="10012363" y="3240088"/>
          <p14:tracePt t="67354" x="10012363" y="3244850"/>
          <p14:tracePt t="67362" x="10007600" y="3260725"/>
          <p14:tracePt t="67370" x="9998075" y="3270250"/>
          <p14:tracePt t="67378" x="9993313" y="3284538"/>
          <p14:tracePt t="67384" x="9988550" y="3300413"/>
          <p14:tracePt t="67393" x="9972675" y="3314700"/>
          <p14:tracePt t="67400" x="9963150" y="3324225"/>
          <p14:tracePt t="67409" x="9958388" y="3340100"/>
          <p14:tracePt t="67418" x="9953625" y="3354388"/>
          <p14:tracePt t="67426" x="9942513" y="3368675"/>
          <p14:tracePt t="67436" x="9937750" y="3375025"/>
          <p14:tracePt t="67444" x="9937750" y="3384550"/>
          <p14:tracePt t="67450" x="9932988" y="3389313"/>
          <p14:tracePt t="67459" x="9932988" y="3394075"/>
          <p14:tracePt t="67466" x="9928225" y="3408363"/>
          <p14:tracePt t="67474" x="9913938" y="3424238"/>
          <p14:tracePt t="67484" x="9898063" y="3438525"/>
          <p14:tracePt t="67492" x="9883775" y="3449638"/>
          <p14:tracePt t="67496" x="9869488" y="3463925"/>
          <p14:tracePt t="67504" x="9858375" y="3478213"/>
          <p14:tracePt t="67513" x="9844088" y="3494088"/>
          <p14:tracePt t="67520" x="9829800" y="3508375"/>
          <p14:tracePt t="67528" x="9813925" y="3522663"/>
          <p14:tracePt t="67537" x="9809163" y="3533775"/>
          <p14:tracePt t="67545" x="9809163" y="3548063"/>
          <p14:tracePt t="67550" x="9799638" y="3562350"/>
          <p14:tracePt t="67559" x="9799638" y="3573463"/>
          <p14:tracePt t="67566" x="9794875" y="3578225"/>
          <p14:tracePt t="67575" x="9794875" y="3587750"/>
          <p14:tracePt t="67583" x="9794875" y="3597275"/>
          <p14:tracePt t="67591" x="9790113" y="3613150"/>
          <p14:tracePt t="67598" x="9790113" y="3622675"/>
          <p14:tracePt t="67606" x="9790113" y="3636963"/>
          <p14:tracePt t="67612" x="9790113" y="3648075"/>
          <p14:tracePt t="67621" x="9790113" y="3662363"/>
          <p14:tracePt t="67629" x="9794875" y="3676650"/>
          <p14:tracePt t="67636" x="9809163" y="3692525"/>
          <p14:tracePt t="67644" x="9818688" y="3702050"/>
          <p14:tracePt t="67652" x="9834563" y="3716338"/>
          <p14:tracePt t="67659" x="9839325" y="3732213"/>
          <p14:tracePt t="67667" x="9844088" y="3736975"/>
          <p14:tracePt t="67675" x="9848850" y="3736975"/>
          <p14:tracePt t="67690" x="9853613" y="3741738"/>
          <p14:tracePt t="67698" x="9858375" y="3741738"/>
          <p14:tracePt t="67707" x="9869488" y="3746500"/>
          <p14:tracePt t="67713" x="9879013" y="3756025"/>
          <p14:tracePt t="67721" x="9898063" y="3760788"/>
          <p14:tracePt t="67729" x="9913938" y="3771900"/>
          <p14:tracePt t="67736" x="9942513" y="3776663"/>
          <p14:tracePt t="67745" x="9977438" y="3786188"/>
          <p14:tracePt t="67754" x="10017125" y="3790950"/>
          <p14:tracePt t="67761" x="10047288" y="3800475"/>
          <p14:tracePt t="67768" x="10072688" y="3800475"/>
          <p14:tracePt t="67774" x="10091738" y="3806825"/>
          <p14:tracePt t="67784" x="10107613" y="3806825"/>
          <p14:tracePt t="67790" x="10112375" y="3806825"/>
          <p14:tracePt t="67798" x="10121900" y="3806825"/>
          <p14:tracePt t="67828" x="10126663" y="3806825"/>
          <p14:tracePt t="67844" x="10131425" y="3800475"/>
          <p14:tracePt t="67855" x="10147300" y="3790950"/>
          <p14:tracePt t="67862" x="10152063" y="3776663"/>
          <p14:tracePt t="67868" x="10166350" y="3760788"/>
          <p14:tracePt t="67877" x="10182225" y="3746500"/>
          <p14:tracePt t="67892" x="10210800" y="3711575"/>
          <p14:tracePt t="67898" x="10231438" y="3697288"/>
          <p14:tracePt t="67906" x="10245725" y="3681413"/>
          <p14:tracePt t="67915" x="10261600" y="3667125"/>
          <p14:tracePt t="67923" x="10275888" y="3652838"/>
          <p14:tracePt t="67930" x="10290175" y="3636963"/>
          <p14:tracePt t="67936" x="10306050" y="3627438"/>
          <p14:tracePt t="67946" x="10315575" y="3613150"/>
          <p14:tracePt t="67954" x="10325100" y="3597275"/>
          <p14:tracePt t="67961" x="10329863" y="3578225"/>
          <p14:tracePt t="67968" x="10340975" y="3543300"/>
          <p14:tracePt t="67976" x="10345738" y="3513138"/>
          <p14:tracePt t="67986" x="10364788" y="3468688"/>
          <p14:tracePt t="67990" x="10385425" y="3424238"/>
          <p14:tracePt t="67998" x="10399713" y="3403600"/>
          <p14:tracePt t="68006" x="10415588" y="3379788"/>
          <p14:tracePt t="68015" x="10420350" y="3359150"/>
          <p14:tracePt t="68023" x="10425113" y="3344863"/>
          <p14:tracePt t="68030" x="10434638" y="3328988"/>
          <p14:tracePt t="68039" x="10448925" y="3314700"/>
          <p14:tracePt t="68046" x="10455275" y="3305175"/>
          <p14:tracePt t="68054" x="10460038" y="3289300"/>
          <p14:tracePt t="68061" x="10474325" y="3275013"/>
          <p14:tracePt t="68068" x="10483850" y="3260725"/>
          <p14:tracePt t="68077" x="10488613" y="3230563"/>
          <p14:tracePt t="68086" x="10504488" y="3209925"/>
          <p14:tracePt t="68093" x="10518775" y="3195638"/>
          <p14:tracePt t="68098" x="10534650" y="3181350"/>
          <p14:tracePt t="68106" x="10548938" y="3165475"/>
          <p14:tracePt t="68115" x="10548938" y="3155950"/>
          <p14:tracePt t="68123" x="10553700" y="3141663"/>
          <p14:tracePt t="68130" x="10567988" y="3125788"/>
          <p14:tracePt t="68139" x="10574338" y="3111500"/>
          <p14:tracePt t="68146" x="10574338" y="3101975"/>
          <p14:tracePt t="68152" x="10583863" y="3086100"/>
          <p14:tracePt t="68160" x="10588625" y="3071813"/>
          <p14:tracePt t="68168" x="10588625" y="3062288"/>
          <p14:tracePt t="68177" x="10593388" y="3046413"/>
          <p14:tracePt t="68186" x="10602913" y="3032125"/>
          <p14:tracePt t="68193" x="10607675" y="3022600"/>
          <p14:tracePt t="68200" x="10614025" y="3006725"/>
          <p14:tracePt t="68209" x="10614025" y="2992438"/>
          <p14:tracePt t="68215" x="10623550" y="2982913"/>
          <p14:tracePt t="68224" x="10628313" y="2967038"/>
          <p14:tracePt t="68230" x="10628313" y="2952750"/>
          <p14:tracePt t="68239" x="10628313" y="2943225"/>
          <p14:tracePt t="68247" x="10628313" y="2938463"/>
          <p14:tracePt t="68255" x="10633075" y="2922588"/>
          <p14:tracePt t="68262" x="10633075" y="2913063"/>
          <p14:tracePt t="68268" x="10642600" y="2898775"/>
          <p14:tracePt t="68277" x="10642600" y="2882900"/>
          <p14:tracePt t="68284" x="10647363" y="2863850"/>
          <p14:tracePt t="68294" x="10647363" y="2847975"/>
          <p14:tracePt t="68300" x="10647363" y="2828925"/>
          <p14:tracePt t="68309" x="10658475" y="2813050"/>
          <p14:tracePt t="68317" x="10663238" y="2803525"/>
          <p14:tracePt t="68325" x="10663238" y="2789238"/>
          <p14:tracePt t="68330" x="10668000" y="2773363"/>
          <p14:tracePt t="68338" x="10668000" y="2768600"/>
          <p14:tracePt t="68346" x="10668000" y="2763838"/>
          <p14:tracePt t="68506" x="0" y="0"/>
        </p14:tracePtLst>
        <p14:tracePtLst>
          <p14:tracePt t="74097" x="10334625" y="1358900"/>
          <p14:tracePt t="74270" x="10334625" y="1354138"/>
          <p14:tracePt t="74324" x="10334625" y="1344613"/>
          <p14:tracePt t="74332" x="10329863" y="1339850"/>
          <p14:tracePt t="74343" x="10325100" y="1330325"/>
          <p14:tracePt t="74350" x="10310813" y="1325563"/>
          <p14:tracePt t="74359" x="10306050" y="1319213"/>
          <p14:tracePt t="74366" x="10301288" y="1314450"/>
          <p14:tracePt t="74375" x="10290175" y="1309688"/>
          <p14:tracePt t="74386" x="10280650" y="1300163"/>
          <p14:tracePt t="74393" x="10275888" y="1300163"/>
          <p14:tracePt t="74400" x="10266363" y="1295400"/>
          <p14:tracePt t="74409" x="10250488" y="1290638"/>
          <p14:tracePt t="74416" x="10236200" y="1279525"/>
          <p14:tracePt t="74425" x="10226675" y="1274763"/>
          <p14:tracePt t="74432" x="10201275" y="1270000"/>
          <p14:tracePt t="74441" x="10182225" y="1255713"/>
          <p14:tracePt t="74446" x="10152063" y="1246188"/>
          <p14:tracePt t="74455" x="10126663" y="1239838"/>
          <p14:tracePt t="74462" x="10107613" y="1230313"/>
          <p14:tracePt t="74472" x="10091738" y="1230313"/>
          <p14:tracePt t="74478" x="10082213" y="1225550"/>
          <p14:tracePt t="74486" x="10067925" y="1225550"/>
          <p14:tracePt t="74562" x="10063163" y="1225550"/>
          <p14:tracePt t="74570" x="10037763" y="1225550"/>
          <p14:tracePt t="74578" x="9998075" y="1225550"/>
          <p14:tracePt t="74586" x="9972675" y="1225550"/>
          <p14:tracePt t="74595" x="9953625" y="1225550"/>
          <p14:tracePt t="74603" x="9932988" y="1225550"/>
          <p14:tracePt t="74609" x="9918700" y="1235075"/>
          <p14:tracePt t="74616" x="9913938" y="1235075"/>
          <p14:tracePt t="74625" x="9898063" y="1239838"/>
          <p14:tracePt t="74632" x="9893300" y="1239838"/>
          <p14:tracePt t="74641" x="9888538" y="1246188"/>
          <p14:tracePt t="74648" x="9883775" y="1246188"/>
          <p14:tracePt t="74657" x="9869488" y="1250950"/>
          <p14:tracePt t="74666" x="9863138" y="1255713"/>
          <p14:tracePt t="74675" x="9858375" y="1255713"/>
          <p14:tracePt t="74682" x="9853613" y="1265238"/>
          <p14:tracePt t="74691" x="9839325" y="1270000"/>
          <p14:tracePt t="74698" x="9834563" y="1285875"/>
          <p14:tracePt t="74708" x="9818688" y="1290638"/>
          <p14:tracePt t="74714" x="9809163" y="1295400"/>
          <p14:tracePt t="74723" x="9794875" y="1304925"/>
          <p14:tracePt t="74728" x="9769475" y="1319213"/>
          <p14:tracePt t="74736" x="9748838" y="1335088"/>
          <p14:tracePt t="74744" x="9729788" y="1339850"/>
          <p14:tracePt t="74752" x="9715500" y="1354138"/>
          <p14:tracePt t="74761" x="9699625" y="1370013"/>
          <p14:tracePt t="74768" x="9685338" y="1374775"/>
          <p14:tracePt t="74777" x="9669463" y="1384300"/>
          <p14:tracePt t="74782" x="9659938" y="1393825"/>
          <p14:tracePt t="74790" x="9650413" y="1404938"/>
          <p14:tracePt t="74798" x="9645650" y="1414463"/>
          <p14:tracePt t="74807" x="9629775" y="1428750"/>
          <p14:tracePt t="74814" x="9629775" y="1439863"/>
          <p14:tracePt t="74823" x="9625013" y="1454150"/>
          <p14:tracePt t="74830" x="9620250" y="1468438"/>
          <p14:tracePt t="74836" x="9610725" y="1484313"/>
          <p14:tracePt t="74845" x="9605963" y="1489075"/>
          <p14:tracePt t="74852" x="9601200" y="1498600"/>
          <p14:tracePt t="74860" x="9601200" y="1512888"/>
          <p14:tracePt t="74868" x="9601200" y="1524000"/>
          <p14:tracePt t="74877" x="9590088" y="1538288"/>
          <p14:tracePt t="74884" x="9590088" y="1552575"/>
          <p14:tracePt t="74891" x="9590088" y="1563688"/>
          <p14:tracePt t="74898" x="9585325" y="1577975"/>
          <p14:tracePt t="74907" x="9585325" y="1592263"/>
          <p14:tracePt t="74914" x="9585325" y="1603375"/>
          <p14:tracePt t="74923" x="9585325" y="1617663"/>
          <p14:tracePt t="74930" x="9585325" y="1627188"/>
          <p14:tracePt t="74938" x="9585325" y="1643063"/>
          <p14:tracePt t="74945" x="9585325" y="1652588"/>
          <p14:tracePt t="74952" x="9585325" y="1666875"/>
          <p14:tracePt t="74961" x="9585325" y="1671638"/>
          <p14:tracePt t="74968" x="9585325" y="1677988"/>
          <p14:tracePt t="74977" x="9585325" y="1692275"/>
          <p14:tracePt t="74984" x="9596438" y="1701800"/>
          <p14:tracePt t="74993" x="9601200" y="1717675"/>
          <p14:tracePt t="74999" x="9601200" y="1731963"/>
          <p14:tracePt t="75007" x="9615488" y="1741488"/>
          <p14:tracePt t="75014" x="9620250" y="1757363"/>
          <p14:tracePt t="75023" x="9629775" y="1771650"/>
          <p14:tracePt t="75030" x="9636125" y="1776413"/>
          <p14:tracePt t="75038" x="9645650" y="1790700"/>
          <p14:tracePt t="75046" x="9659938" y="1801813"/>
          <p14:tracePt t="75054" x="9675813" y="1816100"/>
          <p14:tracePt t="75060" x="9680575" y="1830388"/>
          <p14:tracePt t="75068" x="9694863" y="1836738"/>
          <p14:tracePt t="75077" x="9709150" y="1851025"/>
          <p14:tracePt t="75084" x="9725025" y="1860550"/>
          <p14:tracePt t="75093" x="9734550" y="1865313"/>
          <p14:tracePt t="75100" x="9748838" y="1870075"/>
          <p14:tracePt t="75106" x="9755188" y="1870075"/>
          <p14:tracePt t="75114" x="9774238" y="1885950"/>
          <p14:tracePt t="75123" x="9790113" y="1890713"/>
          <p14:tracePt t="75131" x="9799638" y="1890713"/>
          <p14:tracePt t="75138" x="9813925" y="1900238"/>
          <p14:tracePt t="75146" x="9829800" y="1905000"/>
          <p14:tracePt t="75154" x="9844088" y="1909763"/>
          <p14:tracePt t="75162" x="9853613" y="1920875"/>
          <p14:tracePt t="75168" x="9858375" y="1920875"/>
          <p14:tracePt t="75177" x="9874250" y="1925638"/>
          <p14:tracePt t="75184" x="9879013" y="1930400"/>
          <p14:tracePt t="75193" x="9893300" y="1930400"/>
          <p14:tracePt t="75200" x="9902825" y="1930400"/>
          <p14:tracePt t="75209" x="9918700" y="1930400"/>
          <p14:tracePt t="75216" x="9928225" y="1939925"/>
          <p14:tracePt t="75224" x="9942513" y="1939925"/>
          <p14:tracePt t="75230" x="9958388" y="1939925"/>
          <p14:tracePt t="75238" x="9967913" y="1939925"/>
          <p14:tracePt t="75246" x="9982200" y="1944688"/>
          <p14:tracePt t="75255" x="9993313" y="1944688"/>
          <p14:tracePt t="75263" x="10002838" y="1944688"/>
          <p14:tracePt t="75271" x="10012363" y="1944688"/>
          <p14:tracePt t="75277" x="10017125" y="1944688"/>
          <p14:tracePt t="75284" x="10028238" y="1944688"/>
          <p14:tracePt t="75293" x="10042525" y="1944688"/>
          <p14:tracePt t="75300" x="10056813" y="1944688"/>
          <p14:tracePt t="75310" x="10077450" y="1944688"/>
          <p14:tracePt t="75316" x="10086975" y="1944688"/>
          <p14:tracePt t="75325" x="10102850" y="1944688"/>
          <p14:tracePt t="75330" x="10117138" y="1944688"/>
          <p14:tracePt t="75338" x="10126663" y="1944688"/>
          <p14:tracePt t="75346" x="10131425" y="1944688"/>
          <p14:tracePt t="75354" x="10142538" y="1935163"/>
          <p14:tracePt t="75366" x="10147300" y="1930400"/>
          <p14:tracePt t="75382" x="10147300" y="1925638"/>
          <p14:tracePt t="75388" x="10152063" y="1920875"/>
          <p14:tracePt t="75396" x="10161588" y="1905000"/>
          <p14:tracePt t="75404" x="10175875" y="1895475"/>
          <p14:tracePt t="75412" x="10191750" y="1881188"/>
          <p14:tracePt t="75420" x="10206038" y="1865313"/>
          <p14:tracePt t="75429" x="10221913" y="1851025"/>
          <p14:tracePt t="75436" x="10236200" y="1836738"/>
          <p14:tracePt t="75444" x="10245725" y="1820863"/>
          <p14:tracePt t="75450" x="10255250" y="1816100"/>
          <p14:tracePt t="75459" x="10266363" y="1811338"/>
          <p14:tracePt t="75466" x="10266363" y="1797050"/>
          <p14:tracePt t="75475" x="10271125" y="1790700"/>
          <p14:tracePt t="75482" x="10280650" y="1781175"/>
          <p14:tracePt t="75491" x="10285413" y="1766888"/>
          <p14:tracePt t="75496" x="10290175" y="1751013"/>
          <p14:tracePt t="75505" x="10290175" y="1741488"/>
          <p14:tracePt t="75512" x="10301288" y="1727200"/>
          <p14:tracePt t="75520" x="10306050" y="1711325"/>
          <p14:tracePt t="75528" x="10306050" y="1701800"/>
          <p14:tracePt t="75536" x="10310813" y="1687513"/>
          <p14:tracePt t="75544" x="10310813" y="1671638"/>
          <p14:tracePt t="75550" x="10310813" y="1662113"/>
          <p14:tracePt t="75559" x="10310813" y="1647825"/>
          <p14:tracePt t="75566" x="10315575" y="1643063"/>
          <p14:tracePt t="75575" x="10315575" y="1631950"/>
          <p14:tracePt t="75582" x="10315575" y="1627188"/>
          <p14:tracePt t="75590" x="10315575" y="1612900"/>
          <p14:tracePt t="75598" x="10315575" y="1603375"/>
          <p14:tracePt t="75605" x="10315575" y="1587500"/>
          <p14:tracePt t="75612" x="10315575" y="1573213"/>
          <p14:tracePt t="75620" x="10310813" y="1568450"/>
          <p14:tracePt t="75628" x="10306050" y="1558925"/>
          <p14:tracePt t="75636" x="10294938" y="1543050"/>
          <p14:tracePt t="75645" x="10290175" y="1538288"/>
          <p14:tracePt t="75652" x="10290175" y="1524000"/>
          <p14:tracePt t="75659" x="10285413" y="1524000"/>
          <p14:tracePt t="75666" x="10285413" y="1512888"/>
          <p14:tracePt t="75675" x="10280650" y="1508125"/>
          <p14:tracePt t="75682" x="10266363" y="1493838"/>
          <p14:tracePt t="75691" x="10261600" y="1489075"/>
          <p14:tracePt t="75698" x="10250488" y="1484313"/>
          <p14:tracePt t="75707" x="10236200" y="1479550"/>
          <p14:tracePt t="75712" x="10221913" y="1468438"/>
          <p14:tracePt t="75720" x="10210800" y="1463675"/>
          <p14:tracePt t="75728" x="10196513" y="1454150"/>
          <p14:tracePt t="75736" x="10182225" y="1454150"/>
          <p14:tracePt t="75745" x="10175875" y="1449388"/>
          <p14:tracePt t="75752" x="10171113" y="1449388"/>
          <p14:tracePt t="75830" x="0" y="0"/>
        </p14:tracePtLst>
        <p14:tracePtLst>
          <p14:tracePt t="76417" x="10841038" y="1687513"/>
          <p14:tracePt t="76570" x="10836275" y="1697038"/>
          <p14:tracePt t="76578" x="10821988" y="1706563"/>
          <p14:tracePt t="76586" x="10796588" y="1722438"/>
          <p14:tracePt t="76594" x="10787063" y="1736725"/>
          <p14:tracePt t="76600" x="10761663" y="1751013"/>
          <p14:tracePt t="76609" x="10742613" y="1776413"/>
          <p14:tracePt t="76616" x="10728325" y="1797050"/>
          <p14:tracePt t="76625" x="10702925" y="1820863"/>
          <p14:tracePt t="76632" x="10677525" y="1846263"/>
          <p14:tracePt t="76641" x="10663238" y="1855788"/>
          <p14:tracePt t="76648" x="10642600" y="1870075"/>
          <p14:tracePt t="76655" x="10614025" y="1890713"/>
          <p14:tracePt t="76662" x="10588625" y="1905000"/>
          <p14:tracePt t="76672" x="10558463" y="1920875"/>
          <p14:tracePt t="76679" x="10534650" y="1935163"/>
          <p14:tracePt t="76686" x="10483850" y="1960563"/>
          <p14:tracePt t="76694" x="10448925" y="1974850"/>
          <p14:tracePt t="76702" x="10404475" y="1995488"/>
          <p14:tracePt t="76711" x="10360025" y="2024063"/>
          <p14:tracePt t="76716" x="10310813" y="2049463"/>
          <p14:tracePt t="76725" x="10250488" y="2079625"/>
          <p14:tracePt t="76732" x="10196513" y="2109788"/>
          <p14:tracePt t="76741" x="10136188" y="2138363"/>
          <p14:tracePt t="76748" x="10077450" y="2159000"/>
          <p14:tracePt t="76758" x="10017125" y="2189163"/>
          <p14:tracePt t="76764" x="9972675" y="2203450"/>
          <p14:tracePt t="76771" x="9942513" y="2222500"/>
          <p14:tracePt t="76778" x="9918700" y="2238375"/>
          <p14:tracePt t="76786" x="9898063" y="2252663"/>
          <p14:tracePt t="76794" x="9883775" y="2262188"/>
          <p14:tracePt t="76802" x="9869488" y="2262188"/>
          <p14:tracePt t="76811" x="9863138" y="2278063"/>
          <p14:tracePt t="76818" x="9848850" y="2287588"/>
          <p14:tracePt t="76826" x="9844088" y="2292350"/>
          <p14:tracePt t="76832" x="9839325" y="2297113"/>
          <p14:tracePt t="76841" x="9834563" y="2301875"/>
          <p14:tracePt t="76852" x="9829800" y="2308225"/>
          <p14:tracePt t="76860" x="9823450" y="2312988"/>
          <p14:tracePt t="76868" x="9823450" y="2317750"/>
          <p14:tracePt t="76888" x="9818688" y="2322513"/>
          <p14:tracePt t="77014" x="9829800" y="2312988"/>
          <p14:tracePt t="77016" x="0" y="0"/>
        </p14:tracePtLst>
        <p14:tracePtLst>
          <p14:tracePt t="77563" x="10891838" y="1692275"/>
          <p14:tracePt t="78034" x="10891838" y="1697038"/>
          <p14:tracePt t="78044" x="10896600" y="1701800"/>
          <p14:tracePt t="78052" x="10906125" y="1711325"/>
          <p14:tracePt t="78060" x="10920413" y="1746250"/>
          <p14:tracePt t="78068" x="10936288" y="1766888"/>
          <p14:tracePt t="78076" x="10950575" y="1790700"/>
          <p14:tracePt t="78084" x="10955338" y="1801813"/>
          <p14:tracePt t="78093" x="10971213" y="1816100"/>
          <p14:tracePt t="78098" x="10971213" y="1830388"/>
          <p14:tracePt t="78107" x="10975975" y="1841500"/>
          <p14:tracePt t="78114" x="10975975" y="1855788"/>
          <p14:tracePt t="78123" x="10985500" y="1870075"/>
          <p14:tracePt t="78130" x="10985500" y="1881188"/>
          <p14:tracePt t="78138" x="10985500" y="1895475"/>
          <p14:tracePt t="78146" x="10985500" y="1905000"/>
          <p14:tracePt t="78152" x="10990263" y="1930400"/>
          <p14:tracePt t="78160" x="10990263" y="1949450"/>
          <p14:tracePt t="78168" x="11001375" y="1965325"/>
          <p14:tracePt t="78177" x="11006138" y="1979613"/>
          <p14:tracePt t="78185" x="11006138" y="1989138"/>
          <p14:tracePt t="78193" x="11006138" y="1995488"/>
          <p14:tracePt t="78322" x="11006138" y="2000250"/>
          <p14:tracePt t="78350" x="11006138" y="2009775"/>
          <p14:tracePt t="78359" x="11010900" y="2019300"/>
          <p14:tracePt t="78366" x="11020425" y="2039938"/>
          <p14:tracePt t="78373" x="11020425" y="2054225"/>
          <p14:tracePt t="78380" x="11020425" y="2070100"/>
          <p14:tracePt t="78388" x="11025188" y="2079625"/>
          <p14:tracePt t="78396" x="11025188" y="2093913"/>
          <p14:tracePt t="78405" x="11025188" y="2103438"/>
          <p14:tracePt t="78412" x="11025188" y="2119313"/>
          <p14:tracePt t="78421" x="11025188" y="2138363"/>
          <p14:tracePt t="78428" x="11025188" y="2163763"/>
          <p14:tracePt t="78434" x="11025188" y="2182813"/>
          <p14:tracePt t="78443" x="11025188" y="2203450"/>
          <p14:tracePt t="78450" x="11025188" y="2217738"/>
          <p14:tracePt t="78459" x="11025188" y="2238375"/>
          <p14:tracePt t="78466" x="11025188" y="2252663"/>
          <p14:tracePt t="78475" x="11015663" y="2262188"/>
          <p14:tracePt t="78482" x="11015663" y="2268538"/>
          <p14:tracePt t="78488" x="11010900" y="2278063"/>
          <p14:tracePt t="78496" x="11010900" y="2282825"/>
          <p14:tracePt t="78568" x="0" y="0"/>
        </p14:tracePtLst>
        <p14:tracePtLst>
          <p14:tracePt t="78846" x="11183938" y="1771650"/>
          <p14:tracePt t="78940" x="11188700" y="1785938"/>
          <p14:tracePt t="78948" x="11204575" y="1806575"/>
          <p14:tracePt t="78957" x="11214100" y="1836738"/>
          <p14:tracePt t="78964" x="11218863" y="1870075"/>
          <p14:tracePt t="78973" x="11228388" y="1900238"/>
          <p14:tracePt t="78978" x="11249025" y="1944688"/>
          <p14:tracePt t="78986" x="11263313" y="2000250"/>
          <p14:tracePt t="78994" x="11272838" y="2035175"/>
          <p14:tracePt t="79002" x="11288713" y="2054225"/>
          <p14:tracePt t="79010" x="11293475" y="2070100"/>
          <p14:tracePt t="79018" x="11303000" y="2084388"/>
          <p14:tracePt t="79026" x="11307763" y="2093913"/>
          <p14:tracePt t="79034" x="11314113" y="2109788"/>
          <p14:tracePt t="79041" x="11323638" y="2124075"/>
          <p14:tracePt t="79048" x="11328400" y="2133600"/>
          <p14:tracePt t="79057" x="11337925" y="2149475"/>
          <p14:tracePt t="79064" x="11342688" y="2163763"/>
          <p14:tracePt t="79073" x="11342688" y="2168525"/>
          <p14:tracePt t="79080" x="11347450" y="2182813"/>
          <p14:tracePt t="79090" x="11347450" y="2189163"/>
          <p14:tracePt t="79244"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36251-DF00-4FA8-9879-4DC04E706DAD}"/>
              </a:ext>
            </a:extLst>
          </p:cNvPr>
          <p:cNvSpPr>
            <a:spLocks noGrp="1"/>
          </p:cNvSpPr>
          <p:nvPr>
            <p:ph type="title"/>
          </p:nvPr>
        </p:nvSpPr>
        <p:spPr>
          <a:xfrm>
            <a:off x="4311987" y="5554339"/>
            <a:ext cx="3568026" cy="1066801"/>
          </a:xfrm>
        </p:spPr>
        <p:txBody>
          <a:bodyPr vert="horz" lIns="91440" tIns="45720" rIns="91440" bIns="45720" rtlCol="0" anchor="b">
            <a:normAutofit/>
          </a:bodyPr>
          <a:lstStyle/>
          <a:p>
            <a:pPr algn="ctr">
              <a:lnSpc>
                <a:spcPct val="90000"/>
              </a:lnSpc>
            </a:pP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PCA for </a:t>
            </a:r>
            <a:b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dimension reduction</a:t>
            </a:r>
            <a:b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Rushing</a:t>
            </a:r>
          </a:p>
        </p:txBody>
      </p:sp>
      <p:sp>
        <p:nvSpPr>
          <p:cNvPr id="12" name="Rectangle 11">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30F2EC1F-08EC-461A-9644-512521C1B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558" y="640079"/>
            <a:ext cx="3752648" cy="3155793"/>
          </a:xfrm>
          <a:prstGeom prst="rect">
            <a:avLst/>
          </a:prstGeom>
        </p:spPr>
      </p:pic>
      <p:pic>
        <p:nvPicPr>
          <p:cNvPr id="5" name="Picture 4" descr="A close up of a map&#10;&#10;Description automatically generated">
            <a:extLst>
              <a:ext uri="{FF2B5EF4-FFF2-40B4-BE49-F238E27FC236}">
                <a16:creationId xmlns:a16="http://schemas.microsoft.com/office/drawing/2014/main" id="{C2E94218-6AB2-4C50-9D92-C6FA0B104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2765" y="640080"/>
            <a:ext cx="3744706" cy="3149114"/>
          </a:xfrm>
          <a:prstGeom prst="rect">
            <a:avLst/>
          </a:prstGeom>
        </p:spPr>
      </p:pic>
      <p:sp>
        <p:nvSpPr>
          <p:cNvPr id="9" name="TextBox 8">
            <a:extLst>
              <a:ext uri="{FF2B5EF4-FFF2-40B4-BE49-F238E27FC236}">
                <a16:creationId xmlns:a16="http://schemas.microsoft.com/office/drawing/2014/main" id="{01A56B82-A9D1-4562-9568-AAE91B205947}"/>
              </a:ext>
            </a:extLst>
          </p:cNvPr>
          <p:cNvSpPr txBox="1"/>
          <p:nvPr/>
        </p:nvSpPr>
        <p:spPr>
          <a:xfrm>
            <a:off x="2691796" y="4622799"/>
            <a:ext cx="1110175" cy="369332"/>
          </a:xfrm>
          <a:prstGeom prst="rect">
            <a:avLst/>
          </a:prstGeom>
          <a:noFill/>
        </p:spPr>
        <p:txBody>
          <a:bodyPr wrap="square" rtlCol="0">
            <a:spAutoFit/>
          </a:bodyPr>
          <a:lstStyle/>
          <a:p>
            <a:r>
              <a:rPr lang="en-US" dirty="0"/>
              <a:t>Offense</a:t>
            </a:r>
          </a:p>
        </p:txBody>
      </p:sp>
      <p:sp>
        <p:nvSpPr>
          <p:cNvPr id="10" name="TextBox 9">
            <a:extLst>
              <a:ext uri="{FF2B5EF4-FFF2-40B4-BE49-F238E27FC236}">
                <a16:creationId xmlns:a16="http://schemas.microsoft.com/office/drawing/2014/main" id="{85245360-B9D5-434C-95F6-F5006CFD6BCB}"/>
              </a:ext>
            </a:extLst>
          </p:cNvPr>
          <p:cNvSpPr txBox="1"/>
          <p:nvPr/>
        </p:nvSpPr>
        <p:spPr>
          <a:xfrm>
            <a:off x="8390030" y="4639733"/>
            <a:ext cx="1110175" cy="369332"/>
          </a:xfrm>
          <a:prstGeom prst="rect">
            <a:avLst/>
          </a:prstGeom>
          <a:noFill/>
        </p:spPr>
        <p:txBody>
          <a:bodyPr wrap="square" rtlCol="0">
            <a:spAutoFit/>
          </a:bodyPr>
          <a:lstStyle/>
          <a:p>
            <a:r>
              <a:rPr lang="en-US" dirty="0"/>
              <a:t>Defense</a:t>
            </a:r>
          </a:p>
        </p:txBody>
      </p:sp>
    </p:spTree>
    <p:extLst>
      <p:ext uri="{BB962C8B-B14F-4D97-AF65-F5344CB8AC3E}">
        <p14:creationId xmlns:p14="http://schemas.microsoft.com/office/powerpoint/2010/main" val="632649528"/>
      </p:ext>
    </p:extLst>
  </p:cSld>
  <p:clrMapOvr>
    <a:masterClrMapping/>
  </p:clrMapOvr>
  <mc:AlternateContent xmlns:mc="http://schemas.openxmlformats.org/markup-compatibility/2006" xmlns:p14="http://schemas.microsoft.com/office/powerpoint/2010/main">
    <mc:Choice Requires="p14">
      <p:transition spd="slow" p14:dur="2000" advTm="220649"/>
    </mc:Choice>
    <mc:Fallback xmlns="">
      <p:transition spd="slow" advTm="220649"/>
    </mc:Fallback>
  </mc:AlternateContent>
  <p:extLst>
    <p:ext uri="{3A86A75C-4F4B-4683-9AE1-C65F6400EC91}">
      <p14:laserTraceLst xmlns:p14="http://schemas.microsoft.com/office/powerpoint/2010/main">
        <p14:tracePtLst>
          <p14:tracePt t="51811" x="4572000" y="2759075"/>
          <p14:tracePt t="51968" x="4572000" y="2754313"/>
          <p14:tracePt t="51978" x="4567238" y="2749550"/>
          <p14:tracePt t="51986" x="4551363" y="2733675"/>
          <p14:tracePt t="51994" x="4532313" y="2719388"/>
          <p14:tracePt t="52003" x="4506913" y="2705100"/>
          <p14:tracePt t="52010" x="4487863" y="2689225"/>
          <p14:tracePt t="52019" x="4462463" y="2670175"/>
          <p14:tracePt t="52026" x="4438650" y="2644775"/>
          <p14:tracePt t="52032" x="4418013" y="2630488"/>
          <p14:tracePt t="52040" x="4403725" y="2600325"/>
          <p14:tracePt t="52048" x="4387850" y="2586038"/>
          <p14:tracePt t="52057" x="4373563" y="2560638"/>
          <p14:tracePt t="52064" x="4359275" y="2546350"/>
          <p14:tracePt t="52072" x="4343400" y="2535238"/>
          <p14:tracePt t="52080" x="4329113" y="2520950"/>
          <p14:tracePt t="52089" x="4319588" y="2506663"/>
          <p14:tracePt t="52093" x="4303713" y="2490788"/>
          <p14:tracePt t="52102" x="4298950" y="2490788"/>
          <p14:tracePt t="52110" x="4298950" y="2486025"/>
          <p14:tracePt t="52134" x="4289425" y="2481263"/>
          <p14:tracePt t="52143" x="4279900" y="2460625"/>
          <p14:tracePt t="52148" x="4264025" y="2446338"/>
          <p14:tracePt t="52158" x="4259263" y="2432050"/>
          <p14:tracePt t="52164" x="4249738" y="2416175"/>
          <p14:tracePt t="52172" x="4244975" y="2406650"/>
          <p14:tracePt t="52180" x="4238625" y="2392363"/>
          <p14:tracePt t="52188" x="4224338" y="2376488"/>
          <p14:tracePt t="52196" x="4214813" y="2362200"/>
          <p14:tracePt t="52203" x="4210050" y="2352675"/>
          <p14:tracePt t="52210" x="4205288" y="2347913"/>
          <p14:tracePt t="52218" x="4205288" y="2336800"/>
          <p14:tracePt t="52226" x="4198938" y="2336800"/>
          <p14:tracePt t="52234" x="4198938" y="2332038"/>
          <p14:tracePt t="52241" x="4194175" y="2327275"/>
          <p14:tracePt t="52251" x="4184650" y="2322513"/>
          <p14:tracePt t="52256" x="4179888" y="2317750"/>
          <p14:tracePt t="52263" x="4175125" y="2301875"/>
          <p14:tracePt t="52273" x="4159250" y="2292350"/>
          <p14:tracePt t="52280" x="4154488" y="2278063"/>
          <p14:tracePt t="52289" x="4140200" y="2262188"/>
          <p14:tracePt t="52296" x="4125913" y="2257425"/>
          <p14:tracePt t="52305" x="4119563" y="2243138"/>
          <p14:tracePt t="52309" x="4114800" y="2243138"/>
          <p14:tracePt t="52319" x="4110038" y="2238375"/>
          <p14:tracePt t="52848" x="4110038" y="2233613"/>
          <p14:tracePt t="52856" x="4100513" y="2233613"/>
          <p14:tracePt t="52862" x="4095750" y="2222500"/>
          <p14:tracePt t="52870" x="4086225" y="2212975"/>
          <p14:tracePt t="52878" x="4070350" y="2198688"/>
          <p14:tracePt t="52887" x="4056063" y="2182813"/>
          <p14:tracePt t="52893" x="4040188" y="2163763"/>
          <p14:tracePt t="52903" x="4025900" y="2138363"/>
          <p14:tracePt t="52909" x="4011613" y="2109788"/>
          <p14:tracePt t="52918" x="3990975" y="2049463"/>
          <p14:tracePt t="52924" x="3971925" y="1995488"/>
          <p14:tracePt t="52931" x="3956050" y="1949450"/>
          <p14:tracePt t="52940" x="3925888" y="1900238"/>
          <p14:tracePt t="52955" x="3876675" y="1841500"/>
          <p14:tracePt t="52957" x="3846513" y="1797050"/>
          <p14:tracePt t="52963" x="3822700" y="1746250"/>
          <p14:tracePt t="52971" x="3802063" y="1717675"/>
          <p14:tracePt t="52978" x="3787775" y="1692275"/>
          <p14:tracePt t="52986" x="3773488" y="1671638"/>
          <p14:tracePt t="52994" x="3757613" y="1657350"/>
          <p14:tracePt t="53004" x="3748088" y="1643063"/>
          <p14:tracePt t="53009" x="3733800" y="1627188"/>
          <p14:tracePt t="53018" x="3717925" y="1608138"/>
          <p14:tracePt t="53024" x="3703638" y="1582738"/>
          <p14:tracePt t="53032" x="3687763" y="1568450"/>
          <p14:tracePt t="53040" x="3673475" y="1558925"/>
          <p14:tracePt t="53048" x="3659188" y="1543050"/>
          <p14:tracePt t="53057" x="3652838" y="1528763"/>
          <p14:tracePt t="53064" x="3638550" y="1512888"/>
          <p14:tracePt t="53073" x="3633788" y="1498600"/>
          <p14:tracePt t="53080" x="3619500" y="1489075"/>
          <p14:tracePt t="53086" x="3608388" y="1473200"/>
          <p14:tracePt t="53094" x="3598863" y="1458913"/>
          <p14:tracePt t="53103" x="3589338" y="1444625"/>
          <p14:tracePt t="53109" x="3573463" y="1428750"/>
          <p14:tracePt t="53118" x="3559175" y="1419225"/>
          <p14:tracePt t="53126" x="3549650" y="1404938"/>
          <p14:tracePt t="53134" x="3540125" y="1389063"/>
          <p14:tracePt t="53140" x="3524250" y="1374775"/>
          <p14:tracePt t="53148" x="3514725" y="1370013"/>
          <p14:tracePt t="53157" x="3500438" y="1354138"/>
          <p14:tracePt t="53164" x="3484563" y="1339850"/>
          <p14:tracePt t="53172" x="3470275" y="1335088"/>
          <p14:tracePt t="53180" x="3465513" y="1319213"/>
          <p14:tracePt t="53188" x="3460750" y="1319213"/>
          <p14:tracePt t="53194" x="3460750" y="1314450"/>
          <p14:tracePt t="53203" x="3454400" y="1314450"/>
          <p14:tracePt t="53210" x="3444875" y="1309688"/>
          <p14:tracePt t="53218" x="3440113" y="1309688"/>
          <p14:tracePt t="53226" x="3430588" y="1295400"/>
          <p14:tracePt t="53235" x="3414713" y="1279525"/>
          <p14:tracePt t="53242" x="3400425" y="1265238"/>
          <p14:tracePt t="53248" x="3381375" y="1255713"/>
          <p14:tracePt t="53256" x="3365500" y="1239838"/>
          <p14:tracePt t="53264" x="3340100" y="1225550"/>
          <p14:tracePt t="53272" x="3311525" y="1206500"/>
          <p14:tracePt t="53280" x="3286125" y="1190625"/>
          <p14:tracePt t="53289" x="3236913" y="1176338"/>
          <p14:tracePt t="53296" x="3192463" y="1155700"/>
          <p14:tracePt t="53303" x="3157538" y="1141413"/>
          <p14:tracePt t="53309" x="3113088" y="1120775"/>
          <p14:tracePt t="53318" x="3082925" y="1106488"/>
          <p14:tracePt t="53326" x="3048000" y="1092200"/>
          <p14:tracePt t="53334" x="3003550" y="1071563"/>
          <p14:tracePt t="53342" x="2968625" y="1057275"/>
          <p14:tracePt t="53351" x="2938463" y="1041400"/>
          <p14:tracePt t="53356" x="2894013" y="1022350"/>
          <p14:tracePt t="53364" x="2849563" y="1001713"/>
          <p14:tracePt t="53372" x="2805113" y="987425"/>
          <p14:tracePt t="53379" x="2770188" y="968375"/>
          <p14:tracePt t="53389" x="2755900" y="957263"/>
          <p14:tracePt t="53396" x="2735263" y="942975"/>
          <p14:tracePt t="53406" x="2720975" y="928688"/>
          <p14:tracePt t="53410" x="2695575" y="912813"/>
          <p14:tracePt t="53417" x="2674938" y="898525"/>
          <p14:tracePt t="53426" x="2660650" y="882650"/>
          <p14:tracePt t="53434" x="2641600" y="868363"/>
          <p14:tracePt t="53442" x="2625725" y="863600"/>
          <p14:tracePt t="53451" x="2611438" y="849313"/>
          <p14:tracePt t="53458" x="2595563" y="833438"/>
          <p14:tracePt t="53464" x="2576513" y="819150"/>
          <p14:tracePt t="53472" x="2562225" y="803275"/>
          <p14:tracePt t="53480" x="2546350" y="798513"/>
          <p14:tracePt t="53489" x="2532063" y="788988"/>
          <p14:tracePt t="53495" x="2511425" y="774700"/>
          <p14:tracePt t="53505" x="2497138" y="769938"/>
          <p14:tracePt t="53511" x="2482850" y="754063"/>
          <p14:tracePt t="53517" x="2471738" y="754063"/>
          <p14:tracePt t="53526" x="2457450" y="739775"/>
          <p14:tracePt t="53534" x="2443163" y="735013"/>
          <p14:tracePt t="53542" x="2427288" y="730250"/>
          <p14:tracePt t="53551" x="2422525" y="730250"/>
          <p14:tracePt t="53558" x="2413000" y="719138"/>
          <p14:tracePt t="53742" x="2397125" y="714375"/>
          <p14:tracePt t="53750" x="2378075" y="714375"/>
          <p14:tracePt t="53758" x="2343150" y="700088"/>
          <p14:tracePt t="53766" x="2312988" y="690563"/>
          <p14:tracePt t="53773" x="2282825" y="684213"/>
          <p14:tracePt t="53783" x="2238375" y="674688"/>
          <p14:tracePt t="53790" x="2198688" y="665163"/>
          <p14:tracePt t="53796" x="2163763" y="660400"/>
          <p14:tracePt t="53804" x="2144713" y="649288"/>
          <p14:tracePt t="53812" x="2124075" y="649288"/>
          <p14:tracePt t="53820" x="2109788" y="649288"/>
          <p14:tracePt t="53829" x="2095500" y="644525"/>
          <p14:tracePt t="53837" x="2084388" y="644525"/>
          <p14:tracePt t="53844" x="2070100" y="644525"/>
          <p14:tracePt t="53851" x="2060575" y="644525"/>
          <p14:tracePt t="53858" x="2055813" y="644525"/>
          <p14:tracePt t="53867" x="2039938" y="639763"/>
          <p14:tracePt t="53882" x="2035175" y="639763"/>
          <p14:tracePt t="53894" x="2030413" y="639763"/>
          <p14:tracePt t="53905" x="2025650" y="639763"/>
          <p14:tracePt t="53911" x="2009775" y="639763"/>
          <p14:tracePt t="53920" x="2000250" y="639763"/>
          <p14:tracePt t="53928" x="1985963" y="639763"/>
          <p14:tracePt t="53936" x="1976438" y="639763"/>
          <p14:tracePt t="53943" x="1960563" y="639763"/>
          <p14:tracePt t="53953" x="1951038" y="639763"/>
          <p14:tracePt t="53958" x="1936750" y="639763"/>
          <p14:tracePt t="53967" x="1920875" y="639763"/>
          <p14:tracePt t="53974" x="1901825" y="639763"/>
          <p14:tracePt t="53982" x="1890713" y="639763"/>
          <p14:tracePt t="53991" x="1876425" y="639763"/>
          <p14:tracePt t="53998" x="1871663" y="639763"/>
          <p14:tracePt t="54006" x="1866900" y="639763"/>
          <p14:tracePt t="54012" x="1862138" y="639763"/>
          <p14:tracePt t="54060" x="1851025" y="639763"/>
          <p14:tracePt t="54071" x="1846263" y="644525"/>
          <p14:tracePt t="54078" x="1841500" y="644525"/>
          <p14:tracePt t="54086" x="1836738" y="649288"/>
          <p14:tracePt t="54094" x="1831975" y="655638"/>
          <p14:tracePt t="54102" x="1827213" y="655638"/>
          <p14:tracePt t="54110" x="1822450" y="655638"/>
          <p14:tracePt t="54118" x="1816100" y="660400"/>
          <p14:tracePt t="54124" x="1806575" y="660400"/>
          <p14:tracePt t="54132" x="1797050" y="665163"/>
          <p14:tracePt t="54140" x="1792288" y="674688"/>
          <p14:tracePt t="54148" x="1776413" y="679450"/>
          <p14:tracePt t="54157" x="1762125" y="684213"/>
          <p14:tracePt t="54164" x="1752600" y="695325"/>
          <p14:tracePt t="54173" x="1747838" y="700088"/>
          <p14:tracePt t="54178" x="1731963" y="704850"/>
          <p14:tracePt t="54190" x="1727200" y="704850"/>
          <p14:tracePt t="54198" x="1727200" y="709613"/>
          <p14:tracePt t="54206" x="1722438" y="709613"/>
          <p14:tracePt t="54214" x="1717675" y="709613"/>
          <p14:tracePt t="54223" x="1717675" y="714375"/>
          <p14:tracePt t="54651" x="0" y="0"/>
        </p14:tracePtLst>
        <p14:tracePtLst>
          <p14:tracePt t="57823" x="2998788" y="898525"/>
          <p14:tracePt t="57916" x="2998788" y="893763"/>
          <p14:tracePt t="57924" x="2982913" y="889000"/>
          <p14:tracePt t="57930" x="2963863" y="873125"/>
          <p14:tracePt t="57938" x="2928938" y="858838"/>
          <p14:tracePt t="57952" x="2884488" y="838200"/>
          <p14:tracePt t="57955" x="2849563" y="823913"/>
          <p14:tracePt t="57962" x="2795588" y="803275"/>
          <p14:tracePt t="57971" x="2735263" y="784225"/>
          <p14:tracePt t="57978" x="2681288" y="763588"/>
          <p14:tracePt t="57987" x="2635250" y="749300"/>
          <p14:tracePt t="57992" x="2590800" y="730250"/>
          <p14:tracePt t="58000" x="2546350" y="719138"/>
          <p14:tracePt t="58008" x="2501900" y="714375"/>
          <p14:tracePt t="58017" x="2471738" y="695325"/>
          <p14:tracePt t="58024" x="2447925" y="690563"/>
          <p14:tracePt t="58034" x="2436813" y="690563"/>
          <p14:tracePt t="58038" x="2422525" y="690563"/>
          <p14:tracePt t="58045" x="2413000" y="679450"/>
          <p14:tracePt t="58054" x="2397125" y="674688"/>
          <p14:tracePt t="58062" x="2382838" y="674688"/>
          <p14:tracePt t="58071" x="2373313" y="669925"/>
          <p14:tracePt t="58078" x="2357438" y="669925"/>
          <p14:tracePt t="58086" x="2343150" y="660400"/>
          <p14:tracePt t="58094" x="2333625" y="655638"/>
          <p14:tracePt t="58100" x="2322513" y="655638"/>
          <p14:tracePt t="58108" x="2308225" y="649288"/>
          <p14:tracePt t="58117" x="2293938" y="649288"/>
          <p14:tracePt t="58124" x="2278063" y="649288"/>
          <p14:tracePt t="58133" x="2249488" y="649288"/>
          <p14:tracePt t="58141" x="2219325" y="649288"/>
          <p14:tracePt t="58147" x="2179638" y="639763"/>
          <p14:tracePt t="58155" x="2159000" y="639763"/>
          <p14:tracePt t="58162" x="2128838" y="639763"/>
          <p14:tracePt t="58170" x="2100263" y="639763"/>
          <p14:tracePt t="58177" x="2084388" y="639763"/>
          <p14:tracePt t="58187" x="2065338" y="639763"/>
          <p14:tracePt t="58194" x="2055813" y="639763"/>
          <p14:tracePt t="58201" x="2039938" y="639763"/>
          <p14:tracePt t="58208" x="2025650" y="639763"/>
          <p14:tracePt t="58217" x="2016125" y="639763"/>
          <p14:tracePt t="58224" x="2000250" y="639763"/>
          <p14:tracePt t="58234" x="1990725" y="639763"/>
          <p14:tracePt t="58240" x="1985963" y="639763"/>
          <p14:tracePt t="58247" x="1981200" y="639763"/>
          <p14:tracePt t="58270" x="1970088" y="639763"/>
          <p14:tracePt t="58286" x="1965325" y="644525"/>
          <p14:tracePt t="58294" x="1960563" y="644525"/>
          <p14:tracePt t="58302" x="1955800" y="649288"/>
          <p14:tracePt t="58308" x="1946275" y="649288"/>
          <p14:tracePt t="58317" x="1930400" y="660400"/>
          <p14:tracePt t="58324" x="1916113" y="660400"/>
          <p14:tracePt t="58333" x="1906588" y="665163"/>
          <p14:tracePt t="58340" x="1897063" y="669925"/>
          <p14:tracePt t="58348" x="1885950" y="679450"/>
          <p14:tracePt t="58356" x="1871663" y="679450"/>
          <p14:tracePt t="58362" x="1862138" y="679450"/>
          <p14:tracePt t="58371" x="1846263" y="684213"/>
          <p14:tracePt t="58378" x="1831975" y="690563"/>
          <p14:tracePt t="58386" x="1822450" y="700088"/>
          <p14:tracePt t="58393" x="1806575" y="704850"/>
          <p14:tracePt t="58402" x="1792288" y="709613"/>
          <p14:tracePt t="58410" x="1776413" y="719138"/>
          <p14:tracePt t="58420" x="1766888" y="723900"/>
          <p14:tracePt t="58424" x="1757363" y="730250"/>
          <p14:tracePt t="58434" x="1752600" y="730250"/>
          <p14:tracePt t="58453" x="1752600" y="735013"/>
          <p14:tracePt t="58489" x="1752600" y="744538"/>
          <p14:tracePt t="58506" x="1747838" y="749300"/>
          <p14:tracePt t="58513" x="1736725" y="758825"/>
          <p14:tracePt t="58522" x="1722438" y="774700"/>
          <p14:tracePt t="58529" x="1708150" y="788988"/>
          <p14:tracePt t="58537" x="1692275" y="809625"/>
          <p14:tracePt t="58544" x="1682750" y="842963"/>
          <p14:tracePt t="58553" x="1668463" y="863600"/>
          <p14:tracePt t="58560" x="1663700" y="893763"/>
          <p14:tracePt t="58569" x="1657350" y="908050"/>
          <p14:tracePt t="58576" x="1657350" y="922338"/>
          <p14:tracePt t="58584" x="1647825" y="933450"/>
          <p14:tracePt t="58590" x="1647825" y="947738"/>
          <p14:tracePt t="58598" x="1647825" y="957263"/>
          <p14:tracePt t="58606" x="1647825" y="982663"/>
          <p14:tracePt t="58613" x="1647825" y="992188"/>
          <p14:tracePt t="58622" x="1652588" y="1017588"/>
          <p14:tracePt t="58630" x="1657350" y="1027113"/>
          <p14:tracePt t="58638" x="1663700" y="1041400"/>
          <p14:tracePt t="58644" x="1673225" y="1057275"/>
          <p14:tracePt t="58653" x="1677988" y="1071563"/>
          <p14:tracePt t="58659" x="1682750" y="1076325"/>
          <p14:tracePt t="58669" x="1687513" y="1081088"/>
          <p14:tracePt t="58676" x="1697038" y="1087438"/>
          <p14:tracePt t="58684" x="1697038" y="1096963"/>
          <p14:tracePt t="58691" x="1703388" y="1111250"/>
          <p14:tracePt t="58698" x="1708150" y="1127125"/>
          <p14:tracePt t="58706" x="1722438" y="1141413"/>
          <p14:tracePt t="58714" x="1731963" y="1160463"/>
          <p14:tracePt t="58722" x="1747838" y="1185863"/>
          <p14:tracePt t="58729" x="1757363" y="1195388"/>
          <p14:tracePt t="58738" x="1771650" y="1220788"/>
          <p14:tracePt t="58746" x="1787525" y="1235075"/>
          <p14:tracePt t="58752" x="1811338" y="1250950"/>
          <p14:tracePt t="58760" x="1827213" y="1265238"/>
          <p14:tracePt t="58769" x="1846263" y="1279525"/>
          <p14:tracePt t="58776" x="1862138" y="1290638"/>
          <p14:tracePt t="58784" x="1876425" y="1304925"/>
          <p14:tracePt t="58792" x="1890713" y="1319213"/>
          <p14:tracePt t="58800" x="1901825" y="1335088"/>
          <p14:tracePt t="58806" x="1916113" y="1339850"/>
          <p14:tracePt t="58814" x="1930400" y="1354138"/>
          <p14:tracePt t="58823" x="1955800" y="1370013"/>
          <p14:tracePt t="58830" x="1976438" y="1379538"/>
          <p14:tracePt t="58838" x="1995488" y="1393825"/>
          <p14:tracePt t="58847" x="2039938" y="1400175"/>
          <p14:tracePt t="58855" x="2060575" y="1409700"/>
          <p14:tracePt t="58860" x="2079625" y="1409700"/>
          <p14:tracePt t="58868" x="2095500" y="1414463"/>
          <p14:tracePt t="58876" x="2100263" y="1414463"/>
          <p14:tracePt t="58884" x="2105025" y="1414463"/>
          <p14:tracePt t="58892" x="2109788" y="1414463"/>
          <p14:tracePt t="58900" x="2119313" y="1414463"/>
          <p14:tracePt t="58913" x="2124075" y="1419225"/>
          <p14:tracePt t="58918" x="2135188" y="1419225"/>
          <p14:tracePt t="58925" x="2149475" y="1428750"/>
          <p14:tracePt t="58933" x="2163763" y="1433513"/>
          <p14:tracePt t="58942" x="2184400" y="1433513"/>
          <p14:tracePt t="58950" x="2198688" y="1439863"/>
          <p14:tracePt t="58968" x="2224088" y="1449388"/>
          <p14:tracePt t="58972" x="2233613" y="1449388"/>
          <p14:tracePt t="58980" x="2249488" y="1449388"/>
          <p14:tracePt t="58989" x="2254250" y="1454150"/>
          <p14:tracePt t="59062" x="2268538" y="1458913"/>
          <p14:tracePt t="59070" x="2289175" y="1468438"/>
          <p14:tracePt t="59078" x="2303463" y="1473200"/>
          <p14:tracePt t="59084" x="2322513" y="1489075"/>
          <p14:tracePt t="59092" x="2338388" y="1493838"/>
          <p14:tracePt t="59101" x="2352675" y="1503363"/>
          <p14:tracePt t="59108" x="2362200" y="1508125"/>
          <p14:tracePt t="59117" x="2378075" y="1512888"/>
          <p14:tracePt t="59124" x="2392363" y="1512888"/>
          <p14:tracePt t="59133" x="2408238" y="1524000"/>
          <p14:tracePt t="59138" x="2417763" y="1528763"/>
          <p14:tracePt t="59146" x="2422525" y="1528763"/>
          <p14:tracePt t="59154" x="2436813" y="1533525"/>
          <p14:tracePt t="59162" x="2443163" y="1533525"/>
          <p14:tracePt t="59374" x="2447925" y="1533525"/>
          <p14:tracePt t="59478" x="2452688" y="1538288"/>
          <p14:tracePt t="59490" x="2457450" y="1538288"/>
          <p14:tracePt t="59632" x="2466975" y="1538288"/>
          <p14:tracePt t="59644" x="2471738" y="1538288"/>
          <p14:tracePt t="59652" x="2482850" y="1538288"/>
          <p14:tracePt t="59659" x="2497138" y="1533525"/>
          <p14:tracePt t="59668" x="2511425" y="1533525"/>
          <p14:tracePt t="59676" x="2516188" y="1533525"/>
          <p14:tracePt t="59684" x="2527300" y="1533525"/>
          <p14:tracePt t="59689" x="2541588" y="1533525"/>
          <p14:tracePt t="59700" x="2551113" y="1533525"/>
          <p14:tracePt t="59706" x="2555875" y="1533525"/>
          <p14:tracePt t="59714" x="2571750" y="1533525"/>
          <p14:tracePt t="59722" x="2581275" y="1533525"/>
          <p14:tracePt t="59729" x="2595563" y="1543050"/>
          <p14:tracePt t="59736" x="2620963" y="1558925"/>
          <p14:tracePt t="59744" x="2641600" y="1573213"/>
          <p14:tracePt t="59753" x="2665413" y="1577975"/>
          <p14:tracePt t="59760" x="2686050" y="1592263"/>
          <p14:tracePt t="59769" x="2714625" y="1608138"/>
          <p14:tracePt t="59776" x="2740025" y="1608138"/>
          <p14:tracePt t="59783" x="2760663" y="1617663"/>
          <p14:tracePt t="59792" x="2779713" y="1622425"/>
          <p14:tracePt t="59797" x="2795588" y="1622425"/>
          <p14:tracePt t="59806" x="2809875" y="1622425"/>
          <p14:tracePt t="59813" x="2819400" y="1622425"/>
          <p14:tracePt t="59822" x="2835275" y="1622425"/>
          <p14:tracePt t="59830" x="2840038" y="1622425"/>
          <p14:tracePt t="59906" x="2844800" y="1622425"/>
          <p14:tracePt t="59922" x="2849563" y="1622425"/>
          <p14:tracePt t="59929" x="2863850" y="1622425"/>
          <p14:tracePt t="59938" x="2868613" y="1622425"/>
          <p14:tracePt t="59946" x="2879725" y="1622425"/>
          <p14:tracePt t="59967" x="2903538" y="1622425"/>
          <p14:tracePt t="59969" x="2919413" y="1622425"/>
          <p14:tracePt t="59977" x="2928938" y="1622425"/>
          <p14:tracePt t="59983" x="2943225" y="1631950"/>
          <p14:tracePt t="59992" x="2959100" y="1631950"/>
          <p14:tracePt t="60000" x="2968625" y="1638300"/>
          <p14:tracePt t="60008" x="2982913" y="1643063"/>
          <p14:tracePt t="60014" x="2998788" y="1643063"/>
          <p14:tracePt t="60022" x="3008313" y="1652588"/>
          <p14:tracePt t="60030" x="3017838" y="1652588"/>
          <p14:tracePt t="60038" x="3027363" y="1652588"/>
          <p14:tracePt t="60046" x="3033713" y="1652588"/>
          <p14:tracePt t="60054" x="3038475" y="1652588"/>
          <p14:tracePt t="60062" x="3043238" y="1652588"/>
          <p14:tracePt t="60070" x="3052763" y="1657350"/>
          <p14:tracePt t="60076" x="3057525" y="1657350"/>
          <p14:tracePt t="60084" x="3068638" y="1662113"/>
          <p14:tracePt t="60091" x="3073400" y="1662113"/>
          <p14:tracePt t="60100" x="3078163" y="1662113"/>
          <p14:tracePt t="60120" x="3078163" y="1666875"/>
          <p14:tracePt t="60158" x="3087688" y="1666875"/>
          <p14:tracePt t="60185" x="3092450" y="1666875"/>
          <p14:tracePt t="60192" x="3101975" y="1671638"/>
          <p14:tracePt t="60200" x="3117850" y="1671638"/>
          <p14:tracePt t="60208" x="3127375" y="1671638"/>
          <p14:tracePt t="60217" x="3127375" y="1682750"/>
          <p14:tracePt t="60223" x="3132138" y="1682750"/>
          <p14:tracePt t="60242" x="3141663" y="1682750"/>
          <p14:tracePt t="60250" x="3148013" y="1682750"/>
          <p14:tracePt t="60258" x="3157538" y="1687513"/>
          <p14:tracePt t="60267" x="3157538" y="1692275"/>
          <p14:tracePt t="60274" x="3162300" y="1692275"/>
          <p14:tracePt t="60284" x="3171825" y="1697038"/>
          <p14:tracePt t="60288" x="3176588" y="1697038"/>
          <p14:tracePt t="60295" x="3176588" y="1701800"/>
          <p14:tracePt t="60340" x="3181350" y="1706563"/>
          <p14:tracePt t="60355" x="3187700" y="1711325"/>
          <p14:tracePt t="60362" x="3206750" y="1727200"/>
          <p14:tracePt t="60370" x="3236913" y="1751013"/>
          <p14:tracePt t="60378" x="3271838" y="1776413"/>
          <p14:tracePt t="60386" x="3295650" y="1790700"/>
          <p14:tracePt t="60394" x="3311525" y="1806575"/>
          <p14:tracePt t="60400" x="3325813" y="1820863"/>
          <p14:tracePt t="60408" x="3335338" y="1825625"/>
          <p14:tracePt t="60416" x="3335338" y="1830388"/>
          <p14:tracePt t="60462" x="3340100" y="1830388"/>
          <p14:tracePt t="60478" x="3351213" y="1846263"/>
          <p14:tracePt t="60486" x="3365500" y="1860550"/>
          <p14:tracePt t="60494" x="3365500" y="1865313"/>
          <p14:tracePt t="60502" x="3370263" y="1870075"/>
          <p14:tracePt t="60510" x="3375025" y="1885950"/>
          <p14:tracePt t="60516" x="3381375" y="1890713"/>
          <p14:tracePt t="60523" x="3381375" y="1900238"/>
          <p14:tracePt t="60533" x="3381375" y="1905000"/>
          <p14:tracePt t="60540" x="3386138" y="1920875"/>
          <p14:tracePt t="60550" x="3386138" y="1930400"/>
          <p14:tracePt t="60556" x="3386138" y="1944688"/>
          <p14:tracePt t="60564" x="3395663" y="1960563"/>
          <p14:tracePt t="60571" x="3400425" y="1970088"/>
          <p14:tracePt t="60579" x="3405188" y="1984375"/>
          <p14:tracePt t="60586" x="3414713" y="2000250"/>
          <p14:tracePt t="60594" x="3430588" y="2019300"/>
          <p14:tracePt t="60602" x="3435350" y="2035175"/>
          <p14:tracePt t="60610" x="3449638" y="2049463"/>
          <p14:tracePt t="60619" x="3465513" y="2063750"/>
          <p14:tracePt t="60624" x="3470275" y="2074863"/>
          <p14:tracePt t="60632" x="3479800" y="2089150"/>
          <p14:tracePt t="60640" x="3484563" y="2103438"/>
          <p14:tracePt t="60648" x="3489325" y="2109788"/>
          <p14:tracePt t="60656" x="3489325" y="2119313"/>
          <p14:tracePt t="60663" x="3494088" y="2133600"/>
          <p14:tracePt t="60672" x="3505200" y="2149475"/>
          <p14:tracePt t="60678" x="3509963" y="2163763"/>
          <p14:tracePt t="60687" x="3524250" y="2178050"/>
          <p14:tracePt t="60693" x="3540125" y="2189163"/>
          <p14:tracePt t="60702" x="3554413" y="2203450"/>
          <p14:tracePt t="60710" x="3568700" y="2228850"/>
          <p14:tracePt t="60720" x="3584575" y="2243138"/>
          <p14:tracePt t="60726" x="3594100" y="2252663"/>
          <p14:tracePt t="60734" x="3603625" y="2268538"/>
          <p14:tracePt t="60740" x="3608388" y="2282825"/>
          <p14:tracePt t="60748" x="3624263" y="2297113"/>
          <p14:tracePt t="60756" x="3629025" y="2308225"/>
          <p14:tracePt t="60764" x="3638550" y="2322513"/>
          <p14:tracePt t="60772" x="3643313" y="2336800"/>
          <p14:tracePt t="60780" x="3648075" y="2341563"/>
          <p14:tracePt t="60787" x="3652838" y="2357438"/>
          <p14:tracePt t="60794" x="3652838" y="2362200"/>
          <p14:tracePt t="60803" x="3663950" y="2366963"/>
          <p14:tracePt t="60810" x="3668713" y="2376488"/>
          <p14:tracePt t="60818" x="3668713" y="2392363"/>
          <p14:tracePt t="60825" x="3673475" y="2406650"/>
          <p14:tracePt t="60835" x="3687763" y="2411413"/>
          <p14:tracePt t="60839" x="3703638" y="2427288"/>
          <p14:tracePt t="60848" x="3708400" y="2441575"/>
          <p14:tracePt t="60856" x="3717925" y="2451100"/>
          <p14:tracePt t="60864" x="3722688" y="2466975"/>
          <p14:tracePt t="60872" x="3738563" y="2481263"/>
          <p14:tracePt t="60880" x="3738563" y="2490788"/>
          <p14:tracePt t="60888" x="3743325" y="2506663"/>
          <p14:tracePt t="60894" x="3757613" y="2520950"/>
          <p14:tracePt t="60903" x="3762375" y="2535238"/>
          <p14:tracePt t="60910" x="3778250" y="2551113"/>
          <p14:tracePt t="60918" x="3792538" y="2560638"/>
          <p14:tracePt t="60926" x="3797300" y="2574925"/>
          <p14:tracePt t="60935" x="3813175" y="2600325"/>
          <p14:tracePt t="60942" x="3827463" y="2614613"/>
          <p14:tracePt t="60949" x="3836988" y="2625725"/>
          <p14:tracePt t="60966" x="3846513" y="2654300"/>
          <p14:tracePt t="60972" x="3852863" y="2659063"/>
          <p14:tracePt t="60980" x="3862388" y="2670175"/>
          <p14:tracePt t="60989" x="3862388" y="2684463"/>
          <p14:tracePt t="60996" x="3867150" y="2698750"/>
          <p14:tracePt t="61003" x="3871913" y="2709863"/>
          <p14:tracePt t="61010" x="3886200" y="2724150"/>
          <p14:tracePt t="61018" x="3902075" y="2738438"/>
          <p14:tracePt t="61026" x="3916363" y="2763838"/>
          <p14:tracePt t="61034" x="3932238" y="2773363"/>
          <p14:tracePt t="61042" x="3946525" y="2798763"/>
          <p14:tracePt t="61050" x="3960813" y="2813050"/>
          <p14:tracePt t="61057" x="3976688" y="2828925"/>
          <p14:tracePt t="61064" x="3990975" y="2838450"/>
          <p14:tracePt t="61072" x="3995738" y="2852738"/>
          <p14:tracePt t="61080" x="3995738" y="2859088"/>
          <p14:tracePt t="61092" x="4000500" y="2859088"/>
          <p14:tracePt t="61135" x="4000500" y="2863850"/>
          <p14:tracePt t="61150" x="4006850" y="2873375"/>
          <p14:tracePt t="61158" x="4011613" y="2882900"/>
          <p14:tracePt t="61164" x="4025900" y="2898775"/>
          <p14:tracePt t="61172" x="4040188" y="2913063"/>
          <p14:tracePt t="61180" x="4056063" y="2927350"/>
          <p14:tracePt t="61189" x="4070350" y="2938463"/>
          <p14:tracePt t="61196" x="4075113" y="2947988"/>
          <p14:tracePt t="61204" x="4079875" y="2957513"/>
          <p14:tracePt t="61212" x="4086225" y="2962275"/>
          <p14:tracePt t="61218" x="4100513" y="2971800"/>
          <p14:tracePt t="61226" x="4105275" y="2982913"/>
          <p14:tracePt t="61235" x="4110038" y="2987675"/>
          <p14:tracePt t="61242" x="4119563" y="2997200"/>
          <p14:tracePt t="61250" x="4125913" y="3001963"/>
          <p14:tracePt t="61257" x="4130675" y="3006725"/>
          <p14:tracePt t="61270" x="4135438" y="3006725"/>
          <p14:tracePt t="61276" x="4140200" y="3011488"/>
          <p14:tracePt t="61285" x="4154488" y="3017838"/>
          <p14:tracePt t="61292" x="4159250" y="3022600"/>
          <p14:tracePt t="61301" x="4170363" y="3022600"/>
          <p14:tracePt t="61308" x="4175125" y="3027363"/>
          <p14:tracePt t="61318" x="4179888" y="3027363"/>
          <p14:tracePt t="61324" x="4194175" y="3027363"/>
          <p14:tracePt t="61331" x="4198938" y="3036888"/>
          <p14:tracePt t="61338" x="4210050" y="3036888"/>
          <p14:tracePt t="61346" x="4214813" y="3036888"/>
          <p14:tracePt t="61355" x="4229100" y="3036888"/>
          <p14:tracePt t="61361" x="4244975" y="3041650"/>
          <p14:tracePt t="61370" x="4254500" y="3041650"/>
          <p14:tracePt t="61378" x="4273550" y="3041650"/>
          <p14:tracePt t="61385" x="4308475" y="3051175"/>
          <p14:tracePt t="61392" x="4338638" y="3051175"/>
          <p14:tracePt t="61399" x="4359275" y="3057525"/>
          <p14:tracePt t="61408" x="4387850" y="3057525"/>
          <p14:tracePt t="61417" x="4403725" y="3057525"/>
          <p14:tracePt t="61424" x="4413250" y="3057525"/>
          <p14:tracePt t="61432" x="4427538" y="3057525"/>
          <p14:tracePt t="61438" x="4438650" y="3057525"/>
          <p14:tracePt t="61446" x="4448175" y="3057525"/>
          <p14:tracePt t="61455" x="4452938" y="3057525"/>
          <p14:tracePt t="61462" x="4457700" y="3046413"/>
          <p14:tracePt t="61470" x="4462463" y="3046413"/>
          <p14:tracePt t="61484" x="4467225" y="3041650"/>
          <p14:tracePt t="61490" x="4471988" y="3041650"/>
          <p14:tracePt t="61495" x="4478338" y="3036888"/>
          <p14:tracePt t="61504" x="4492625" y="3032125"/>
          <p14:tracePt t="61512" x="4506913" y="3027363"/>
          <p14:tracePt t="61520" x="4511675" y="3011488"/>
          <p14:tracePt t="61528" x="4518025" y="2997200"/>
          <p14:tracePt t="61536" x="4532313" y="2982913"/>
          <p14:tracePt t="61544" x="4541838" y="2971800"/>
          <p14:tracePt t="61550" x="4551363" y="2957513"/>
          <p14:tracePt t="61558" x="4562475" y="2943225"/>
          <p14:tracePt t="61567" x="4567238" y="2927350"/>
          <p14:tracePt t="61574" x="4581525" y="2913063"/>
          <p14:tracePt t="61583" x="4581525" y="2903538"/>
          <p14:tracePt t="61590" x="4586288" y="2887663"/>
          <p14:tracePt t="61597" x="4586288" y="2878138"/>
          <p14:tracePt t="61604" x="4597400" y="2863850"/>
          <p14:tracePt t="61612" x="4597400" y="2847975"/>
          <p14:tracePt t="61621" x="4597400" y="2838450"/>
          <p14:tracePt t="61627" x="4597400" y="2824163"/>
          <p14:tracePt t="61636" x="4597400" y="2813050"/>
          <p14:tracePt t="61644" x="4597400" y="2798763"/>
          <p14:tracePt t="61653" x="4597400" y="2784475"/>
          <p14:tracePt t="61657" x="4597400" y="2773363"/>
          <p14:tracePt t="61666" x="4592638" y="2759075"/>
          <p14:tracePt t="61673" x="4586288" y="2744788"/>
          <p14:tracePt t="61684" x="4586288" y="2733675"/>
          <p14:tracePt t="61690" x="4581525" y="2719388"/>
          <p14:tracePt t="61698" x="4581525" y="2709863"/>
          <p14:tracePt t="61706" x="4572000" y="2693988"/>
          <p14:tracePt t="61712" x="4572000" y="2679700"/>
          <p14:tracePt t="61721" x="4567238" y="2670175"/>
          <p14:tracePt t="61727" x="4567238" y="2659063"/>
          <p14:tracePt t="61736" x="4567238" y="2649538"/>
          <p14:tracePt t="61744" x="4567238" y="2644775"/>
          <p14:tracePt t="61753" x="4562475" y="2640013"/>
          <p14:tracePt t="61759" x="4562475" y="2635250"/>
          <p14:tracePt t="61766" x="4562475" y="2625725"/>
          <p14:tracePt t="61778" x="4562475" y="2619375"/>
          <p14:tracePt t="61786" x="4562475" y="2614613"/>
          <p14:tracePt t="61793" x="4562475" y="2605088"/>
          <p14:tracePt t="61802" x="4562475" y="2590800"/>
          <p14:tracePt t="61810" x="4562475" y="2579688"/>
          <p14:tracePt t="61818" x="4562475" y="2570163"/>
          <p14:tracePt t="61824" x="4562475" y="2565400"/>
          <p14:tracePt t="61833" x="4562475" y="2555875"/>
          <p14:tracePt t="61839" x="4562475" y="2551113"/>
          <p14:tracePt t="61850" x="4562475" y="2535238"/>
          <p14:tracePt t="61856" x="4562475" y="2525713"/>
          <p14:tracePt t="61864" x="4562475" y="2520950"/>
          <p14:tracePt t="61872" x="4562475" y="2516188"/>
          <p14:tracePt t="61880" x="4562475" y="2506663"/>
          <p14:tracePt t="61886" x="4562475" y="2500313"/>
          <p14:tracePt t="61893" x="4567238" y="2495550"/>
          <p14:tracePt t="61902" x="4567238" y="2490788"/>
          <p14:tracePt t="61910" x="4567238" y="2486025"/>
          <p14:tracePt t="61918" x="4567238" y="2481263"/>
          <p14:tracePt t="61926" x="4572000" y="2466975"/>
          <p14:tracePt t="61936" x="4572000" y="2460625"/>
          <p14:tracePt t="61944" x="4572000" y="2451100"/>
          <p14:tracePt t="61953" x="4581525" y="2436813"/>
          <p14:tracePt t="61959" x="4581525" y="2420938"/>
          <p14:tracePt t="61969" x="4586288" y="2411413"/>
          <p14:tracePt t="61976" x="4586288" y="2397125"/>
          <p14:tracePt t="61983" x="4586288" y="2387600"/>
          <p14:tracePt t="61990" x="4586288" y="2371725"/>
          <p14:tracePt t="61998" x="4586288" y="2357438"/>
          <p14:tracePt t="62005" x="4586288" y="2347913"/>
          <p14:tracePt t="62014" x="4586288" y="2332038"/>
          <p14:tracePt t="62023" x="4586288" y="2327275"/>
          <p14:tracePt t="62029" x="4586288" y="2317750"/>
          <p14:tracePt t="62049" x="4586288" y="2301875"/>
          <p14:tracePt t="62056" x="4586288" y="2297113"/>
          <p14:tracePt t="62064" x="4586288" y="2287588"/>
          <p14:tracePt t="62072" x="4586288" y="2273300"/>
          <p14:tracePt t="62080" x="4586288" y="2262188"/>
          <p14:tracePt t="62089" x="4586288" y="2247900"/>
          <p14:tracePt t="62094" x="4586288" y="2238375"/>
          <p14:tracePt t="62103" x="4586288" y="2222500"/>
          <p14:tracePt t="62110" x="4586288" y="2212975"/>
          <p14:tracePt t="62118" x="4586288" y="2203450"/>
          <p14:tracePt t="62126" x="4592638" y="2193925"/>
          <p14:tracePt t="62134" x="4592638" y="2189163"/>
          <p14:tracePt t="62141" x="4592638" y="2173288"/>
          <p14:tracePt t="62148" x="4592638" y="2163763"/>
          <p14:tracePt t="62156" x="4602163" y="2149475"/>
          <p14:tracePt t="62163" x="4602163" y="2133600"/>
          <p14:tracePt t="62172" x="4602163" y="2124075"/>
          <p14:tracePt t="62180" x="4602163" y="2109788"/>
          <p14:tracePt t="62189" x="4602163" y="2098675"/>
          <p14:tracePt t="62195" x="4602163" y="2084388"/>
          <p14:tracePt t="62205" x="4602163" y="2074863"/>
          <p14:tracePt t="62209" x="4602163" y="2070100"/>
          <p14:tracePt t="62219" x="4602163" y="2054225"/>
          <p14:tracePt t="62226" x="4606925" y="2049463"/>
          <p14:tracePt t="62236" x="4606925" y="2039938"/>
          <p14:tracePt t="62242" x="4606925" y="2028825"/>
          <p14:tracePt t="62250" x="4606925" y="2019300"/>
          <p14:tracePt t="62258" x="4606925" y="2014538"/>
          <p14:tracePt t="62263" x="4611688" y="2000250"/>
          <p14:tracePt t="62272" x="4611688" y="1989138"/>
          <p14:tracePt t="62280" x="4611688" y="1974850"/>
          <p14:tracePt t="62289" x="4611688" y="1965325"/>
          <p14:tracePt t="62296" x="4611688" y="1949450"/>
          <p14:tracePt t="62305" x="4611688" y="1939925"/>
          <p14:tracePt t="62312" x="4611688" y="1925638"/>
          <p14:tracePt t="62318" x="4611688" y="1909763"/>
          <p14:tracePt t="62326" x="4611688" y="1905000"/>
          <p14:tracePt t="62335" x="4611688" y="1895475"/>
          <p14:tracePt t="62341" x="4611688" y="1890713"/>
          <p14:tracePt t="62350" x="4611688" y="1876425"/>
          <p14:tracePt t="62358" x="4611688" y="1865313"/>
          <p14:tracePt t="62367" x="4611688" y="1851025"/>
          <p14:tracePt t="62372" x="4602163" y="1836738"/>
          <p14:tracePt t="62380" x="4597400" y="1825625"/>
          <p14:tracePt t="62389" x="4592638" y="1811338"/>
          <p14:tracePt t="62396" x="4576763" y="1797050"/>
          <p14:tracePt t="62404" x="4562475" y="1781175"/>
          <p14:tracePt t="62411" x="4546600" y="1766888"/>
          <p14:tracePt t="62420" x="4532313" y="1751013"/>
          <p14:tracePt t="62426" x="4518025" y="1741488"/>
          <p14:tracePt t="62436" x="4502150" y="1727200"/>
          <p14:tracePt t="62442" x="4492625" y="1711325"/>
          <p14:tracePt t="62450" x="4478338" y="1697038"/>
          <p14:tracePt t="62458" x="4462463" y="1682750"/>
          <p14:tracePt t="62466" x="4448175" y="1666875"/>
          <p14:tracePt t="62473" x="4427538" y="1652588"/>
          <p14:tracePt t="62480" x="4413250" y="1643063"/>
          <p14:tracePt t="62488" x="4398963" y="1631950"/>
          <p14:tracePt t="62496" x="4383088" y="1617663"/>
          <p14:tracePt t="62504" x="4373563" y="1617663"/>
          <p14:tracePt t="62512" x="4359275" y="1612900"/>
          <p14:tracePt t="62521" x="4343400" y="1608138"/>
          <p14:tracePt t="62528" x="4333875" y="1608138"/>
          <p14:tracePt t="62535" x="4319588" y="1598613"/>
          <p14:tracePt t="62542" x="4303713" y="1592263"/>
          <p14:tracePt t="62549" x="4289425" y="1582738"/>
          <p14:tracePt t="62558" x="4268788" y="1577975"/>
          <p14:tracePt t="62566" x="4254500" y="1577975"/>
          <p14:tracePt t="62574" x="4244975" y="1563688"/>
          <p14:tracePt t="62583" x="4229100" y="1558925"/>
          <p14:tracePt t="62588" x="4214813" y="1547813"/>
          <p14:tracePt t="62595" x="4198938" y="1538288"/>
          <p14:tracePt t="62604" x="4179888" y="1528763"/>
          <p14:tracePt t="62612" x="4165600" y="1524000"/>
          <p14:tracePt t="62620" x="4154488" y="1524000"/>
          <p14:tracePt t="62628" x="4144963" y="1519238"/>
          <p14:tracePt t="62637" x="4140200" y="1519238"/>
          <p14:tracePt t="62642" x="4130675" y="1519238"/>
          <p14:tracePt t="62650" x="4125913" y="1508125"/>
          <p14:tracePt t="62657" x="4119563" y="1508125"/>
          <p14:tracePt t="62667" x="4110038" y="1503363"/>
          <p14:tracePt t="62673" x="4100513" y="1498600"/>
          <p14:tracePt t="62683" x="4095750" y="1498600"/>
          <p14:tracePt t="62690" x="4079875" y="1493838"/>
          <p14:tracePt t="62698" x="4070350" y="1484313"/>
          <p14:tracePt t="62705" x="4056063" y="1484313"/>
          <p14:tracePt t="62712" x="4040188" y="1479550"/>
          <p14:tracePt t="62721" x="4030663" y="1473200"/>
          <p14:tracePt t="62728" x="4016375" y="1463675"/>
          <p14:tracePt t="62737" x="4000500" y="1463675"/>
          <p14:tracePt t="62744" x="3990975" y="1458913"/>
          <p14:tracePt t="62751" x="3976688" y="1454150"/>
          <p14:tracePt t="62758" x="3960813" y="1444625"/>
          <p14:tracePt t="62766" x="3946525" y="1439863"/>
          <p14:tracePt t="62774" x="3937000" y="1439863"/>
          <p14:tracePt t="62783" x="3921125" y="1433513"/>
          <p14:tracePt t="62790" x="3906838" y="1433513"/>
          <p14:tracePt t="62798" x="3897313" y="1423988"/>
          <p14:tracePt t="62806" x="3881438" y="1423988"/>
          <p14:tracePt t="62812" x="3876675" y="1423988"/>
          <p14:tracePt t="62821" x="3867150" y="1419225"/>
          <p14:tracePt t="62828" x="3857625" y="1419225"/>
          <p14:tracePt t="62837" x="3846513" y="1419225"/>
          <p14:tracePt t="62844" x="3832225" y="1419225"/>
          <p14:tracePt t="62852" x="3827463" y="1414463"/>
          <p14:tracePt t="62860" x="3806825" y="1414463"/>
          <p14:tracePt t="62866" x="3797300" y="1414463"/>
          <p14:tracePt t="62873" x="3767138" y="1404938"/>
          <p14:tracePt t="62883" x="3743325" y="1404938"/>
          <p14:tracePt t="62890" x="3722688" y="1404938"/>
          <p14:tracePt t="62898" x="3683000" y="1404938"/>
          <p14:tracePt t="62906" x="3663950" y="1404938"/>
          <p14:tracePt t="62914" x="3643313" y="1400175"/>
          <p14:tracePt t="62921" x="3619500" y="1400175"/>
          <p14:tracePt t="62928" x="3608388" y="1389063"/>
          <p14:tracePt t="62937" x="3594100" y="1389063"/>
          <p14:tracePt t="62952" x="3568700" y="1384300"/>
          <p14:tracePt t="62960" x="3554413" y="1384300"/>
          <p14:tracePt t="62966" x="3540125" y="1379538"/>
          <p14:tracePt t="62974" x="3529013" y="1370013"/>
          <p14:tracePt t="62983" x="3514725" y="1370013"/>
          <p14:tracePt t="62990" x="3500438" y="1365250"/>
          <p14:tracePt t="62998" x="3489325" y="1358900"/>
          <p14:tracePt t="63006" x="3475038" y="1349375"/>
          <p14:tracePt t="63016" x="3460750" y="1349375"/>
          <p14:tracePt t="63020" x="3449638" y="1344613"/>
          <p14:tracePt t="63028" x="3435350" y="1344613"/>
          <p14:tracePt t="63037" x="3421063" y="1335088"/>
          <p14:tracePt t="63044" x="3409950" y="1335088"/>
          <p14:tracePt t="63052" x="3395663" y="1330325"/>
          <p14:tracePt t="63060" x="3381375" y="1325563"/>
          <p14:tracePt t="63069" x="3370263" y="1325563"/>
          <p14:tracePt t="63076" x="3346450" y="1314450"/>
          <p14:tracePt t="63083" x="3335338" y="1309688"/>
          <p14:tracePt t="63090" x="3321050" y="1304925"/>
          <p14:tracePt t="63098" x="3300413" y="1295400"/>
          <p14:tracePt t="63105" x="3286125" y="1290638"/>
          <p14:tracePt t="63114" x="3271838" y="1279525"/>
          <p14:tracePt t="63122" x="3255963" y="1279525"/>
          <p14:tracePt t="63130" x="3246438" y="1274763"/>
          <p14:tracePt t="63137" x="3241675" y="1274763"/>
          <p14:tracePt t="63143" x="3232150" y="1274763"/>
          <p14:tracePt t="63426" x="3221038" y="1270000"/>
          <p14:tracePt t="63434" x="3181350" y="1260475"/>
          <p14:tracePt t="63442" x="3127375" y="1250950"/>
          <p14:tracePt t="63450" x="3068638" y="1239838"/>
          <p14:tracePt t="63458" x="3013075" y="1235075"/>
          <p14:tracePt t="63463" x="2982913" y="1225550"/>
          <p14:tracePt t="63472" x="2963863" y="1216025"/>
          <p14:tracePt t="63480" x="2947988" y="1211263"/>
          <p14:tracePt t="63488" x="2933700" y="1206500"/>
          <p14:tracePt t="63505" x="2928938" y="1206500"/>
          <p14:tracePt t="63512" x="2928938" y="1200150"/>
          <p14:tracePt t="63518" x="2914650" y="1185863"/>
          <p14:tracePt t="63526" x="2903538" y="1171575"/>
          <p14:tracePt t="63534" x="2889250" y="1155700"/>
          <p14:tracePt t="63542" x="2874963" y="1146175"/>
          <p14:tracePt t="63550" x="2859088" y="1120775"/>
          <p14:tracePt t="63558" x="2844800" y="1106488"/>
          <p14:tracePt t="63566" x="2828925" y="1092200"/>
          <p14:tracePt t="63572" x="2814638" y="1076325"/>
          <p14:tracePt t="63580" x="2800350" y="1066800"/>
          <p14:tracePt t="63588" x="2789238" y="1052513"/>
          <p14:tracePt t="63595" x="2779713" y="1036638"/>
          <p14:tracePt t="63604" x="2765425" y="1031875"/>
          <p14:tracePt t="63612" x="2755900" y="1017588"/>
          <p14:tracePt t="63620" x="2749550" y="1012825"/>
          <p14:tracePt t="63626" x="2740025" y="996950"/>
          <p14:tracePt t="63634" x="2735263" y="982663"/>
          <p14:tracePt t="63642" x="2730500" y="973138"/>
          <p14:tracePt t="63650" x="2720975" y="957263"/>
          <p14:tracePt t="63658" x="2720975" y="952500"/>
          <p14:tracePt t="63666" x="2714625" y="938213"/>
          <p14:tracePt t="63674" x="2709863" y="933450"/>
          <p14:tracePt t="63679" x="2709863" y="922338"/>
          <p14:tracePt t="63688" x="2705100" y="917575"/>
          <p14:tracePt t="63696" x="2705100" y="912813"/>
          <p14:tracePt t="63704" x="2695575" y="903288"/>
          <p14:tracePt t="63712" x="2695575" y="898525"/>
          <p14:tracePt t="63720" x="2695575" y="893763"/>
          <p14:tracePt t="63728" x="2695575" y="882650"/>
          <p14:tracePt t="63738" x="2690813" y="877888"/>
          <p14:tracePt t="63742" x="2690813" y="868363"/>
          <p14:tracePt t="63751" x="2690813" y="863600"/>
          <p14:tracePt t="63758" x="2690813" y="858838"/>
          <p14:tracePt t="63774" x="2690813" y="854075"/>
          <p14:tracePt t="64037" x="0" y="0"/>
        </p14:tracePtLst>
        <p14:tracePtLst>
          <p14:tracePt t="73447" x="2898775" y="854075"/>
          <p14:tracePt t="73494" x="2894013" y="838200"/>
          <p14:tracePt t="73501" x="2879725" y="823913"/>
          <p14:tracePt t="73508" x="2863850" y="819150"/>
          <p14:tracePt t="73517" x="2849563" y="803275"/>
          <p14:tracePt t="73524" x="2844800" y="788988"/>
          <p14:tracePt t="73532" x="2835275" y="779463"/>
          <p14:tracePt t="73540" x="2828925" y="763588"/>
          <p14:tracePt t="73548" x="2814638" y="749300"/>
          <p14:tracePt t="73556" x="2809875" y="735013"/>
          <p14:tracePt t="73562" x="2795588" y="719138"/>
          <p14:tracePt t="73570" x="2779713" y="709613"/>
          <p14:tracePt t="73577" x="2765425" y="700088"/>
          <p14:tracePt t="73586" x="2755900" y="684213"/>
          <p14:tracePt t="73594" x="2740025" y="674688"/>
          <p14:tracePt t="73602" x="2725738" y="660400"/>
          <p14:tracePt t="73610" x="2709863" y="649288"/>
          <p14:tracePt t="73616" x="2695575" y="639763"/>
          <p14:tracePt t="73624" x="2681288" y="625475"/>
          <p14:tracePt t="73632" x="2674938" y="620713"/>
          <p14:tracePt t="73640" x="2670175" y="609600"/>
          <p14:tracePt t="73648" x="2665413" y="609600"/>
          <p14:tracePt t="73656" x="2655888" y="604838"/>
          <p14:tracePt t="73666" x="2641600" y="600075"/>
          <p14:tracePt t="73670" x="2625725" y="590550"/>
          <p14:tracePt t="73678" x="2611438" y="585788"/>
          <p14:tracePt t="73686" x="2601913" y="585788"/>
          <p14:tracePt t="73694" x="2586038" y="581025"/>
          <p14:tracePt t="73703" x="2571750" y="569913"/>
          <p14:tracePt t="73710" x="2562225" y="565150"/>
          <p14:tracePt t="73718" x="2536825" y="555625"/>
          <p14:tracePt t="73724" x="2516188" y="555625"/>
          <p14:tracePt t="73732" x="2501900" y="550863"/>
          <p14:tracePt t="73740" x="2482850" y="546100"/>
          <p14:tracePt t="73748" x="2466975" y="546100"/>
          <p14:tracePt t="73756" x="2452688" y="536575"/>
          <p14:tracePt t="73766" x="2443163" y="536575"/>
          <p14:tracePt t="73772" x="2427288" y="530225"/>
          <p14:tracePt t="73777" x="2417763" y="530225"/>
          <p14:tracePt t="73786" x="2392363" y="530225"/>
          <p14:tracePt t="73794" x="2373313" y="520700"/>
          <p14:tracePt t="73802" x="2357438" y="520700"/>
          <p14:tracePt t="73810" x="2328863" y="520700"/>
          <p14:tracePt t="73818" x="2298700" y="520700"/>
          <p14:tracePt t="73826" x="2268538" y="515938"/>
          <p14:tracePt t="73832" x="2238375" y="515938"/>
          <p14:tracePt t="73839" x="2198688" y="515938"/>
          <p14:tracePt t="73848" x="2170113" y="515938"/>
          <p14:tracePt t="73856" x="2128838" y="515938"/>
          <p14:tracePt t="73866" x="2100263" y="515938"/>
          <p14:tracePt t="73871" x="2089150" y="515938"/>
          <p14:tracePt t="73881" x="2074863" y="515938"/>
          <p14:tracePt t="73886" x="2060575" y="525463"/>
          <p14:tracePt t="73894" x="2055813" y="525463"/>
          <p14:tracePt t="73902" x="2044700" y="525463"/>
          <p14:tracePt t="73916" x="2039938" y="525463"/>
          <p14:tracePt t="73938" x="2039938" y="530225"/>
          <p14:tracePt t="73944" x="2035175" y="530225"/>
          <p14:tracePt t="73953" x="2025650" y="530225"/>
          <p14:tracePt t="73960" x="2020888" y="536575"/>
          <p14:tracePt t="73968" x="2009775" y="541338"/>
          <p14:tracePt t="73975" x="1995488" y="550863"/>
          <p14:tracePt t="73984" x="1981200" y="555625"/>
          <p14:tracePt t="73992" x="1970088" y="560388"/>
          <p14:tracePt t="73998" x="1955800" y="569913"/>
          <p14:tracePt t="74005" x="1941513" y="576263"/>
          <p14:tracePt t="74015" x="1925638" y="581025"/>
          <p14:tracePt t="74022" x="1906588" y="595313"/>
          <p14:tracePt t="74032" x="1890713" y="604838"/>
          <p14:tracePt t="74037" x="1876425" y="620713"/>
          <p14:tracePt t="74045" x="1866900" y="625475"/>
          <p14:tracePt t="74052" x="1851025" y="639763"/>
          <p14:tracePt t="74060" x="1836738" y="644525"/>
          <p14:tracePt t="74068" x="1822450" y="655638"/>
          <p14:tracePt t="74076" x="1811338" y="660400"/>
          <p14:tracePt t="74084" x="1801813" y="660400"/>
          <p14:tracePt t="74092" x="1792288" y="665163"/>
          <p14:tracePt t="74100" x="1787525" y="669925"/>
          <p14:tracePt t="74106" x="1782763" y="674688"/>
          <p14:tracePt t="74115" x="1771650" y="684213"/>
          <p14:tracePt t="74122" x="1766888" y="690563"/>
          <p14:tracePt t="74131" x="1757363" y="695325"/>
          <p14:tracePt t="74137" x="1752600" y="700088"/>
          <p14:tracePt t="74146" x="1736725" y="714375"/>
          <p14:tracePt t="74154" x="1722438" y="723900"/>
          <p14:tracePt t="74160" x="1708150" y="739775"/>
          <p14:tracePt t="74169" x="1697038" y="754063"/>
          <p14:tracePt t="74175" x="1682750" y="769938"/>
          <p14:tracePt t="74184" x="1668463" y="784225"/>
          <p14:tracePt t="74192" x="1652588" y="798513"/>
          <p14:tracePt t="74202" x="1638300" y="814388"/>
          <p14:tracePt t="74215" x="1608138" y="838200"/>
          <p14:tracePt t="74222" x="1598613" y="854075"/>
          <p14:tracePt t="74231" x="1584325" y="868363"/>
          <p14:tracePt t="74237" x="1568450" y="882650"/>
          <p14:tracePt t="74245" x="1554163" y="898525"/>
          <p14:tracePt t="74254" x="1538288" y="917575"/>
          <p14:tracePt t="74262" x="1524000" y="952500"/>
          <p14:tracePt t="74269" x="1514475" y="982663"/>
          <p14:tracePt t="74276" x="1498600" y="1012825"/>
          <p14:tracePt t="74284" x="1493838" y="1041400"/>
          <p14:tracePt t="74292" x="1479550" y="1066800"/>
          <p14:tracePt t="74301" x="1463675" y="1081088"/>
          <p14:tracePt t="74308" x="1454150" y="1096963"/>
          <p14:tracePt t="74317" x="1454150" y="1106488"/>
          <p14:tracePt t="74324" x="1449388" y="1120775"/>
          <p14:tracePt t="74333" x="1449388" y="1131888"/>
          <p14:tracePt t="74337" x="1449388" y="1146175"/>
          <p14:tracePt t="74346" x="1444625" y="1166813"/>
          <p14:tracePt t="74354" x="1444625" y="1195388"/>
          <p14:tracePt t="74362" x="1444625" y="1239838"/>
          <p14:tracePt t="74370" x="1463675" y="1295400"/>
          <p14:tracePt t="74378" x="1474788" y="1339850"/>
          <p14:tracePt t="74384" x="1489075" y="1384300"/>
          <p14:tracePt t="74392" x="1509713" y="1428750"/>
          <p14:tracePt t="74402" x="1519238" y="1458913"/>
          <p14:tracePt t="74408" x="1524000" y="1479550"/>
          <p14:tracePt t="74416" x="1538288" y="1503363"/>
          <p14:tracePt t="74424" x="1544638" y="1519238"/>
          <p14:tracePt t="74432" x="1554163" y="1528763"/>
          <p14:tracePt t="74438" x="1558925" y="1543050"/>
          <p14:tracePt t="74445" x="1563688" y="1558925"/>
          <p14:tracePt t="74454" x="1577975" y="1573213"/>
          <p14:tracePt t="74462" x="1589088" y="1582738"/>
          <p14:tracePt t="74470" x="1598613" y="1598613"/>
          <p14:tracePt t="74477" x="1612900" y="1622425"/>
          <p14:tracePt t="74486" x="1628775" y="1643063"/>
          <p14:tracePt t="74492" x="1643063" y="1666875"/>
          <p14:tracePt t="74502" x="1657350" y="1682750"/>
          <p14:tracePt t="74508" x="1673225" y="1692275"/>
          <p14:tracePt t="74516" x="1687513" y="1727200"/>
          <p14:tracePt t="74524" x="1703388" y="1746250"/>
          <p14:tracePt t="74532" x="1717675" y="1771650"/>
          <p14:tracePt t="74539" x="1731963" y="1790700"/>
          <p14:tracePt t="74546" x="1747838" y="1806575"/>
          <p14:tracePt t="74554" x="1762125" y="1830388"/>
          <p14:tracePt t="74562" x="1776413" y="1841500"/>
          <p14:tracePt t="74570" x="1792288" y="1855788"/>
          <p14:tracePt t="74578" x="1806575" y="1870075"/>
          <p14:tracePt t="74586" x="1822450" y="1885950"/>
          <p14:tracePt t="74594" x="1831975" y="1900238"/>
          <p14:tracePt t="74601" x="1846263" y="1916113"/>
          <p14:tracePt t="74607" x="1862138" y="1930400"/>
          <p14:tracePt t="74617" x="1876425" y="1939925"/>
          <p14:tracePt t="74624" x="1890713" y="1955800"/>
          <p14:tracePt t="74632" x="1906588" y="1970088"/>
          <p14:tracePt t="74640" x="1916113" y="1984375"/>
          <p14:tracePt t="74648" x="1930400" y="2000250"/>
          <p14:tracePt t="74654" x="1946275" y="2014538"/>
          <p14:tracePt t="74662" x="1960563" y="2024063"/>
          <p14:tracePt t="74670" x="1976438" y="2039938"/>
          <p14:tracePt t="74678" x="1990725" y="2054225"/>
          <p14:tracePt t="74686" x="2005013" y="2070100"/>
          <p14:tracePt t="74694" x="2016125" y="2084388"/>
          <p14:tracePt t="74703" x="2039938" y="2098675"/>
          <p14:tracePt t="74708" x="2060575" y="2114550"/>
          <p14:tracePt t="74717" x="2074863" y="2128838"/>
          <p14:tracePt t="74724" x="2089150" y="2143125"/>
          <p14:tracePt t="74732" x="2105025" y="2154238"/>
          <p14:tracePt t="74740" x="2119313" y="2163763"/>
          <p14:tracePt t="74748" x="2124075" y="2168525"/>
          <p14:tracePt t="74756" x="2135188" y="2168525"/>
          <p14:tracePt t="74762" x="2135188" y="2173288"/>
          <p14:tracePt t="74770" x="2139950" y="2173288"/>
          <p14:tracePt t="74778" x="2154238" y="2178050"/>
          <p14:tracePt t="74786" x="2163763" y="2178050"/>
          <p14:tracePt t="74794" x="2179638" y="2189163"/>
          <p14:tracePt t="74803" x="2214563" y="2203450"/>
          <p14:tracePt t="74810" x="2243138" y="2208213"/>
          <p14:tracePt t="74817" x="2273300" y="2217738"/>
          <p14:tracePt t="74824" x="2317750" y="2228850"/>
          <p14:tracePt t="74833" x="2347913" y="2228850"/>
          <p14:tracePt t="74839" x="2368550" y="2228850"/>
          <p14:tracePt t="74848" x="2378075" y="2228850"/>
          <p14:tracePt t="74856" x="2392363" y="2228850"/>
          <p14:tracePt t="74866" x="2397125" y="2228850"/>
          <p14:tracePt t="74871" x="2401888" y="2228850"/>
          <p14:tracePt t="74883" x="2408238" y="2228850"/>
          <p14:tracePt t="74890" x="2413000" y="2228850"/>
          <p14:tracePt t="74898" x="2427288" y="2217738"/>
          <p14:tracePt t="74906" x="2443163" y="2212975"/>
          <p14:tracePt t="74915" x="2452688" y="2212975"/>
          <p14:tracePt t="74922" x="2466975" y="2198688"/>
          <p14:tracePt t="74928" x="2482850" y="2193925"/>
          <p14:tracePt t="74937" x="2497138" y="2182813"/>
          <p14:tracePt t="74944" x="2501900" y="2178050"/>
          <p14:tracePt t="74952" x="2506663" y="2173288"/>
          <p14:tracePt t="74960" x="2516188" y="2168525"/>
          <p14:tracePt t="74970" x="2516188" y="2163763"/>
          <p14:tracePt t="74976" x="2527300" y="2159000"/>
          <p14:tracePt t="74983" x="2536825" y="2143125"/>
          <p14:tracePt t="74990" x="2541588" y="2128838"/>
          <p14:tracePt t="74999" x="2555875" y="2109788"/>
          <p14:tracePt t="75005" x="2571750" y="2084388"/>
          <p14:tracePt t="75015" x="2586038" y="2070100"/>
          <p14:tracePt t="75022" x="2601913" y="2058988"/>
          <p14:tracePt t="75031" x="2606675" y="2044700"/>
          <p14:tracePt t="75037" x="2620963" y="2028825"/>
          <p14:tracePt t="75044" x="2630488" y="2014538"/>
          <p14:tracePt t="75052" x="2635250" y="2005013"/>
          <p14:tracePt t="75060" x="2641600" y="1995488"/>
          <p14:tracePt t="75068" x="2646363" y="1989138"/>
          <p14:tracePt t="75075" x="2655888" y="1979613"/>
          <p14:tracePt t="75084" x="2660650" y="1974850"/>
          <p14:tracePt t="75099" x="2665413" y="1965325"/>
          <p14:tracePt t="75103" x="2670175" y="1960563"/>
          <p14:tracePt t="75110" x="2674938" y="1955800"/>
          <p14:tracePt t="75118" x="2681288" y="1944688"/>
          <p14:tracePt t="75126" x="2690813" y="1930400"/>
          <p14:tracePt t="75134" x="2695575" y="1916113"/>
          <p14:tracePt t="75141" x="2709863" y="1900238"/>
          <p14:tracePt t="75148" x="2725738" y="1890713"/>
          <p14:tracePt t="75156" x="2740025" y="1876425"/>
          <p14:tracePt t="75165" x="2744788" y="1860550"/>
          <p14:tracePt t="75171" x="2760663" y="1846263"/>
          <p14:tracePt t="75180" x="2765425" y="1830388"/>
          <p14:tracePt t="75188" x="2779713" y="1820863"/>
          <p14:tracePt t="75197" x="2784475" y="1806575"/>
          <p14:tracePt t="75203" x="2800350" y="1790700"/>
          <p14:tracePt t="75209" x="2809875" y="1776413"/>
          <p14:tracePt t="75219" x="2814638" y="1762125"/>
          <p14:tracePt t="75225" x="2828925" y="1751013"/>
          <p14:tracePt t="75234" x="2835275" y="1736725"/>
          <p14:tracePt t="75242" x="2844800" y="1722438"/>
          <p14:tracePt t="75250" x="2854325" y="1706563"/>
          <p14:tracePt t="75256" x="2863850" y="1697038"/>
          <p14:tracePt t="75266" x="2879725" y="1682750"/>
          <p14:tracePt t="75272" x="2884488" y="1666875"/>
          <p14:tracePt t="75280" x="2898775" y="1652588"/>
          <p14:tracePt t="75288" x="2903538" y="1631950"/>
          <p14:tracePt t="75296" x="2919413" y="1617663"/>
          <p14:tracePt t="75304" x="2928938" y="1598613"/>
          <p14:tracePt t="75312" x="2943225" y="1573213"/>
          <p14:tracePt t="75318" x="2947988" y="1558925"/>
          <p14:tracePt t="75326" x="2959100" y="1538288"/>
          <p14:tracePt t="75334" x="2963863" y="1524000"/>
          <p14:tracePt t="75341" x="2968625" y="1503363"/>
          <p14:tracePt t="75351" x="2978150" y="1489075"/>
          <p14:tracePt t="75358" x="2982913" y="1473200"/>
          <p14:tracePt t="75366" x="2982913" y="1463675"/>
          <p14:tracePt t="75372" x="2994025" y="1439863"/>
          <p14:tracePt t="75380" x="2994025" y="1428750"/>
          <p14:tracePt t="75388" x="2994025" y="1414463"/>
          <p14:tracePt t="75396" x="2994025" y="1404938"/>
          <p14:tracePt t="75404" x="2994025" y="1389063"/>
          <p14:tracePt t="75412" x="2994025" y="1379538"/>
          <p14:tracePt t="75420" x="2994025" y="1365250"/>
          <p14:tracePt t="75426" x="2994025" y="1349375"/>
          <p14:tracePt t="75435" x="2994025" y="1339850"/>
          <p14:tracePt t="75441" x="2994025" y="1325563"/>
          <p14:tracePt t="75450" x="2998788" y="1314450"/>
          <p14:tracePt t="75458" x="2998788" y="1300163"/>
          <p14:tracePt t="75466" x="3003550" y="1285875"/>
          <p14:tracePt t="75474" x="3003550" y="1274763"/>
          <p14:tracePt t="75480" x="3013075" y="1260475"/>
          <p14:tracePt t="75488" x="3013075" y="1246188"/>
          <p14:tracePt t="75498" x="3013075" y="1235075"/>
          <p14:tracePt t="75505" x="3013075" y="1220788"/>
          <p14:tracePt t="75512" x="3013075" y="1211263"/>
          <p14:tracePt t="75520" x="3008313" y="1206500"/>
          <p14:tracePt t="75526" x="3008313" y="1190625"/>
          <p14:tracePt t="75535" x="3008313" y="1181100"/>
          <p14:tracePt t="75542" x="3003550" y="1166813"/>
          <p14:tracePt t="75550" x="3003550" y="1150938"/>
          <p14:tracePt t="75558" x="3003550" y="1141413"/>
          <p14:tracePt t="75566" x="2998788" y="1127125"/>
          <p14:tracePt t="75574" x="2998788" y="1111250"/>
          <p14:tracePt t="75583" x="2998788" y="1101725"/>
          <p14:tracePt t="75588" x="2987675" y="1087438"/>
          <p14:tracePt t="75597" x="2987675" y="1076325"/>
          <p14:tracePt t="75604" x="2987675" y="1062038"/>
          <p14:tracePt t="75612" x="2982913" y="1057275"/>
          <p14:tracePt t="75621" x="2982913" y="1047750"/>
          <p14:tracePt t="75628" x="2978150" y="1036638"/>
          <p14:tracePt t="75635" x="2978150" y="1031875"/>
          <p14:tracePt t="75642" x="2978150" y="1027113"/>
          <p14:tracePt t="75650" x="2973388" y="1022350"/>
          <p14:tracePt t="75658" x="2973388" y="1017588"/>
          <p14:tracePt t="75666" x="2968625" y="1012825"/>
          <p14:tracePt t="75674" x="2968625" y="1008063"/>
          <p14:tracePt t="75681" x="2963863" y="992188"/>
          <p14:tracePt t="75690" x="2954338" y="977900"/>
          <p14:tracePt t="75698" x="2954338" y="973138"/>
          <p14:tracePt t="75704" x="2947988" y="968375"/>
          <p14:tracePt t="75712" x="2943225" y="962025"/>
          <p14:tracePt t="75720" x="2938463" y="957263"/>
          <p14:tracePt t="75728" x="2938463" y="952500"/>
          <p14:tracePt t="75737" x="2933700" y="942975"/>
          <p14:tracePt t="75743" x="2933700" y="938213"/>
          <p14:tracePt t="75751" x="2928938" y="933450"/>
          <p14:tracePt t="75758" x="2928938" y="928688"/>
          <p14:tracePt t="75768" x="2919413" y="922338"/>
          <p14:tracePt t="75774" x="2919413" y="917575"/>
          <p14:tracePt t="75783" x="2914650" y="903288"/>
          <p14:tracePt t="75789" x="2908300" y="898525"/>
          <p14:tracePt t="75797" x="2903538" y="889000"/>
          <p14:tracePt t="75804" x="2894013" y="873125"/>
          <p14:tracePt t="75811" x="2889250" y="868363"/>
          <p14:tracePt t="75820" x="2884488" y="854075"/>
          <p14:tracePt t="75828" x="2879725" y="842963"/>
          <p14:tracePt t="75837" x="2879725" y="833438"/>
          <p14:tracePt t="75843" x="2874963" y="828675"/>
          <p14:tracePt t="75853" x="2863850" y="823913"/>
          <p14:tracePt t="75860" x="2859088" y="819150"/>
          <p14:tracePt t="75866" x="2859088" y="814388"/>
          <p14:tracePt t="75874" x="2854325" y="809625"/>
          <p14:tracePt t="75884" x="2854325" y="803275"/>
          <p14:tracePt t="75891" x="2849563" y="793750"/>
          <p14:tracePt t="75898" x="2835275" y="784225"/>
          <p14:tracePt t="75906" x="2828925" y="779463"/>
          <p14:tracePt t="75912" x="2824163" y="774700"/>
          <p14:tracePt t="75920" x="2824163" y="758825"/>
          <p14:tracePt t="75928" x="2824163" y="754063"/>
          <p14:tracePt t="75952" x="2819400" y="754063"/>
          <p14:tracePt t="76002" x="2819400" y="749300"/>
          <p14:tracePt t="76056" x="2814638" y="744538"/>
          <p14:tracePt t="76063" x="2800350" y="730250"/>
          <p14:tracePt t="76071" x="2789238" y="723900"/>
          <p14:tracePt t="76077" x="2774950" y="709613"/>
          <p14:tracePt t="76086" x="2760663" y="704850"/>
          <p14:tracePt t="76094" x="2744788" y="695325"/>
          <p14:tracePt t="76103" x="2730500" y="679450"/>
          <p14:tracePt t="76110" x="2720975" y="679450"/>
          <p14:tracePt t="76118" x="2705100" y="669925"/>
          <p14:tracePt t="76125" x="2690813" y="660400"/>
          <p14:tracePt t="76134" x="2670175" y="655638"/>
          <p14:tracePt t="76140" x="2655888" y="644525"/>
          <p14:tracePt t="76148" x="2641600" y="639763"/>
          <p14:tracePt t="76156" x="2630488" y="635000"/>
          <p14:tracePt t="76164" x="2616200" y="635000"/>
          <p14:tracePt t="76172" x="2601913" y="625475"/>
          <p14:tracePt t="76181" x="2590800" y="625475"/>
          <p14:tracePt t="76186" x="2576513" y="620713"/>
          <p14:tracePt t="76194" x="2566988" y="620713"/>
          <p14:tracePt t="76203" x="2551113" y="615950"/>
          <p14:tracePt t="76209" x="2546350" y="615950"/>
          <p14:tracePt t="76219" x="2541588" y="615950"/>
          <p14:tracePt t="76231" x="2532063" y="615950"/>
          <p14:tracePt t="76238" x="2522538" y="615950"/>
          <p14:tracePt t="76243" x="2506663" y="604838"/>
          <p14:tracePt t="76252" x="2492375" y="600075"/>
          <p14:tracePt t="76260" x="2482850" y="600075"/>
          <p14:tracePt t="76268" x="2452688" y="585788"/>
          <p14:tracePt t="76276" x="2417763" y="565150"/>
          <p14:tracePt t="76285" x="2392363" y="550863"/>
          <p14:tracePt t="76292" x="2362200" y="536575"/>
          <p14:tracePt t="76298" x="2317750" y="525463"/>
          <p14:tracePt t="76306" x="2289175" y="520700"/>
          <p14:tracePt t="76316" x="2259013" y="511175"/>
          <p14:tracePt t="76321" x="2238375" y="511175"/>
          <p14:tracePt t="76331" x="2214563" y="506413"/>
          <p14:tracePt t="76338" x="2203450" y="506413"/>
          <p14:tracePt t="76347" x="2189163" y="506413"/>
          <p14:tracePt t="76353" x="2170113" y="496888"/>
          <p14:tracePt t="76360" x="2154238" y="496888"/>
          <p14:tracePt t="76368" x="2135188" y="496888"/>
          <p14:tracePt t="76376" x="2119313" y="496888"/>
          <p14:tracePt t="76384" x="2109788" y="496888"/>
          <p14:tracePt t="76391" x="2095500" y="496888"/>
          <p14:tracePt t="76406" x="2089150" y="496888"/>
          <p14:tracePt t="76414" x="2084388" y="496888"/>
          <p14:tracePt t="76422" x="2079625" y="501650"/>
          <p14:tracePt t="76431" x="2070100" y="501650"/>
          <p14:tracePt t="76438" x="2055813" y="506413"/>
          <p14:tracePt t="76446" x="2039938" y="511175"/>
          <p14:tracePt t="76454" x="2020888" y="520700"/>
          <p14:tracePt t="76460" x="1995488" y="525463"/>
          <p14:tracePt t="76468" x="1985963" y="536575"/>
          <p14:tracePt t="76476" x="1970088" y="541338"/>
          <p14:tracePt t="76485" x="1955800" y="546100"/>
          <p14:tracePt t="76492" x="1941513" y="555625"/>
          <p14:tracePt t="76501" x="1930400" y="555625"/>
          <p14:tracePt t="76508" x="1925638" y="560388"/>
          <p14:tracePt t="76517" x="1916113" y="560388"/>
          <p14:tracePt t="76522" x="1911350" y="565150"/>
          <p14:tracePt t="76531" x="1901825" y="565150"/>
          <p14:tracePt t="76538" x="1897063" y="565150"/>
          <p14:tracePt t="76546" x="1881188" y="569913"/>
          <p14:tracePt t="76554" x="1871663" y="569913"/>
          <p14:tracePt t="76562" x="1857375" y="581025"/>
          <p14:tracePt t="76569" x="1841500" y="585788"/>
          <p14:tracePt t="76576" x="1831975" y="590550"/>
          <p14:tracePt t="76584" x="1816100" y="600075"/>
          <p14:tracePt t="76591" x="1801813" y="600075"/>
          <p14:tracePt t="76601" x="1792288" y="604838"/>
          <p14:tracePt t="76608" x="1782763" y="604838"/>
          <p14:tracePt t="76616" x="1776413" y="604838"/>
          <p14:tracePt t="76623" x="1771650" y="609600"/>
          <p14:tracePt t="76631" x="1766888" y="609600"/>
          <p14:tracePt t="77174" x="1762125" y="615950"/>
          <p14:tracePt t="77189" x="1762125" y="620713"/>
          <p14:tracePt t="77198" x="1757363" y="620713"/>
          <p14:tracePt t="77269" x="1752600" y="630238"/>
          <p14:tracePt t="77276" x="1743075" y="635000"/>
          <p14:tracePt t="77372" x="1736725" y="639763"/>
          <p14:tracePt t="77388" x="1736725" y="644525"/>
          <p14:tracePt t="77393" x="1731963" y="644525"/>
          <p14:tracePt t="77414" x="1731963" y="649288"/>
          <p14:tracePt t="77438" x="1731963" y="655638"/>
          <p14:tracePt t="77452" x="1727200" y="660400"/>
          <p14:tracePt t="77459" x="1722438" y="674688"/>
          <p14:tracePt t="77469" x="1722438" y="684213"/>
          <p14:tracePt t="77476" x="1712913" y="700088"/>
          <p14:tracePt t="77484" x="1712913" y="714375"/>
          <p14:tracePt t="77492" x="1708150" y="723900"/>
          <p14:tracePt t="77500" x="1708150" y="739775"/>
          <p14:tracePt t="77506" x="1703388" y="754063"/>
          <p14:tracePt t="77514" x="1703388" y="763588"/>
          <p14:tracePt t="77521" x="1703388" y="779463"/>
          <p14:tracePt t="77531" x="1697038" y="784225"/>
          <p14:tracePt t="77538" x="1697038" y="793750"/>
          <p14:tracePt t="77546" x="1697038" y="809625"/>
          <p14:tracePt t="77554" x="1687513" y="814388"/>
          <p14:tracePt t="77560" x="1687513" y="828675"/>
          <p14:tracePt t="77568" x="1687513" y="838200"/>
          <p14:tracePt t="77577" x="1682750" y="854075"/>
          <p14:tracePt t="77585" x="1677988" y="868363"/>
          <p14:tracePt t="77591" x="1668463" y="877888"/>
          <p14:tracePt t="77601" x="1668463" y="893763"/>
          <p14:tracePt t="77608" x="1663700" y="908050"/>
          <p14:tracePt t="77614" x="1663700" y="917575"/>
          <p14:tracePt t="77622" x="1657350" y="933450"/>
          <p14:tracePt t="77631" x="1657350" y="942975"/>
          <p14:tracePt t="77638" x="1657350" y="957263"/>
          <p14:tracePt t="77646" x="1657350" y="973138"/>
          <p14:tracePt t="77654" x="1657350" y="982663"/>
          <p14:tracePt t="77661" x="1657350" y="996950"/>
          <p14:tracePt t="77668" x="1657350" y="1008063"/>
          <p14:tracePt t="77676" x="1657350" y="1022350"/>
          <p14:tracePt t="77685" x="1657350" y="1031875"/>
          <p14:tracePt t="77692" x="1647825" y="1041400"/>
          <p14:tracePt t="77701" x="1647825" y="1047750"/>
          <p14:tracePt t="77708" x="1647825" y="1057275"/>
          <p14:tracePt t="77720" x="1647825" y="1062038"/>
          <p14:tracePt t="77725" x="1647825" y="1066800"/>
          <p14:tracePt t="77734" x="1647825" y="1071563"/>
          <p14:tracePt t="77742" x="1647825" y="1081088"/>
          <p14:tracePt t="77750" x="1647825" y="1087438"/>
          <p14:tracePt t="77758" x="1647825" y="1092200"/>
          <p14:tracePt t="77767" x="1647825" y="1096963"/>
          <p14:tracePt t="77774" x="1647825" y="1101725"/>
          <p14:tracePt t="77781" x="1647825" y="1106488"/>
          <p14:tracePt t="77788" x="1647825" y="1111250"/>
          <p14:tracePt t="77798" x="1647825" y="1127125"/>
          <p14:tracePt t="77808" x="1647825" y="1131888"/>
          <p14:tracePt t="77816" x="1647825" y="1136650"/>
          <p14:tracePt t="77824" x="1647825" y="1141413"/>
          <p14:tracePt t="77833" x="1647825" y="1146175"/>
          <p14:tracePt t="77837" x="1647825" y="1160463"/>
          <p14:tracePt t="77846" x="1647825" y="1166813"/>
          <p14:tracePt t="77854" x="1647825" y="1171575"/>
          <p14:tracePt t="77862" x="1647825" y="1185863"/>
          <p14:tracePt t="77870" x="1647825" y="1190625"/>
          <p14:tracePt t="77878" x="1647825" y="1195388"/>
          <p14:tracePt t="77884" x="1647825" y="1206500"/>
          <p14:tracePt t="77892" x="1647825" y="1220788"/>
          <p14:tracePt t="77900" x="1647825" y="1225550"/>
          <p14:tracePt t="77908" x="1647825" y="1230313"/>
          <p14:tracePt t="77916" x="1647825" y="1235075"/>
          <p14:tracePt t="77924" x="1647825" y="1239838"/>
          <p14:tracePt t="78237" x="0" y="0"/>
        </p14:tracePtLst>
        <p14:tracePtLst>
          <p14:tracePt t="88431" x="8385175" y="3216275"/>
          <p14:tracePt t="88525" x="8385175" y="3209925"/>
          <p14:tracePt t="88534" x="8385175" y="3190875"/>
          <p14:tracePt t="88542" x="8385175" y="3151188"/>
          <p14:tracePt t="88550" x="8385175" y="3097213"/>
          <p14:tracePt t="88558" x="8385175" y="3041650"/>
          <p14:tracePt t="88566" x="8385175" y="2987675"/>
          <p14:tracePt t="88572" x="8385175" y="2908300"/>
          <p14:tracePt t="88580" x="8385175" y="2843213"/>
          <p14:tracePt t="88587" x="8389938" y="2759075"/>
          <p14:tracePt t="88597" x="8389938" y="2693988"/>
          <p14:tracePt t="88605" x="8399463" y="2625725"/>
          <p14:tracePt t="88614" x="8413750" y="2570163"/>
          <p14:tracePt t="88620" x="8413750" y="2500313"/>
          <p14:tracePt t="88626" x="8424863" y="2446338"/>
          <p14:tracePt t="88634" x="8434388" y="2392363"/>
          <p14:tracePt t="88643" x="8443913" y="2336800"/>
          <p14:tracePt t="88650" x="8453438" y="2292350"/>
          <p14:tracePt t="88658" x="8458200" y="2262188"/>
          <p14:tracePt t="88666" x="8458200" y="2233613"/>
          <p14:tracePt t="88674" x="8469313" y="2208213"/>
          <p14:tracePt t="88679" x="8474075" y="2198688"/>
          <p14:tracePt t="88688" x="8474075" y="2182813"/>
          <p14:tracePt t="88697" x="8488363" y="2159000"/>
          <p14:tracePt t="88704" x="8497888" y="2138363"/>
          <p14:tracePt t="88713" x="8504238" y="2124075"/>
          <p14:tracePt t="88720" x="8509000" y="2114550"/>
          <p14:tracePt t="88728" x="8518525" y="2098675"/>
          <p14:tracePt t="88734" x="8518525" y="2084388"/>
          <p14:tracePt t="88742" x="8518525" y="2074863"/>
          <p14:tracePt t="88750" x="8518525" y="2058988"/>
          <p14:tracePt t="88758" x="8518525" y="2049463"/>
          <p14:tracePt t="88766" x="8518525" y="2044700"/>
          <p14:tracePt t="88774" x="8523288" y="2028825"/>
          <p14:tracePt t="88787" x="8523288" y="2024063"/>
          <p14:tracePt t="88791" x="8523288" y="2009775"/>
          <p14:tracePt t="88800" x="8528050" y="2005013"/>
          <p14:tracePt t="88808" x="8528050" y="1995488"/>
          <p14:tracePt t="88817" x="8528050" y="1979613"/>
          <p14:tracePt t="88824" x="8532813" y="1970088"/>
          <p14:tracePt t="88832" x="8532813" y="1955800"/>
          <p14:tracePt t="88840" x="8532813" y="1939925"/>
          <p14:tracePt t="88847" x="8543925" y="1935163"/>
          <p14:tracePt t="88853" x="8543925" y="1925638"/>
          <p14:tracePt t="88863" x="8543925" y="1909763"/>
          <p14:tracePt t="88869" x="8548688" y="1909763"/>
          <p14:tracePt t="88880" x="8548688" y="1905000"/>
          <p14:tracePt t="88886" x="8548688" y="1900238"/>
          <p14:tracePt t="89433" x="8548688" y="1895475"/>
          <p14:tracePt t="89442" x="8553450" y="1881188"/>
          <p14:tracePt t="89451" x="8567738" y="1870075"/>
          <p14:tracePt t="89455" x="8572500" y="1855788"/>
          <p14:tracePt t="89465" x="8578850" y="1851025"/>
          <p14:tracePt t="89472" x="8583613" y="1846263"/>
          <p14:tracePt t="89480" x="8593138" y="1836738"/>
          <p14:tracePt t="89488" x="8597900" y="1830388"/>
          <p14:tracePt t="89496" x="8602663" y="1820863"/>
          <p14:tracePt t="89504" x="8618538" y="1806575"/>
          <p14:tracePt t="89510" x="8623300" y="1790700"/>
          <p14:tracePt t="89519" x="8637588" y="1762125"/>
          <p14:tracePt t="89525" x="8651875" y="1736725"/>
          <p14:tracePt t="89534" x="8662988" y="1706563"/>
          <p14:tracePt t="89542" x="8667750" y="1687513"/>
          <p14:tracePt t="89550" x="8677275" y="1657350"/>
          <p14:tracePt t="89557" x="8682038" y="1643063"/>
          <p14:tracePt t="89566" x="8682038" y="1627188"/>
          <p14:tracePt t="89572" x="8682038" y="1617663"/>
          <p14:tracePt t="89581" x="8682038" y="1603375"/>
          <p14:tracePt t="89588" x="8682038" y="1592263"/>
          <p14:tracePt t="89597" x="8682038" y="1577975"/>
          <p14:tracePt t="89604" x="8682038" y="1568450"/>
          <p14:tracePt t="89614" x="8682038" y="1563688"/>
          <p14:tracePt t="89618" x="8682038" y="1547813"/>
          <p14:tracePt t="89626" x="8682038" y="1533525"/>
          <p14:tracePt t="89634" x="8682038" y="1512888"/>
          <p14:tracePt t="89642" x="8682038" y="1493838"/>
          <p14:tracePt t="89651" x="8672513" y="1468438"/>
          <p14:tracePt t="89657" x="8672513" y="1449388"/>
          <p14:tracePt t="89666" x="8667750" y="1433513"/>
          <p14:tracePt t="89672" x="8667750" y="1423988"/>
          <p14:tracePt t="89679" x="8662988" y="1409700"/>
          <p14:tracePt t="89687" x="8662988" y="1400175"/>
          <p14:tracePt t="89696" x="8662988" y="1384300"/>
          <p14:tracePt t="89704" x="8651875" y="1370013"/>
          <p14:tracePt t="89713" x="8651875" y="1358900"/>
          <p14:tracePt t="89720" x="8651875" y="1344613"/>
          <p14:tracePt t="89729" x="8651875" y="1335088"/>
          <p14:tracePt t="89734" x="8651875" y="1319213"/>
          <p14:tracePt t="89742" x="8651875" y="1304925"/>
          <p14:tracePt t="89751" x="8647113" y="1295400"/>
          <p14:tracePt t="89757" x="8647113" y="1279525"/>
          <p14:tracePt t="89766" x="8647113" y="1270000"/>
          <p14:tracePt t="89774" x="8642350" y="1260475"/>
          <p14:tracePt t="89783" x="8642350" y="1250950"/>
          <p14:tracePt t="89787" x="8642350" y="1246188"/>
          <p14:tracePt t="89797" x="8637588" y="1230313"/>
          <p14:tracePt t="89803" x="8628063" y="1225550"/>
          <p14:tracePt t="89813" x="8623300" y="1216025"/>
          <p14:tracePt t="89820" x="8607425" y="1200150"/>
          <p14:tracePt t="89828" x="8597900" y="1185863"/>
          <p14:tracePt t="89835" x="8583613" y="1171575"/>
          <p14:tracePt t="89842" x="8567738" y="1155700"/>
          <p14:tracePt t="89851" x="8558213" y="1146175"/>
          <p14:tracePt t="89858" x="8548688" y="1131888"/>
          <p14:tracePt t="89866" x="8532813" y="1116013"/>
          <p14:tracePt t="89874" x="8518525" y="1111250"/>
          <p14:tracePt t="89882" x="8504238" y="1096963"/>
          <p14:tracePt t="89890" x="8488363" y="1081088"/>
          <p14:tracePt t="89897" x="8474075" y="1066800"/>
          <p14:tracePt t="89903" x="8464550" y="1062038"/>
          <p14:tracePt t="89913" x="8448675" y="1047750"/>
          <p14:tracePt t="89920" x="8434388" y="1036638"/>
          <p14:tracePt t="89929" x="8418513" y="1031875"/>
          <p14:tracePt t="89935" x="8408988" y="1031875"/>
          <p14:tracePt t="89944" x="8385175" y="1027113"/>
          <p14:tracePt t="89951" x="8374063" y="1017588"/>
          <p14:tracePt t="89966" x="8345488" y="1012825"/>
          <p14:tracePt t="89974" x="8334375" y="1012825"/>
          <p14:tracePt t="89982" x="8320088" y="1008063"/>
          <p14:tracePt t="89990" x="8315325" y="1008063"/>
          <p14:tracePt t="89999" x="8305800" y="996950"/>
          <p14:tracePt t="90003" x="8294688" y="992188"/>
          <p14:tracePt t="90013" x="8289925" y="992188"/>
          <p14:tracePt t="90020" x="8285163" y="987425"/>
          <p14:tracePt t="90028" x="8280400" y="987425"/>
          <p14:tracePt t="90036" x="8275638" y="982663"/>
          <p14:tracePt t="90046" x="8259763" y="982663"/>
          <p14:tracePt t="90052" x="8255000" y="982663"/>
          <p14:tracePt t="90058" x="8245475" y="977900"/>
          <p14:tracePt t="90066" x="8231188" y="977900"/>
          <p14:tracePt t="90074" x="8210550" y="968375"/>
          <p14:tracePt t="90082" x="8196263" y="968375"/>
          <p14:tracePt t="90089" x="8185150" y="962025"/>
          <p14:tracePt t="90099" x="8151813" y="952500"/>
          <p14:tracePt t="90106" x="8131175" y="952500"/>
          <p14:tracePt t="90116" x="8112125" y="938213"/>
          <p14:tracePt t="90121" x="8086725" y="938213"/>
          <p14:tracePt t="90129" x="8066088" y="933450"/>
          <p14:tracePt t="90135" x="8037513" y="922338"/>
          <p14:tracePt t="90145" x="8007350" y="917575"/>
          <p14:tracePt t="90153" x="7962900" y="908050"/>
          <p14:tracePt t="90160" x="7918450" y="889000"/>
          <p14:tracePt t="90166" x="7878763" y="889000"/>
          <p14:tracePt t="90174" x="7848600" y="882650"/>
          <p14:tracePt t="90182" x="7804150" y="882650"/>
          <p14:tracePt t="90191" x="7783513" y="873125"/>
          <p14:tracePt t="90199" x="7753350" y="873125"/>
          <p14:tracePt t="90206" x="7724775" y="873125"/>
          <p14:tracePt t="90215" x="7694613" y="873125"/>
          <p14:tracePt t="90223" x="7664450" y="873125"/>
          <p14:tracePt t="90229" x="7645400" y="873125"/>
          <p14:tracePt t="90236" x="7620000" y="873125"/>
          <p14:tracePt t="90243" x="7599363" y="873125"/>
          <p14:tracePt t="90252" x="7589838" y="873125"/>
          <p14:tracePt t="90260" x="7575550" y="873125"/>
          <p14:tracePt t="90268" x="7559675" y="877888"/>
          <p14:tracePt t="90273" x="7550150" y="877888"/>
          <p14:tracePt t="90282" x="7545388" y="877888"/>
          <p14:tracePt t="90290" x="7531100" y="877888"/>
          <p14:tracePt t="90298" x="7515225" y="882650"/>
          <p14:tracePt t="90305" x="7505700" y="882650"/>
          <p14:tracePt t="90314" x="7491413" y="889000"/>
          <p14:tracePt t="90322" x="7475538" y="898525"/>
          <p14:tracePt t="90329" x="7466013" y="903288"/>
          <p14:tracePt t="90336" x="7461250" y="908050"/>
          <p14:tracePt t="90344" x="7446963" y="917575"/>
          <p14:tracePt t="90352" x="7431088" y="922338"/>
          <p14:tracePt t="90359" x="7421563" y="928688"/>
          <p14:tracePt t="90368" x="7412038" y="933450"/>
          <p14:tracePt t="90376" x="7400925" y="947738"/>
          <p14:tracePt t="90385" x="7386638" y="962025"/>
          <p14:tracePt t="90390" x="7372350" y="977900"/>
          <p14:tracePt t="90399" x="7356475" y="992188"/>
          <p14:tracePt t="90406" x="7337425" y="1008063"/>
          <p14:tracePt t="90414" x="7312025" y="1022350"/>
          <p14:tracePt t="90423" x="7297738" y="1031875"/>
          <p14:tracePt t="90431" x="7286625" y="1047750"/>
          <p14:tracePt t="90437" x="7262813" y="1071563"/>
          <p14:tracePt t="90444" x="7246938" y="1087438"/>
          <p14:tracePt t="90453" x="7232650" y="1101725"/>
          <p14:tracePt t="90459" x="7223125" y="1111250"/>
          <p14:tracePt t="90468" x="7207250" y="1127125"/>
          <p14:tracePt t="90476" x="7192963" y="1141413"/>
          <p14:tracePt t="90485" x="7178675" y="1166813"/>
          <p14:tracePt t="90490" x="7162800" y="1176338"/>
          <p14:tracePt t="90499" x="7158038" y="1190625"/>
          <p14:tracePt t="90505" x="7148513" y="1195388"/>
          <p14:tracePt t="90516" x="7143750" y="1211263"/>
          <p14:tracePt t="90522" x="7138988" y="1216025"/>
          <p14:tracePt t="90530" x="7127875" y="1225550"/>
          <p14:tracePt t="90537" x="7118350" y="1239838"/>
          <p14:tracePt t="90546" x="7118350" y="1255713"/>
          <p14:tracePt t="90551" x="7113588" y="1270000"/>
          <p14:tracePt t="90559" x="7104063" y="1279525"/>
          <p14:tracePt t="90568" x="7104063" y="1295400"/>
          <p14:tracePt t="90576" x="7099300" y="1309688"/>
          <p14:tracePt t="90584" x="7099300" y="1319213"/>
          <p14:tracePt t="90593" x="7099300" y="1339850"/>
          <p14:tracePt t="90598" x="7099300" y="1354138"/>
          <p14:tracePt t="90606" x="7099300" y="1365250"/>
          <p14:tracePt t="90614" x="7099300" y="1379538"/>
          <p14:tracePt t="90622" x="7099300" y="1393825"/>
          <p14:tracePt t="90631" x="7099300" y="1414463"/>
          <p14:tracePt t="90637" x="7099300" y="1428750"/>
          <p14:tracePt t="90646" x="7099300" y="1439863"/>
          <p14:tracePt t="90654" x="7108825" y="1454150"/>
          <p14:tracePt t="90660" x="7108825" y="1463675"/>
          <p14:tracePt t="90668" x="7113588" y="1479550"/>
          <p14:tracePt t="90676" x="7123113" y="1503363"/>
          <p14:tracePt t="90684" x="7127875" y="1512888"/>
          <p14:tracePt t="90691" x="7134225" y="1528763"/>
          <p14:tracePt t="90700" x="7143750" y="1543050"/>
          <p14:tracePt t="90707" x="7148513" y="1558925"/>
          <p14:tracePt t="90717" x="7148513" y="1568450"/>
          <p14:tracePt t="90722" x="7162800" y="1582738"/>
          <p14:tracePt t="90731" x="7162800" y="1592263"/>
          <p14:tracePt t="90738" x="7162800" y="1608138"/>
          <p14:tracePt t="90745" x="7167563" y="1622425"/>
          <p14:tracePt t="90754" x="7178675" y="1638300"/>
          <p14:tracePt t="90762" x="7178675" y="1647825"/>
          <p14:tracePt t="90768" x="7183438" y="1662113"/>
          <p14:tracePt t="90776" x="7183438" y="1671638"/>
          <p14:tracePt t="90784" x="7188200" y="1687513"/>
          <p14:tracePt t="90792" x="7197725" y="1701800"/>
          <p14:tracePt t="90801" x="7197725" y="1711325"/>
          <p14:tracePt t="90807" x="7202488" y="1727200"/>
          <p14:tracePt t="90817" x="7202488" y="1741488"/>
          <p14:tracePt t="90822" x="7207250" y="1751013"/>
          <p14:tracePt t="90831" x="7207250" y="1762125"/>
          <p14:tracePt t="90837" x="7207250" y="1771650"/>
          <p14:tracePt t="90846" x="7218363" y="1776413"/>
          <p14:tracePt t="90854" x="7218363" y="1790700"/>
          <p14:tracePt t="90863" x="7223125" y="1801813"/>
          <p14:tracePt t="90870" x="7227888" y="1816100"/>
          <p14:tracePt t="90876" x="7242175" y="1830388"/>
          <p14:tracePt t="90885" x="7253288" y="1846263"/>
          <p14:tracePt t="90892" x="7258050" y="1855788"/>
          <p14:tracePt t="90900" x="7262813" y="1870075"/>
          <p14:tracePt t="90907" x="7272338" y="1885950"/>
          <p14:tracePt t="90916" x="7272338" y="1890713"/>
          <p14:tracePt t="90924" x="7277100" y="1900238"/>
          <p14:tracePt t="90933" x="7277100" y="1916113"/>
          <p14:tracePt t="90938" x="7277100" y="1920875"/>
          <p14:tracePt t="90949" x="7281863" y="1935163"/>
          <p14:tracePt t="90953" x="7281863" y="1944688"/>
          <p14:tracePt t="90963" x="7281863" y="1960563"/>
          <p14:tracePt t="90969" x="7292975" y="1970088"/>
          <p14:tracePt t="90980" x="7292975" y="1984375"/>
          <p14:tracePt t="90984" x="7297738" y="2000250"/>
          <p14:tracePt t="90992" x="7297738" y="2009775"/>
          <p14:tracePt t="91001" x="7302500" y="2024063"/>
          <p14:tracePt t="91008" x="7302500" y="2039938"/>
          <p14:tracePt t="91016" x="7312025" y="2049463"/>
          <p14:tracePt t="91024" x="7316788" y="2063750"/>
          <p14:tracePt t="91033" x="7316788" y="2079625"/>
          <p14:tracePt t="91037" x="7316788" y="2089150"/>
          <p14:tracePt t="91046" x="7316788" y="2103438"/>
          <p14:tracePt t="91054" x="7321550" y="2114550"/>
          <p14:tracePt t="91063" x="7321550" y="2128838"/>
          <p14:tracePt t="91070" x="7321550" y="2149475"/>
          <p14:tracePt t="91079" x="7332663" y="2163763"/>
          <p14:tracePt t="91086" x="7332663" y="2178050"/>
          <p14:tracePt t="91091" x="7332663" y="2189163"/>
          <p14:tracePt t="91100" x="7332663" y="2203450"/>
          <p14:tracePt t="91107" x="7332663" y="2212975"/>
          <p14:tracePt t="91116" x="7332663" y="2228850"/>
          <p14:tracePt t="91124" x="7332663" y="2238375"/>
          <p14:tracePt t="91133" x="7332663" y="2252663"/>
          <p14:tracePt t="91140" x="7332663" y="2268538"/>
          <p14:tracePt t="91148" x="7332663" y="2278063"/>
          <p14:tracePt t="91154" x="7332663" y="2292350"/>
          <p14:tracePt t="91162" x="7332663" y="2301875"/>
          <p14:tracePt t="91170" x="7332663" y="2308225"/>
          <p14:tracePt t="91181" x="7332663" y="2322513"/>
          <p14:tracePt t="91186" x="7332663" y="2327275"/>
          <p14:tracePt t="91294" x="0" y="0"/>
        </p14:tracePtLst>
        <p14:tracePtLst>
          <p14:tracePt t="94587" x="2203450" y="1925638"/>
          <p14:tracePt t="94733" x="2224088" y="1925638"/>
          <p14:tracePt t="94740" x="2238375" y="1920875"/>
          <p14:tracePt t="94749" x="2254250" y="1920875"/>
          <p14:tracePt t="94756" x="2263775" y="1909763"/>
          <p14:tracePt t="94764" x="2278063" y="1909763"/>
          <p14:tracePt t="94772" x="2293938" y="1905000"/>
          <p14:tracePt t="94779" x="2303463" y="1905000"/>
          <p14:tracePt t="94786" x="2317750" y="1905000"/>
          <p14:tracePt t="94796" x="2338388" y="1900238"/>
          <p14:tracePt t="94802" x="2357438" y="1900238"/>
          <p14:tracePt t="94809" x="2401888" y="1890713"/>
          <p14:tracePt t="94818" x="2432050" y="1890713"/>
          <p14:tracePt t="94826" x="2462213" y="1881188"/>
          <p14:tracePt t="94832" x="2482850" y="1881188"/>
          <p14:tracePt t="94840" x="2501900" y="1881188"/>
          <p14:tracePt t="94848" x="2516188" y="1881188"/>
          <p14:tracePt t="94855" x="2527300" y="1881188"/>
          <p14:tracePt t="94964" x="2522538" y="1885950"/>
          <p14:tracePt t="94972" x="2497138" y="1900238"/>
          <p14:tracePt t="94980" x="2466975" y="1916113"/>
          <p14:tracePt t="94987" x="2452688" y="1920875"/>
          <p14:tracePt t="94996" x="2436813" y="1930400"/>
          <p14:tracePt t="95002" x="2432050" y="1935163"/>
          <p14:tracePt t="95126" x="2452688" y="1935163"/>
          <p14:tracePt t="95133" x="2492375" y="1935163"/>
          <p14:tracePt t="95141" x="2511425" y="1935163"/>
          <p14:tracePt t="95150" x="2541588" y="1935163"/>
          <p14:tracePt t="95158" x="2566988" y="1935163"/>
          <p14:tracePt t="95164" x="2576513" y="1930400"/>
          <p14:tracePt t="95173" x="2586038" y="1930400"/>
          <p14:tracePt t="95326" x="2581275" y="1930400"/>
          <p14:tracePt t="95341" x="2576513" y="1930400"/>
          <p14:tracePt t="95354" x="2571750" y="1930400"/>
          <p14:tracePt t="95362" x="2571750" y="1935163"/>
          <p14:tracePt t="95786" x="0" y="0"/>
        </p14:tracePtLst>
        <p14:tracePtLst>
          <p14:tracePt t="108223" x="2030413" y="1920875"/>
          <p14:tracePt t="108466" x="2039938" y="1920875"/>
          <p14:tracePt t="108473" x="2065338" y="1920875"/>
          <p14:tracePt t="108482" x="2084388" y="1920875"/>
          <p14:tracePt t="108490" x="2100263" y="1925638"/>
          <p14:tracePt t="108496" x="2119313" y="1925638"/>
          <p14:tracePt t="108504" x="2128838" y="1925638"/>
          <p14:tracePt t="108512" x="2144713" y="1925638"/>
          <p14:tracePt t="108520" x="2159000" y="1925638"/>
          <p14:tracePt t="108529" x="2170113" y="1925638"/>
          <p14:tracePt t="108535" x="2189163" y="1925638"/>
          <p14:tracePt t="108544" x="2214563" y="1930400"/>
          <p14:tracePt t="108551" x="2233613" y="1930400"/>
          <p14:tracePt t="108558" x="2263775" y="1939925"/>
          <p14:tracePt t="108566" x="2293938" y="1939925"/>
          <p14:tracePt t="108574" x="2322513" y="1939925"/>
          <p14:tracePt t="108583" x="2343150" y="1939925"/>
          <p14:tracePt t="108589" x="2368550" y="1939925"/>
          <p14:tracePt t="108598" x="2378075" y="1939925"/>
          <p14:tracePt t="108603" x="2392363" y="1939925"/>
          <p14:tracePt t="108612" x="2401888" y="1939925"/>
          <p14:tracePt t="108619" x="2417763" y="1939925"/>
          <p14:tracePt t="108629" x="2432050" y="1944688"/>
          <p14:tracePt t="108635" x="2452688" y="1944688"/>
          <p14:tracePt t="108644" x="2462213" y="1944688"/>
          <p14:tracePt t="108652" x="2476500" y="1949450"/>
          <p14:tracePt t="108657" x="2497138" y="1949450"/>
          <p14:tracePt t="108666" x="2527300" y="1949450"/>
          <p14:tracePt t="108677" x="2555875" y="1949450"/>
          <p14:tracePt t="108682" x="2581275" y="1949450"/>
          <p14:tracePt t="108689" x="2601913" y="1949450"/>
          <p14:tracePt t="108698" x="2620963" y="1949450"/>
          <p14:tracePt t="108706" x="2635250" y="1949450"/>
          <p14:tracePt t="108713" x="2641600" y="1949450"/>
          <p14:tracePt t="108720" x="2646363" y="1949450"/>
          <p14:tracePt t="108844" x="2651125" y="1949450"/>
          <p14:tracePt t="108865" x="2655888" y="1949450"/>
          <p14:tracePt t="108976" x="2651125" y="1949450"/>
          <p14:tracePt t="108984" x="2646363" y="1955800"/>
          <p14:tracePt t="108989" x="2625725" y="1965325"/>
          <p14:tracePt t="108998" x="2611438" y="1965325"/>
          <p14:tracePt t="109006" x="2571750" y="1970088"/>
          <p14:tracePt t="109014" x="2532063" y="1970088"/>
          <p14:tracePt t="109021" x="2476500" y="1970088"/>
          <p14:tracePt t="109030" x="2408238" y="1979613"/>
          <p14:tracePt t="109037" x="2328863" y="1979613"/>
          <p14:tracePt t="109044" x="2263775" y="1979613"/>
          <p14:tracePt t="109052" x="2209800" y="1979613"/>
          <p14:tracePt t="109060" x="2154238" y="1979613"/>
          <p14:tracePt t="109068" x="2124075" y="1979613"/>
          <p14:tracePt t="109078" x="2114550" y="1979613"/>
          <p14:tracePt t="109084" x="2109788" y="1979613"/>
          <p14:tracePt t="109155" x="2109788" y="1984375"/>
          <p14:tracePt t="109309" x="0" y="0"/>
        </p14:tracePtLst>
        <p14:tracePtLst>
          <p14:tracePt t="110265" x="1890713" y="1136650"/>
          <p14:tracePt t="110342" x="1906588" y="1136650"/>
          <p14:tracePt t="110350" x="1911350" y="1131888"/>
          <p14:tracePt t="110357" x="1920875" y="1131888"/>
          <p14:tracePt t="110365" x="1936750" y="1116013"/>
          <p14:tracePt t="110371" x="1960563" y="1101725"/>
          <p14:tracePt t="110380" x="1970088" y="1092200"/>
          <p14:tracePt t="110388" x="2000250" y="1087438"/>
          <p14:tracePt t="110396" x="2035175" y="1076325"/>
          <p14:tracePt t="110404" x="2089150" y="1066800"/>
          <p14:tracePt t="110413" x="2135188" y="1062038"/>
          <p14:tracePt t="110418" x="2174875" y="1062038"/>
          <p14:tracePt t="110427" x="2203450" y="1062038"/>
          <p14:tracePt t="110433" x="2214563" y="1062038"/>
          <p14:tracePt t="110444" x="2238375" y="1062038"/>
          <p14:tracePt t="110450" x="2249488" y="1062038"/>
          <p14:tracePt t="110458" x="2254250" y="1062038"/>
          <p14:tracePt t="110466" x="2259013" y="1062038"/>
          <p14:tracePt t="110472" x="2268538" y="1062038"/>
          <p14:tracePt t="110480" x="2278063" y="1062038"/>
          <p14:tracePt t="110488" x="2293938" y="1062038"/>
          <p14:tracePt t="110496" x="2322513" y="1062038"/>
          <p14:tracePt t="110504" x="2343150" y="1062038"/>
          <p14:tracePt t="110513" x="2362200" y="1062038"/>
          <p14:tracePt t="110520" x="2392363" y="1062038"/>
          <p14:tracePt t="110527" x="2408238" y="1062038"/>
          <p14:tracePt t="110591" x="2397125" y="1071563"/>
          <p14:tracePt t="110600" x="2382838" y="1076325"/>
          <p14:tracePt t="110608" x="2373313" y="1081088"/>
          <p14:tracePt t="110616" x="2357438" y="1092200"/>
          <p14:tracePt t="110624" x="2333625" y="1096963"/>
          <p14:tracePt t="110632" x="2322513" y="1096963"/>
          <p14:tracePt t="110637" x="2308225" y="1101725"/>
          <p14:tracePt t="110647" x="2298700" y="1101725"/>
          <p14:tracePt t="110654" x="2282825" y="1101725"/>
          <p14:tracePt t="110662" x="2268538" y="1111250"/>
          <p14:tracePt t="110674" x="2263775" y="1111250"/>
          <p14:tracePt t="110786" x="2268538" y="1111250"/>
          <p14:tracePt t="110795" x="2289175" y="1111250"/>
          <p14:tracePt t="110800" x="2312988" y="1116013"/>
          <p14:tracePt t="110808" x="2343150" y="1127125"/>
          <p14:tracePt t="110816" x="2397125" y="1127125"/>
          <p14:tracePt t="110824" x="2452688" y="1146175"/>
          <p14:tracePt t="110832" x="2497138" y="1150938"/>
          <p14:tracePt t="110839" x="2536825" y="1150938"/>
          <p14:tracePt t="110848" x="2566988" y="1150938"/>
          <p14:tracePt t="110854" x="2581275" y="1160463"/>
          <p14:tracePt t="111124" x="0" y="0"/>
        </p14:tracePtLst>
        <p14:tracePtLst>
          <p14:tracePt t="115591" x="7708900" y="3260725"/>
          <p14:tracePt t="115702" x="7708900" y="3255963"/>
          <p14:tracePt t="115710" x="7720013" y="3249613"/>
          <p14:tracePt t="115718" x="7734300" y="3249613"/>
          <p14:tracePt t="115726" x="7764463" y="3244850"/>
          <p14:tracePt t="115734" x="7793038" y="3244850"/>
          <p14:tracePt t="115745" x="7832725" y="3244850"/>
          <p14:tracePt t="115750" x="7888288" y="3244850"/>
          <p14:tracePt t="115756" x="7942263" y="3244850"/>
          <p14:tracePt t="115765" x="8007350" y="3244850"/>
          <p14:tracePt t="115771" x="8086725" y="3244850"/>
          <p14:tracePt t="115780" x="8166100" y="3249613"/>
          <p14:tracePt t="115787" x="8235950" y="3249613"/>
          <p14:tracePt t="115797" x="8289925" y="3260725"/>
          <p14:tracePt t="115804" x="8350250" y="3275013"/>
          <p14:tracePt t="115811" x="8404225" y="3284538"/>
          <p14:tracePt t="115818" x="8434388" y="3295650"/>
          <p14:tracePt t="115826" x="8469313" y="3309938"/>
          <p14:tracePt t="115834" x="8497888" y="3309938"/>
          <p14:tracePt t="115844" x="8518525" y="3319463"/>
          <p14:tracePt t="115850" x="8539163" y="3319463"/>
          <p14:tracePt t="115859" x="8553450" y="3319463"/>
          <p14:tracePt t="115864" x="8558213" y="3324225"/>
          <p14:tracePt t="115872" x="8562975" y="3324225"/>
          <p14:tracePt t="115954" x="8539163" y="3324225"/>
          <p14:tracePt t="115962" x="8493125" y="3319463"/>
          <p14:tracePt t="115970" x="8453438" y="3319463"/>
          <p14:tracePt t="115976" x="8385175" y="3300413"/>
          <p14:tracePt t="115984" x="8329613" y="3289300"/>
          <p14:tracePt t="115992" x="8250238" y="3279775"/>
          <p14:tracePt t="116000" x="8180388" y="3279775"/>
          <p14:tracePt t="116010" x="8126413" y="3279775"/>
          <p14:tracePt t="116015" x="8105775" y="3279775"/>
          <p14:tracePt t="116025" x="8091488" y="3279775"/>
          <p14:tracePt t="116141" x="8096250" y="3279775"/>
          <p14:tracePt t="116146" x="8112125" y="3279775"/>
          <p14:tracePt t="116154" x="8135938" y="3279775"/>
          <p14:tracePt t="116162" x="8175625" y="3279775"/>
          <p14:tracePt t="116170" x="8185150" y="3279775"/>
          <p14:tracePt t="116178" x="8215313" y="3284538"/>
          <p14:tracePt t="116186" x="8220075" y="3284538"/>
          <p14:tracePt t="116195" x="8231188" y="3284538"/>
          <p14:tracePt t="116266" x="8235950" y="3284538"/>
          <p14:tracePt t="116456" x="0" y="0"/>
        </p14:tracePtLst>
        <p14:tracePtLst>
          <p14:tracePt t="118711" x="7566025" y="1314450"/>
          <p14:tracePt t="118807" x="7566025" y="1319213"/>
          <p14:tracePt t="118814" x="7580313" y="1319213"/>
          <p14:tracePt t="118822" x="7610475" y="1330325"/>
          <p14:tracePt t="118828" x="7650163" y="1330325"/>
          <p14:tracePt t="118836" x="7708900" y="1349375"/>
          <p14:tracePt t="118844" x="7753350" y="1354138"/>
          <p14:tracePt t="118853" x="7793038" y="1365250"/>
          <p14:tracePt t="118861" x="7823200" y="1374775"/>
          <p14:tracePt t="118867" x="7867650" y="1379538"/>
          <p14:tracePt t="118877" x="7897813" y="1389063"/>
          <p14:tracePt t="118883" x="7912100" y="1393825"/>
          <p14:tracePt t="118890" x="7927975" y="1393825"/>
          <p14:tracePt t="118898" x="7937500" y="1404938"/>
          <p14:tracePt t="118907" x="7953375" y="1404938"/>
          <p14:tracePt t="118914" x="7962900" y="1404938"/>
          <p14:tracePt t="118921" x="7977188" y="1409700"/>
          <p14:tracePt t="118930" x="7993063" y="1409700"/>
          <p14:tracePt t="118937" x="8002588" y="1409700"/>
          <p14:tracePt t="118944" x="8026400" y="1419225"/>
          <p14:tracePt t="118952" x="8047038" y="1419225"/>
          <p14:tracePt t="118960" x="8066088" y="1419225"/>
          <p14:tracePt t="118967" x="8096250" y="1419225"/>
          <p14:tracePt t="118976" x="8116888" y="1419225"/>
          <p14:tracePt t="118984" x="8140700" y="1414463"/>
          <p14:tracePt t="118993" x="8161338" y="1414463"/>
          <p14:tracePt t="118998" x="8175625" y="1414463"/>
          <p14:tracePt t="119006" x="8185150" y="1409700"/>
          <p14:tracePt t="119015" x="8201025" y="1409700"/>
          <p14:tracePt t="119022" x="8220075" y="1400175"/>
          <p14:tracePt t="119031" x="8245475" y="1400175"/>
          <p14:tracePt t="119038" x="8266113" y="1393825"/>
          <p14:tracePt t="119046" x="8285163" y="1384300"/>
          <p14:tracePt t="119052" x="8310563" y="1379538"/>
          <p14:tracePt t="119061" x="8320088" y="1379538"/>
          <p14:tracePt t="119067" x="8334375" y="1370013"/>
          <p14:tracePt t="119075" x="8350250" y="1365250"/>
          <p14:tracePt t="119084" x="8364538" y="1358900"/>
          <p14:tracePt t="119092" x="8369300" y="1358900"/>
          <p14:tracePt t="119110" x="8378825" y="1358900"/>
          <p14:tracePt t="119114" x="8378825" y="1354138"/>
          <p14:tracePt t="119122" x="8389938" y="1354138"/>
          <p14:tracePt t="119130" x="8399463" y="1354138"/>
          <p14:tracePt t="119137" x="8404225" y="1344613"/>
          <p14:tracePt t="119146" x="8413750" y="1344613"/>
          <p14:tracePt t="119153" x="8418513" y="1339850"/>
          <p14:tracePt t="119160" x="8434388" y="1339850"/>
          <p14:tracePt t="119168" x="8439150" y="1339850"/>
          <p14:tracePt t="119176" x="8448675" y="1335088"/>
          <p14:tracePt t="119183" x="8464550" y="1335088"/>
          <p14:tracePt t="119192" x="8474075" y="1335088"/>
          <p14:tracePt t="119200" x="8488363" y="1330325"/>
          <p14:tracePt t="119209" x="8504238" y="1330325"/>
          <p14:tracePt t="119214" x="8513763" y="1330325"/>
          <p14:tracePt t="119221" x="8528050" y="1319213"/>
          <p14:tracePt t="119230" x="8543925" y="1319213"/>
          <p14:tracePt t="119238" x="8553450" y="1314450"/>
          <p14:tracePt t="119246" x="8567738" y="1309688"/>
          <p14:tracePt t="119254" x="8583613" y="1309688"/>
          <p14:tracePt t="119263" x="8593138" y="1300163"/>
          <p14:tracePt t="119267" x="8607425" y="1295400"/>
          <p14:tracePt t="119275" x="8623300" y="1295400"/>
          <p14:tracePt t="119284" x="8628063" y="1290638"/>
          <p14:tracePt t="119559" x="0" y="0"/>
        </p14:tracePtLst>
        <p14:tracePtLst>
          <p14:tracePt t="160015" x="3260725" y="3543300"/>
          <p14:tracePt t="160092" x="3267075" y="3543300"/>
          <p14:tracePt t="160169" x="3271838" y="3538538"/>
          <p14:tracePt t="160178" x="3281363" y="3533775"/>
          <p14:tracePt t="160184" x="3290888" y="3529013"/>
          <p14:tracePt t="160193" x="3300413" y="3522663"/>
          <p14:tracePt t="160199" x="3306763" y="3513138"/>
          <p14:tracePt t="160208" x="3311525" y="3508375"/>
          <p14:tracePt t="160215" x="3316288" y="3503613"/>
          <p14:tracePt t="160224" x="3325813" y="3503613"/>
          <p14:tracePt t="160232" x="3330575" y="3494088"/>
          <p14:tracePt t="160239" x="3335338" y="3482975"/>
          <p14:tracePt t="160245" x="3346450" y="3478213"/>
          <p14:tracePt t="160255" x="3360738" y="3463925"/>
          <p14:tracePt t="160262" x="3365500" y="3463925"/>
          <p14:tracePt t="160270" x="3375025" y="3454400"/>
          <p14:tracePt t="160278" x="3381375" y="3449638"/>
          <p14:tracePt t="160287" x="3386138" y="3443288"/>
          <p14:tracePt t="160292" x="3390900" y="3443288"/>
          <p14:tracePt t="160299" x="3390900" y="3433763"/>
          <p14:tracePt t="160308" x="3395663" y="3429000"/>
          <p14:tracePt t="160316" x="3405188" y="3419475"/>
          <p14:tracePt t="160324" x="3409950" y="3403600"/>
          <p14:tracePt t="160331" x="3414713" y="3389313"/>
          <p14:tracePt t="160340" x="3414713" y="3384550"/>
          <p14:tracePt t="160345" x="3421063" y="3375025"/>
          <p14:tracePt t="160353" x="3430588" y="3359150"/>
          <p14:tracePt t="160362" x="3435350" y="3354388"/>
          <p14:tracePt t="160370" x="3440113" y="3340100"/>
          <p14:tracePt t="160387" x="3444875" y="3340100"/>
          <p14:tracePt t="160394" x="3444875" y="3335338"/>
          <p14:tracePt t="160399" x="3444875" y="3328988"/>
          <p14:tracePt t="160497" x="3444875" y="3324225"/>
          <p14:tracePt t="160509" x="3444875" y="3319463"/>
          <p14:tracePt t="160516" x="3444875" y="3314700"/>
          <p14:tracePt t="160524" x="3444875" y="3300413"/>
          <p14:tracePt t="160531" x="3444875" y="3295650"/>
          <p14:tracePt t="160540" x="3444875" y="3289300"/>
          <p14:tracePt t="160554" x="3444875" y="3284538"/>
          <p14:tracePt t="160591" x="3440113" y="3279775"/>
          <p14:tracePt t="160598" x="3440113" y="3270250"/>
          <p14:tracePt t="160606" x="3440113" y="3260725"/>
          <p14:tracePt t="160613" x="3435350" y="3255963"/>
          <p14:tracePt t="160619" x="3430588" y="3249613"/>
          <p14:tracePt t="160628" x="3430588" y="3244850"/>
          <p14:tracePt t="160636" x="3421063" y="3230563"/>
          <p14:tracePt t="160643" x="3414713" y="3225800"/>
          <p14:tracePt t="160653" x="3409950" y="3225800"/>
          <p14:tracePt t="160660" x="3409950" y="3221038"/>
          <p14:tracePt t="160667" x="3405188" y="3205163"/>
          <p14:tracePt t="160686" x="3400425" y="3200400"/>
          <p14:tracePt t="160702" x="3395663" y="3195638"/>
          <p14:tracePt t="160714" x="3390900" y="3190875"/>
          <p14:tracePt t="160722" x="3381375" y="3190875"/>
          <p14:tracePt t="160728" x="3375025" y="3186113"/>
          <p14:tracePt t="160737" x="3370263" y="3186113"/>
          <p14:tracePt t="160743" x="3365500" y="3186113"/>
          <p14:tracePt t="160754" x="3360738" y="3181350"/>
          <p14:tracePt t="160764" x="3355975" y="3181350"/>
          <p14:tracePt t="160774" x="3351213" y="3181350"/>
          <p14:tracePt t="160779" x="3351213" y="3176588"/>
          <p14:tracePt t="160787" x="3340100" y="3176588"/>
          <p14:tracePt t="160803" x="3335338" y="3165475"/>
          <p14:tracePt t="160810" x="3330575" y="3165475"/>
          <p14:tracePt t="160819" x="3325813" y="3165475"/>
          <p14:tracePt t="160826" x="3316288" y="3160713"/>
          <p14:tracePt t="160833" x="3306763" y="3160713"/>
          <p14:tracePt t="160841" x="3295650" y="3155950"/>
          <p14:tracePt t="160848" x="3290888" y="3155950"/>
          <p14:tracePt t="160856" x="3286125" y="3155950"/>
          <p14:tracePt t="160864" x="3276600" y="3151188"/>
          <p14:tracePt t="160873" x="3271838" y="3151188"/>
          <p14:tracePt t="160879" x="3267075" y="3151188"/>
          <p14:tracePt t="160888" x="3260725" y="3146425"/>
          <p14:tracePt t="160894" x="3255963" y="3136900"/>
          <p14:tracePt t="160903" x="3241675" y="3130550"/>
          <p14:tracePt t="160910" x="3232150" y="3130550"/>
          <p14:tracePt t="160918" x="3216275" y="3125788"/>
          <p14:tracePt t="160926" x="3201988" y="3116263"/>
          <p14:tracePt t="160933" x="3192463" y="3111500"/>
          <p14:tracePt t="160953" x="3157538" y="3097213"/>
          <p14:tracePt t="160956" x="3141663" y="3097213"/>
          <p14:tracePt t="160964" x="3127375" y="3090863"/>
          <p14:tracePt t="160972" x="3117850" y="3090863"/>
          <p14:tracePt t="160980" x="3113088" y="3086100"/>
          <p14:tracePt t="160988" x="3097213" y="3086100"/>
          <p14:tracePt t="160996" x="3092450" y="3086100"/>
          <p14:tracePt t="161003" x="3087688" y="3086100"/>
          <p14:tracePt t="161023" x="3082925" y="3086100"/>
          <p14:tracePt t="161056" x="3078163" y="3086100"/>
          <p14:tracePt t="161073" x="3068638" y="3086100"/>
          <p14:tracePt t="161111" x="3062288" y="3086100"/>
          <p14:tracePt t="161122" x="3057525" y="3086100"/>
          <p14:tracePt t="161130" x="3052763" y="3086100"/>
          <p14:tracePt t="161139" x="3043238" y="3090863"/>
          <p14:tracePt t="161145" x="3027363" y="3090863"/>
          <p14:tracePt t="161154" x="3013075" y="3101975"/>
          <p14:tracePt t="161162" x="3003550" y="3101975"/>
          <p14:tracePt t="161168" x="2998788" y="3106738"/>
          <p14:tracePt t="161176" x="2982913" y="3106738"/>
          <p14:tracePt t="161183" x="2968625" y="3111500"/>
          <p14:tracePt t="161192" x="2963863" y="3111500"/>
          <p14:tracePt t="161199" x="2963863" y="3116263"/>
          <p14:tracePt t="161208" x="2959100" y="3116263"/>
          <p14:tracePt t="161216" x="2954338" y="3121025"/>
          <p14:tracePt t="161222" x="2947988" y="3125788"/>
          <p14:tracePt t="161230" x="2933700" y="3136900"/>
          <p14:tracePt t="161238" x="2924175" y="3141663"/>
          <p14:tracePt t="161245" x="2914650" y="3146425"/>
          <p14:tracePt t="161253" x="2908300" y="3151188"/>
          <p14:tracePt t="161262" x="2898775" y="3160713"/>
          <p14:tracePt t="161269" x="2894013" y="3165475"/>
          <p14:tracePt t="161284" x="2889250" y="3165475"/>
          <p14:tracePt t="161293" x="2889250" y="3170238"/>
          <p14:tracePt t="161300" x="2879725" y="3176588"/>
          <p14:tracePt t="161308" x="2874963" y="3176588"/>
          <p14:tracePt t="161316" x="2863850" y="3190875"/>
          <p14:tracePt t="161324" x="2849563" y="3200400"/>
          <p14:tracePt t="161330" x="2835275" y="3216275"/>
          <p14:tracePt t="161338" x="2819400" y="3230563"/>
          <p14:tracePt t="161346" x="2800350" y="3244850"/>
          <p14:tracePt t="161355" x="2774950" y="3260725"/>
          <p14:tracePt t="161362" x="2755900" y="3275013"/>
          <p14:tracePt t="161369" x="2740025" y="3289300"/>
          <p14:tracePt t="161378" x="2725738" y="3295650"/>
          <p14:tracePt t="161387" x="2720975" y="3300413"/>
          <p14:tracePt t="161392" x="2709863" y="3300413"/>
          <p14:tracePt t="161400" x="2709863" y="3309938"/>
          <p14:tracePt t="161442" x="2700338" y="3314700"/>
          <p14:tracePt t="161459" x="2695575" y="3319463"/>
          <p14:tracePt t="161466" x="2686050" y="3328988"/>
          <p14:tracePt t="161474" x="2670175" y="3340100"/>
          <p14:tracePt t="161481" x="2665413" y="3344863"/>
          <p14:tracePt t="161490" x="2651125" y="3354388"/>
          <p14:tracePt t="161496" x="2646363" y="3363913"/>
          <p14:tracePt t="161505" x="2641600" y="3375025"/>
          <p14:tracePt t="161511" x="2635250" y="3379788"/>
          <p14:tracePt t="161524" x="2635250" y="3384550"/>
          <p14:tracePt t="161532" x="2630488" y="3384550"/>
          <p14:tracePt t="161541" x="2630488" y="3398838"/>
          <p14:tracePt t="161550" x="2630488" y="3403600"/>
          <p14:tracePt t="161558" x="2620963" y="3408363"/>
          <p14:tracePt t="161566" x="2620963" y="3414713"/>
          <p14:tracePt t="161575" x="2620963" y="3429000"/>
          <p14:tracePt t="161582" x="2620963" y="3438525"/>
          <p14:tracePt t="161590" x="2620963" y="3454400"/>
          <p14:tracePt t="161599" x="2616200" y="3468688"/>
          <p14:tracePt t="161604" x="2616200" y="3478213"/>
          <p14:tracePt t="161611" x="2616200" y="3494088"/>
          <p14:tracePt t="161620" x="2625725" y="3508375"/>
          <p14:tracePt t="161627" x="2641600" y="3517900"/>
          <p14:tracePt t="161636" x="2646363" y="3533775"/>
          <p14:tracePt t="161643" x="2651125" y="3548063"/>
          <p14:tracePt t="161653" x="2665413" y="3562350"/>
          <p14:tracePt t="161660" x="2674938" y="3573463"/>
          <p14:tracePt t="161666" x="2686050" y="3582988"/>
          <p14:tracePt t="161675" x="2695575" y="3587750"/>
          <p14:tracePt t="161681" x="2700338" y="3592513"/>
          <p14:tracePt t="161690" x="2709863" y="3597275"/>
          <p14:tracePt t="161698" x="2714625" y="3597275"/>
          <p14:tracePt t="161706" x="2720975" y="3602038"/>
          <p14:tracePt t="161712" x="2735263" y="3613150"/>
          <p14:tracePt t="161721" x="2744788" y="3613150"/>
          <p14:tracePt t="161728" x="2755900" y="3617913"/>
          <p14:tracePt t="161736" x="2765425" y="3622675"/>
          <p14:tracePt t="161743" x="2779713" y="3627438"/>
          <p14:tracePt t="161753" x="2795588" y="3636963"/>
          <p14:tracePt t="161760" x="2805113" y="3641725"/>
          <p14:tracePt t="161768" x="2819400" y="3652838"/>
          <p14:tracePt t="161774" x="2835275" y="3657600"/>
          <p14:tracePt t="161782" x="2849563" y="3662363"/>
          <p14:tracePt t="161790" x="2859088" y="3671888"/>
          <p14:tracePt t="161798" x="2874963" y="3687763"/>
          <p14:tracePt t="161806" x="2889250" y="3692525"/>
          <p14:tracePt t="161813" x="2903538" y="3697288"/>
          <p14:tracePt t="161822" x="2924175" y="3706813"/>
          <p14:tracePt t="161828" x="2943225" y="3711575"/>
          <p14:tracePt t="161837" x="2968625" y="3721100"/>
          <p14:tracePt t="161844" x="2978150" y="3721100"/>
          <p14:tracePt t="161854" x="2994025" y="3721100"/>
          <p14:tracePt t="161860" x="3003550" y="3721100"/>
          <p14:tracePt t="161868" x="3017838" y="3721100"/>
          <p14:tracePt t="161875" x="3033713" y="3721100"/>
          <p14:tracePt t="161881" x="3043238" y="3721100"/>
          <p14:tracePt t="161890" x="3048000" y="3716338"/>
          <p14:tracePt t="161898" x="3052763" y="3716338"/>
          <p14:tracePt t="161906" x="3062288" y="3716338"/>
          <p14:tracePt t="161914" x="3068638" y="3711575"/>
          <p14:tracePt t="161922" x="3078163" y="3706813"/>
          <p14:tracePt t="161930" x="3082925" y="3706813"/>
          <p14:tracePt t="161936" x="3087688" y="3702050"/>
          <p14:tracePt t="161956" x="3117850" y="3697288"/>
          <p14:tracePt t="161960" x="3127375" y="3687763"/>
          <p14:tracePt t="161967" x="3141663" y="3681413"/>
          <p14:tracePt t="161976" x="3157538" y="3676650"/>
          <p14:tracePt t="161984" x="3167063" y="3676650"/>
          <p14:tracePt t="161990" x="3181350" y="3667125"/>
          <p14:tracePt t="161998" x="3187700" y="3662363"/>
          <p14:tracePt t="162006" x="3201988" y="3657600"/>
          <p14:tracePt t="162013" x="3206750" y="3657600"/>
          <p14:tracePt t="162026" x="3211513" y="3652838"/>
          <p14:tracePt t="162034" x="3216275" y="3652838"/>
          <p14:tracePt t="162043" x="3221038" y="3641725"/>
          <p14:tracePt t="162060" x="3227388" y="3641725"/>
          <p14:tracePt t="162068" x="3236913" y="3636963"/>
          <p14:tracePt t="162076" x="3241675" y="3636963"/>
          <p14:tracePt t="162084" x="3241675" y="3632200"/>
          <p14:tracePt t="162093" x="3246438" y="3627438"/>
          <p14:tracePt t="162098" x="3251200" y="3627438"/>
          <p14:tracePt t="162106" x="3260725" y="3622675"/>
          <p14:tracePt t="162114" x="3271838" y="3617913"/>
          <p14:tracePt t="162123" x="3276600" y="3617913"/>
          <p14:tracePt t="162134" x="3281363" y="3613150"/>
          <p14:tracePt t="162149" x="3281363" y="3602038"/>
          <p14:tracePt t="162157" x="3286125" y="3602038"/>
          <p14:tracePt t="162168" x="3290888" y="3602038"/>
          <p14:tracePt t="162176" x="3290888" y="3597275"/>
          <p14:tracePt t="162183" x="3295650" y="3597275"/>
          <p14:tracePt t="162196" x="3300413" y="3597275"/>
          <p14:tracePt t="162204" x="3311525" y="3592513"/>
          <p14:tracePt t="162209" x="3316288" y="3587750"/>
          <p14:tracePt t="162218" x="3321050" y="3582988"/>
          <p14:tracePt t="162226" x="3325813" y="3582988"/>
          <p14:tracePt t="162234" x="3330575" y="3578225"/>
          <p14:tracePt t="162242" x="3335338" y="3573463"/>
          <p14:tracePt t="162250" x="3340100" y="3573463"/>
          <p14:tracePt t="162256" x="3351213" y="3562350"/>
          <p14:tracePt t="162264" x="3351213" y="3557588"/>
          <p14:tracePt t="162272" x="3355975" y="3557588"/>
          <p14:tracePt t="162279" x="3360738" y="3552825"/>
          <p14:tracePt t="162288" x="3365500" y="3548063"/>
          <p14:tracePt t="162296" x="3365500" y="3543300"/>
          <p14:tracePt t="162305" x="3370263" y="3538538"/>
          <p14:tracePt t="162312" x="3370263" y="3533775"/>
          <p14:tracePt t="162318" x="3375025" y="3522663"/>
          <p14:tracePt t="162326" x="3381375" y="3517900"/>
          <p14:tracePt t="162334" x="3381375" y="3513138"/>
          <p14:tracePt t="162342" x="3386138" y="3508375"/>
          <p14:tracePt t="162349" x="3386138" y="3503613"/>
          <p14:tracePt t="162362" x="3386138" y="3498850"/>
          <p14:tracePt t="162371" x="3386138" y="3494088"/>
          <p14:tracePt t="162379" x="3386138" y="3482975"/>
          <p14:tracePt t="162388" x="3386138" y="3478213"/>
          <p14:tracePt t="162396" x="3386138" y="3468688"/>
          <p14:tracePt t="162405" x="3386138" y="3463925"/>
          <p14:tracePt t="162412" x="3386138" y="3459163"/>
          <p14:tracePt t="162420" x="3386138" y="3454400"/>
          <p14:tracePt t="162426" x="3386138" y="3443288"/>
          <p14:tracePt t="162434" x="3386138" y="3438525"/>
          <p14:tracePt t="162446" x="3386138" y="3433763"/>
          <p14:tracePt t="162454" x="3386138" y="3429000"/>
          <p14:tracePt t="162462" x="3386138" y="3419475"/>
          <p14:tracePt t="162471" x="3386138" y="3408363"/>
          <p14:tracePt t="162476" x="3386138" y="3403600"/>
          <p14:tracePt t="162483" x="3386138" y="3394075"/>
          <p14:tracePt t="162492" x="3386138" y="3379788"/>
          <p14:tracePt t="162500" x="3386138" y="3368675"/>
          <p14:tracePt t="162508" x="3386138" y="3363913"/>
          <p14:tracePt t="162516" x="3386138" y="3354388"/>
          <p14:tracePt t="162524" x="3386138" y="3349625"/>
          <p14:tracePt t="162531" x="3386138" y="3344863"/>
          <p14:tracePt t="162538" x="3386138" y="3340100"/>
          <p14:tracePt t="162570" x="3386138" y="3335338"/>
          <p14:tracePt t="162621" x="3381375" y="3335338"/>
          <p14:tracePt t="163036" x="3375025" y="3328988"/>
          <p14:tracePt t="163048" x="3370263" y="3324225"/>
          <p14:tracePt t="163056" x="3365500" y="3319463"/>
          <p14:tracePt t="163064" x="3351213" y="3309938"/>
          <p14:tracePt t="163083" x="3346450" y="3309938"/>
          <p14:tracePt t="163113" x="3340100" y="3309938"/>
          <p14:tracePt t="163122" x="3335338" y="3309938"/>
          <p14:tracePt t="163130" x="3321050" y="3309938"/>
          <p14:tracePt t="163140" x="3316288" y="3309938"/>
          <p14:tracePt t="163143" x="3311525" y="3309938"/>
          <p14:tracePt t="163153" x="3306763" y="3309938"/>
          <p14:tracePt t="163164" x="3300413" y="3309938"/>
          <p14:tracePt t="164068" x="3295650" y="3309938"/>
          <p14:tracePt t="164076" x="3281363" y="3319463"/>
          <p14:tracePt t="164081" x="3271838" y="3319463"/>
          <p14:tracePt t="164090" x="3267075" y="3319463"/>
          <p14:tracePt t="164098" x="3255963" y="3324225"/>
          <p14:tracePt t="164107" x="3246438" y="3324225"/>
          <p14:tracePt t="164119" x="3241675" y="3324225"/>
          <p14:tracePt t="164125" x="3227388" y="3328988"/>
          <p14:tracePt t="164134" x="3221038" y="3328988"/>
          <p14:tracePt t="164141" x="3216275" y="3328988"/>
          <p14:tracePt t="164147" x="3211513" y="3328988"/>
          <p14:tracePt t="164321" x="3211513" y="3335338"/>
          <p14:tracePt t="164360" x="3216275" y="3335338"/>
          <p14:tracePt t="164369" x="3232150" y="3335338"/>
          <p14:tracePt t="164376" x="3241675" y="3335338"/>
          <p14:tracePt t="164383" x="3255963" y="3335338"/>
          <p14:tracePt t="164392" x="3267075" y="3335338"/>
          <p14:tracePt t="164400" x="3281363" y="3335338"/>
          <p14:tracePt t="164406" x="3290888" y="3335338"/>
          <p14:tracePt t="164413" x="3306763" y="3335338"/>
          <p14:tracePt t="164422" x="3321050" y="3344863"/>
          <p14:tracePt t="164430" x="3325813" y="3344863"/>
          <p14:tracePt t="164439" x="3335338" y="3344863"/>
          <p14:tracePt t="164445" x="3351213" y="3344863"/>
          <p14:tracePt t="164455" x="3370263" y="3344863"/>
          <p14:tracePt t="164462" x="3386138" y="3344863"/>
          <p14:tracePt t="164471" x="3395663" y="3349625"/>
          <p14:tracePt t="164476" x="3405188" y="3349625"/>
          <p14:tracePt t="164484" x="3414713" y="3349625"/>
          <p14:tracePt t="164491" x="3421063" y="3349625"/>
          <p14:tracePt t="164500" x="3425825" y="3349625"/>
          <p14:tracePt t="164516" x="3430588" y="3349625"/>
          <p14:tracePt t="164522" x="3440113" y="3349625"/>
          <p14:tracePt t="164762" x="3444875" y="3349625"/>
          <p14:tracePt t="164786" x="3449638" y="3349625"/>
          <p14:tracePt t="164792" x="3494088" y="3349625"/>
          <p14:tracePt t="164800" x="3559175" y="3349625"/>
          <p14:tracePt t="164808" x="3613150" y="3344863"/>
          <p14:tracePt t="164815" x="3683000" y="3344863"/>
          <p14:tracePt t="164824" x="3738563" y="3335338"/>
          <p14:tracePt t="164832" x="3792538" y="3324225"/>
          <p14:tracePt t="164840" x="3822700" y="3319463"/>
          <p14:tracePt t="164845" x="3857625" y="3300413"/>
          <p14:tracePt t="164855" x="3871913" y="3300413"/>
          <p14:tracePt t="164862" x="3881438" y="3295650"/>
          <p14:tracePt t="164870" x="3897313" y="3289300"/>
          <p14:tracePt t="164878" x="3911600" y="3279775"/>
          <p14:tracePt t="164886" x="3921125" y="3275013"/>
          <p14:tracePt t="164893" x="3937000" y="3260725"/>
          <p14:tracePt t="164903" x="3941763" y="3260725"/>
          <p14:tracePt t="164908" x="3956050" y="3249613"/>
          <p14:tracePt t="164915" x="3960813" y="3240088"/>
          <p14:tracePt t="164924" x="3967163" y="3235325"/>
          <p14:tracePt t="164931" x="3971925" y="3230563"/>
          <p14:tracePt t="164940" x="3981450" y="3221038"/>
          <p14:tracePt t="164955" x="3986213" y="3205163"/>
          <p14:tracePt t="164957" x="3990975" y="3190875"/>
          <p14:tracePt t="164961" x="4006850" y="3176588"/>
          <p14:tracePt t="164969" x="4016375" y="3165475"/>
          <p14:tracePt t="164977" x="4021138" y="3151188"/>
          <p14:tracePt t="164986" x="4025900" y="3136900"/>
          <p14:tracePt t="164993" x="4025900" y="3125788"/>
          <p14:tracePt t="165002" x="4025900" y="3111500"/>
          <p14:tracePt t="165010" x="4025900" y="3097213"/>
          <p14:tracePt t="165016" x="4035425" y="3086100"/>
          <p14:tracePt t="165024" x="4035425" y="3071813"/>
          <p14:tracePt t="165032" x="4035425" y="3067050"/>
          <p14:tracePt t="165040" x="4030663" y="3057525"/>
          <p14:tracePt t="165047" x="4030663" y="3046413"/>
          <p14:tracePt t="165056" x="4030663" y="3041650"/>
          <p14:tracePt t="165063" x="4025900" y="3036888"/>
          <p14:tracePt t="165072" x="4025900" y="3032125"/>
          <p14:tracePt t="165078" x="4021138" y="3017838"/>
          <p14:tracePt t="165086" x="4021138" y="3011488"/>
          <p14:tracePt t="165093" x="4016375" y="3001963"/>
          <p14:tracePt t="165103" x="4006850" y="2987675"/>
          <p14:tracePt t="165109" x="4000500" y="2971800"/>
          <p14:tracePt t="165118" x="4000500" y="2962275"/>
          <p14:tracePt t="165124" x="3986213" y="2947988"/>
          <p14:tracePt t="165132" x="3971925" y="2932113"/>
          <p14:tracePt t="165140" x="3960813" y="2917825"/>
          <p14:tracePt t="165147" x="3946525" y="2903538"/>
          <p14:tracePt t="165156" x="3932238" y="2892425"/>
          <p14:tracePt t="165163" x="3916363" y="2882900"/>
          <p14:tracePt t="165173" x="3902075" y="2868613"/>
          <p14:tracePt t="165177" x="3892550" y="2863850"/>
          <p14:tracePt t="165185" x="3881438" y="2859088"/>
          <p14:tracePt t="165194" x="3871913" y="2852738"/>
          <p14:tracePt t="165203" x="3867150" y="2852738"/>
          <p14:tracePt t="165210" x="3852863" y="2852738"/>
          <p14:tracePt t="165219" x="3841750" y="2843213"/>
          <p14:tracePt t="165225" x="3827463" y="2838450"/>
          <p14:tracePt t="165234" x="3813175" y="2838450"/>
          <p14:tracePt t="165240" x="3802063" y="2833688"/>
          <p14:tracePt t="165248" x="3787775" y="2824163"/>
          <p14:tracePt t="165256" x="3773488" y="2824163"/>
          <p14:tracePt t="165264" x="3767138" y="2819400"/>
          <p14:tracePt t="165273" x="3757613" y="2813050"/>
          <p14:tracePt t="165280" x="3743325" y="2803525"/>
          <p14:tracePt t="165289" x="3727450" y="2803525"/>
          <p14:tracePt t="165294" x="3727450" y="2798763"/>
          <p14:tracePt t="165302" x="3722688" y="2798763"/>
          <p14:tracePt t="165310" x="3713163" y="2794000"/>
          <p14:tracePt t="165319" x="3698875" y="2794000"/>
          <p14:tracePt t="165326" x="3694113" y="2794000"/>
          <p14:tracePt t="165334" x="3687763" y="2794000"/>
          <p14:tracePt t="165342" x="3673475" y="2789238"/>
          <p14:tracePt t="165347" x="3668713" y="2789238"/>
          <p14:tracePt t="165356" x="3659188" y="2789238"/>
          <p14:tracePt t="165363" x="3643313" y="2779713"/>
          <p14:tracePt t="165373" x="3633788" y="2779713"/>
          <p14:tracePt t="165380" x="3619500" y="2773363"/>
          <p14:tracePt t="165388" x="3603625" y="2773363"/>
          <p14:tracePt t="165393" x="3594100" y="2773363"/>
          <p14:tracePt t="165403" x="3579813" y="2768600"/>
          <p14:tracePt t="165410" x="3563938" y="2768600"/>
          <p14:tracePt t="165419" x="3544888" y="2768600"/>
          <p14:tracePt t="165426" x="3529013" y="2759075"/>
          <p14:tracePt t="165434" x="3519488" y="2759075"/>
          <p14:tracePt t="165441" x="3494088" y="2754313"/>
          <p14:tracePt t="165447" x="3484563" y="2754313"/>
          <p14:tracePt t="165456" x="3470275" y="2744788"/>
          <p14:tracePt t="165464" x="3449638" y="2744788"/>
          <p14:tracePt t="165472" x="3435350" y="2744788"/>
          <p14:tracePt t="165480" x="3425825" y="2744788"/>
          <p14:tracePt t="165489" x="3409950" y="2744788"/>
          <p14:tracePt t="165495" x="3400425" y="2744788"/>
          <p14:tracePt t="165504" x="3386138" y="2744788"/>
          <p14:tracePt t="165510" x="3375025" y="2744788"/>
          <p14:tracePt t="165519" x="3365500" y="2744788"/>
          <p14:tracePt t="165525" x="3355975" y="2744788"/>
          <p14:tracePt t="165534" x="3340100" y="2744788"/>
          <p14:tracePt t="165542" x="3335338" y="2744788"/>
          <p14:tracePt t="165549" x="3330575" y="2744788"/>
          <p14:tracePt t="165558" x="3325813" y="2744788"/>
          <p14:tracePt t="165563" x="3321050" y="2744788"/>
          <p14:tracePt t="165572" x="3306763" y="2749550"/>
          <p14:tracePt t="165580" x="3300413" y="2749550"/>
          <p14:tracePt t="165588" x="3290888" y="2754313"/>
          <p14:tracePt t="165596" x="3276600" y="2754313"/>
          <p14:tracePt t="165604" x="3260725" y="2759075"/>
          <p14:tracePt t="165612" x="3255963" y="2763838"/>
          <p14:tracePt t="165619" x="3251200" y="2763838"/>
          <p14:tracePt t="165626" x="3246438" y="2773363"/>
          <p14:tracePt t="165642" x="3241675" y="2773363"/>
          <p14:tracePt t="165650" x="3236913" y="2784475"/>
          <p14:tracePt t="165658" x="3221038" y="2789238"/>
          <p14:tracePt t="165666" x="3206750" y="2798763"/>
          <p14:tracePt t="165674" x="3192463" y="2813050"/>
          <p14:tracePt t="165680" x="3181350" y="2819400"/>
          <p14:tracePt t="165689" x="3167063" y="2833688"/>
          <p14:tracePt t="165695" x="3152775" y="2847975"/>
          <p14:tracePt t="165705" x="3136900" y="2852738"/>
          <p14:tracePt t="165711" x="3122613" y="2868613"/>
          <p14:tracePt t="165721" x="3113088" y="2873375"/>
          <p14:tracePt t="165725" x="3097213" y="2887663"/>
          <p14:tracePt t="165734" x="3092450" y="2892425"/>
          <p14:tracePt t="165741" x="3082925" y="2892425"/>
          <p14:tracePt t="165749" x="3078163" y="2898775"/>
          <p14:tracePt t="165765" x="3073400" y="2898775"/>
          <p14:tracePt t="165774" x="3068638" y="2908300"/>
          <p14:tracePt t="165790" x="3062288" y="2913063"/>
          <p14:tracePt t="165800" x="3057525" y="2917825"/>
          <p14:tracePt t="165808" x="3043238" y="2917825"/>
          <p14:tracePt t="165816" x="3038475" y="2932113"/>
          <p14:tracePt t="165824" x="3022600" y="2932113"/>
          <p14:tracePt t="165831" x="3017838" y="2938463"/>
          <p14:tracePt t="165838" x="3013075" y="2943225"/>
          <p14:tracePt t="165846" x="3008313" y="2947988"/>
          <p14:tracePt t="165855" x="2994025" y="2952750"/>
          <p14:tracePt t="165862" x="2982913" y="2962275"/>
          <p14:tracePt t="165869" x="2968625" y="2971800"/>
          <p14:tracePt t="165878" x="2954338" y="2982913"/>
          <p14:tracePt t="165885" x="2947988" y="2987675"/>
          <p14:tracePt t="165892" x="2938463" y="2992438"/>
          <p14:tracePt t="165899" x="2928938" y="2997200"/>
          <p14:tracePt t="165908" x="2924175" y="3006725"/>
          <p14:tracePt t="165916" x="2919413" y="3011488"/>
          <p14:tracePt t="165928" x="2914650" y="3017838"/>
          <p14:tracePt t="165940" x="2908300" y="3022600"/>
          <p14:tracePt t="165956" x="2908300" y="3027363"/>
          <p14:tracePt t="165958" x="2908300" y="3032125"/>
          <p14:tracePt t="165965" x="2903538" y="3036888"/>
          <p14:tracePt t="165974" x="2903538" y="3041650"/>
          <p14:tracePt t="165981" x="2898775" y="3051175"/>
          <p14:tracePt t="165991" x="2889250" y="3057525"/>
          <p14:tracePt t="165998" x="2889250" y="3067050"/>
          <p14:tracePt t="166004" x="2884488" y="3081338"/>
          <p14:tracePt t="166012" x="2868613" y="3097213"/>
          <p14:tracePt t="166019" x="2863850" y="3106738"/>
          <p14:tracePt t="166027" x="2854325" y="3121025"/>
          <p14:tracePt t="166036" x="2849563" y="3136900"/>
          <p14:tracePt t="166044" x="2844800" y="3151188"/>
          <p14:tracePt t="166053" x="2844800" y="3160713"/>
          <p14:tracePt t="166058" x="2840038" y="3160713"/>
          <p14:tracePt t="166066" x="2840038" y="3176588"/>
          <p14:tracePt t="166086" x="2840038" y="3181350"/>
          <p14:tracePt t="166097" x="2828925" y="3186113"/>
          <p14:tracePt t="166106" x="2828925" y="3195638"/>
          <p14:tracePt t="166112" x="2828925" y="3209925"/>
          <p14:tracePt t="166121" x="2824163" y="3216275"/>
          <p14:tracePt t="166128" x="2819400" y="3230563"/>
          <p14:tracePt t="166136" x="2814638" y="3240088"/>
          <p14:tracePt t="166143" x="2805113" y="3255963"/>
          <p14:tracePt t="166153" x="2800350" y="3270250"/>
          <p14:tracePt t="166159" x="2795588" y="3275013"/>
          <p14:tracePt t="166165" x="2795588" y="3279775"/>
          <p14:tracePt t="166174" x="2789238" y="3295650"/>
          <p14:tracePt t="166182" x="2789238" y="3300413"/>
          <p14:tracePt t="166190" x="2779713" y="3300413"/>
          <p14:tracePt t="166198" x="2779713" y="3309938"/>
          <p14:tracePt t="166206" x="2774950" y="3314700"/>
          <p14:tracePt t="166214" x="2774950" y="3319463"/>
          <p14:tracePt t="166223" x="2770188" y="3335338"/>
          <p14:tracePt t="166228" x="2765425" y="3340100"/>
          <p14:tracePt t="166236" x="2765425" y="3349625"/>
          <p14:tracePt t="166244" x="2749550" y="3359150"/>
          <p14:tracePt t="166252" x="2744788" y="3375025"/>
          <p14:tracePt t="166259" x="2735263" y="3384550"/>
          <p14:tracePt t="166269" x="2730500" y="3398838"/>
          <p14:tracePt t="166276" x="2725738" y="3414713"/>
          <p14:tracePt t="166283" x="2709863" y="3429000"/>
          <p14:tracePt t="166291" x="2709863" y="3438525"/>
          <p14:tracePt t="166297" x="2705100" y="3454400"/>
          <p14:tracePt t="166306" x="2705100" y="3459163"/>
          <p14:tracePt t="166314" x="2695575" y="3468688"/>
          <p14:tracePt t="166322" x="2690813" y="3482975"/>
          <p14:tracePt t="166330" x="2686050" y="3489325"/>
          <p14:tracePt t="166336" x="2681288" y="3503613"/>
          <p14:tracePt t="166343" x="2681288" y="3513138"/>
          <p14:tracePt t="166352" x="2670175" y="3529013"/>
          <p14:tracePt t="166359" x="2670175" y="3543300"/>
          <p14:tracePt t="166369" x="2670175" y="3552825"/>
          <p14:tracePt t="166376" x="2665413" y="3568700"/>
          <p14:tracePt t="166384" x="2665413" y="3573463"/>
          <p14:tracePt t="166438" x="2665413" y="3578225"/>
          <p14:tracePt t="166468" x="2665413" y="3592513"/>
          <p14:tracePt t="166476" x="2681288" y="3608388"/>
          <p14:tracePt t="166484" x="2695575" y="3617913"/>
          <p14:tracePt t="166492" x="2709863" y="3632200"/>
          <p14:tracePt t="166497" x="2720975" y="3648075"/>
          <p14:tracePt t="166506" x="2735263" y="3662363"/>
          <p14:tracePt t="166515" x="2749550" y="3676650"/>
          <p14:tracePt t="166522" x="2765425" y="3681413"/>
          <p14:tracePt t="166530" x="2770188" y="3697288"/>
          <p14:tracePt t="166538" x="2784475" y="3702050"/>
          <p14:tracePt t="166546" x="2800350" y="3711575"/>
          <p14:tracePt t="166553" x="2809875" y="3716338"/>
          <p14:tracePt t="166559" x="2824163" y="3732213"/>
          <p14:tracePt t="166569" x="2840038" y="3746500"/>
          <p14:tracePt t="166577" x="2868613" y="3760788"/>
          <p14:tracePt t="166584" x="2919413" y="3781425"/>
          <p14:tracePt t="166592" x="2973388" y="3795713"/>
          <p14:tracePt t="166600" x="3033713" y="3816350"/>
          <p14:tracePt t="166608" x="3087688" y="3825875"/>
          <p14:tracePt t="166614" x="3141663" y="3835400"/>
          <p14:tracePt t="166622" x="3171825" y="3846513"/>
          <p14:tracePt t="166629" x="3197225" y="3851275"/>
          <p14:tracePt t="166639" x="3206750" y="3851275"/>
          <p14:tracePt t="166718" x="3211513" y="3851275"/>
          <p14:tracePt t="166730" x="3211513" y="3856038"/>
          <p14:tracePt t="166742" x="3216275" y="3856038"/>
          <p14:tracePt t="166751" x="3227388" y="3860800"/>
          <p14:tracePt t="166765" x="3232150" y="3860800"/>
          <p14:tracePt t="166772" x="3232150" y="3865563"/>
          <p14:tracePt t="166801" x="0" y="0"/>
        </p14:tracePtLst>
        <p14:tracePtLst>
          <p14:tracePt t="206761" x="3668713" y="3573463"/>
          <p14:tracePt t="206821" x="3668713" y="3568700"/>
          <p14:tracePt t="206899" x="3668713" y="3562350"/>
          <p14:tracePt t="206912" x="3673475" y="3557588"/>
          <p14:tracePt t="206920" x="3678238" y="3548063"/>
          <p14:tracePt t="206927" x="3694113" y="3533775"/>
          <p14:tracePt t="206934" x="3708400" y="3517900"/>
          <p14:tracePt t="206950" x="3713163" y="3503613"/>
          <p14:tracePt t="206951" x="3727450" y="3498850"/>
          <p14:tracePt t="206957" x="3733800" y="3482975"/>
          <p14:tracePt t="206967" x="3733800" y="3478213"/>
          <p14:tracePt t="206973" x="3738563" y="3463925"/>
          <p14:tracePt t="206980" x="3748088" y="3454400"/>
          <p14:tracePt t="206987" x="3752850" y="3438525"/>
          <p14:tracePt t="206997" x="3757613" y="3424238"/>
          <p14:tracePt t="207003" x="3767138" y="3414713"/>
          <p14:tracePt t="207012" x="3773488" y="3398838"/>
          <p14:tracePt t="207020" x="3778250" y="3384550"/>
          <p14:tracePt t="207027" x="3787775" y="3368675"/>
          <p14:tracePt t="207034" x="3787775" y="3359150"/>
          <p14:tracePt t="207041" x="3792538" y="3344863"/>
          <p14:tracePt t="207050" x="3792538" y="3328988"/>
          <p14:tracePt t="207057" x="3802063" y="3319463"/>
          <p14:tracePt t="207067" x="3802063" y="3305175"/>
          <p14:tracePt t="207073" x="3802063" y="3295650"/>
          <p14:tracePt t="207082" x="3802063" y="3279775"/>
          <p14:tracePt t="207087" x="3802063" y="3270250"/>
          <p14:tracePt t="207097" x="3802063" y="3255963"/>
          <p14:tracePt t="207103" x="3802063" y="3240088"/>
          <p14:tracePt t="207113" x="3802063" y="3230563"/>
          <p14:tracePt t="207120" x="3802063" y="3216275"/>
          <p14:tracePt t="207127" x="3802063" y="3209925"/>
          <p14:tracePt t="207136" x="3797300" y="3200400"/>
          <p14:tracePt t="207144" x="3792538" y="3190875"/>
          <p14:tracePt t="207151" x="3792538" y="3181350"/>
          <p14:tracePt t="207158" x="3787775" y="3176588"/>
          <p14:tracePt t="207166" x="3787775" y="3165475"/>
          <p14:tracePt t="207173" x="3783013" y="3155950"/>
          <p14:tracePt t="207182" x="3778250" y="3146425"/>
          <p14:tracePt t="207190" x="3767138" y="3141663"/>
          <p14:tracePt t="207200" x="3757613" y="3125788"/>
          <p14:tracePt t="207203" x="3752850" y="3121025"/>
          <p14:tracePt t="207214" x="3738563" y="3101975"/>
          <p14:tracePt t="207220" x="3733800" y="3086100"/>
          <p14:tracePt t="207227" x="3717925" y="3076575"/>
          <p14:tracePt t="207236" x="3703638" y="3062288"/>
          <p14:tracePt t="207244" x="3687763" y="3046413"/>
          <p14:tracePt t="207252" x="3673475" y="3032125"/>
          <p14:tracePt t="207257" x="3663950" y="3017838"/>
          <p14:tracePt t="207267" x="3648075" y="3001963"/>
          <p14:tracePt t="207274" x="3633788" y="2987675"/>
          <p14:tracePt t="207282" x="3619500" y="2978150"/>
          <p14:tracePt t="207290" x="3603625" y="2962275"/>
          <p14:tracePt t="207298" x="3589338" y="2947988"/>
          <p14:tracePt t="207305" x="3579813" y="2943225"/>
          <p14:tracePt t="207314" x="3568700" y="2927350"/>
          <p14:tracePt t="207320" x="3563938" y="2927350"/>
          <p14:tracePt t="207328" x="3559175" y="2922588"/>
          <p14:tracePt t="207340" x="3554413" y="2913063"/>
          <p14:tracePt t="207347" x="3549650" y="2903538"/>
          <p14:tracePt t="207356" x="3540125" y="2898775"/>
          <p14:tracePt t="207364" x="3529013" y="2882900"/>
          <p14:tracePt t="207370" x="3514725" y="2868613"/>
          <p14:tracePt t="207378" x="3509963" y="2859088"/>
          <p14:tracePt t="207386" x="3505200" y="2852738"/>
          <p14:tracePt t="207393" x="3494088" y="2843213"/>
          <p14:tracePt t="207402" x="3489325" y="2838450"/>
          <p14:tracePt t="207409" x="3484563" y="2833688"/>
          <p14:tracePt t="207418" x="3479800" y="2828925"/>
          <p14:tracePt t="207518" x="3475038" y="2824163"/>
          <p14:tracePt t="207525" x="3460750" y="2808288"/>
          <p14:tracePt t="207533" x="3444875" y="2794000"/>
          <p14:tracePt t="207539" x="3435350" y="2789238"/>
          <p14:tracePt t="207548" x="3421063" y="2784475"/>
          <p14:tracePt t="207556" x="3414713" y="2768600"/>
          <p14:tracePt t="207564" x="3400425" y="2763838"/>
          <p14:tracePt t="207572" x="3386138" y="2754313"/>
          <p14:tracePt t="207580" x="3370263" y="2749550"/>
          <p14:tracePt t="207586" x="3360738" y="2733675"/>
          <p14:tracePt t="207593" x="3346450" y="2728913"/>
          <p14:tracePt t="207602" x="3330575" y="2719388"/>
          <p14:tracePt t="207610" x="3316288" y="2714625"/>
          <p14:tracePt t="207619" x="3306763" y="2709863"/>
          <p14:tracePt t="207625" x="3290888" y="2709863"/>
          <p14:tracePt t="207634" x="3276600" y="2698750"/>
          <p14:tracePt t="207639" x="3267075" y="2698750"/>
          <p14:tracePt t="207648" x="3260725" y="2698750"/>
          <p14:tracePt t="207656" x="3251200" y="2693988"/>
          <p14:tracePt t="207663" x="3246438" y="2693988"/>
          <p14:tracePt t="207671" x="3241675" y="2693988"/>
          <p14:tracePt t="207680" x="3236913" y="2693988"/>
          <p14:tracePt t="207687" x="3227388" y="2693988"/>
          <p14:tracePt t="207705" x="3216275" y="2693988"/>
          <p14:tracePt t="207715" x="3216275" y="2698750"/>
          <p14:tracePt t="207726" x="3211513" y="2698750"/>
          <p14:tracePt t="207734" x="3206750" y="2709863"/>
          <p14:tracePt t="207742" x="3197225" y="2714625"/>
          <p14:tracePt t="207750" x="3192463" y="2714625"/>
          <p14:tracePt t="207756" x="3176588" y="2724150"/>
          <p14:tracePt t="207764" x="3157538" y="2724150"/>
          <p14:tracePt t="207771" x="3132138" y="2733675"/>
          <p14:tracePt t="207781" x="3101975" y="2738438"/>
          <p14:tracePt t="207788" x="3082925" y="2738438"/>
          <p14:tracePt t="207797" x="3062288" y="2738438"/>
          <p14:tracePt t="207803" x="3027363" y="2749550"/>
          <p14:tracePt t="207810" x="3017838" y="2754313"/>
          <p14:tracePt t="207818" x="3003550" y="2754313"/>
          <p14:tracePt t="207825" x="2987675" y="2763838"/>
          <p14:tracePt t="207835" x="2978150" y="2768600"/>
          <p14:tracePt t="207841" x="2973388" y="2773363"/>
          <p14:tracePt t="207850" x="2959100" y="2773363"/>
          <p14:tracePt t="207858" x="2943225" y="2784475"/>
          <p14:tracePt t="207867" x="2938463" y="2789238"/>
          <p14:tracePt t="207871" x="2928938" y="2794000"/>
          <p14:tracePt t="207880" x="2924175" y="2798763"/>
          <p14:tracePt t="207888" x="2908300" y="2803525"/>
          <p14:tracePt t="207897" x="2894013" y="2813050"/>
          <p14:tracePt t="207903" x="2884488" y="2819400"/>
          <p14:tracePt t="207914" x="2868613" y="2824163"/>
          <p14:tracePt t="207920" x="2854325" y="2838450"/>
          <p14:tracePt t="207926" x="2840038" y="2847975"/>
          <p14:tracePt t="207936" x="2828925" y="2852738"/>
          <p14:tracePt t="207942" x="2819400" y="2859088"/>
          <p14:tracePt t="207950" x="2809875" y="2859088"/>
          <p14:tracePt t="207958" x="2805113" y="2863850"/>
          <p14:tracePt t="207967" x="2800350" y="2868613"/>
          <p14:tracePt t="207973" x="2784475" y="2882900"/>
          <p14:tracePt t="207980" x="2770188" y="2898775"/>
          <p14:tracePt t="207988" x="2760663" y="2913063"/>
          <p14:tracePt t="207997" x="2744788" y="2927350"/>
          <p14:tracePt t="208003" x="2720975" y="2943225"/>
          <p14:tracePt t="208013" x="2705100" y="2952750"/>
          <p14:tracePt t="208020" x="2686050" y="2967038"/>
          <p14:tracePt t="208027" x="2670175" y="2982913"/>
          <p14:tracePt t="208035" x="2651125" y="2997200"/>
          <p14:tracePt t="208041" x="2625725" y="3011488"/>
          <p14:tracePt t="208050" x="2611438" y="3027363"/>
          <p14:tracePt t="208057" x="2595563" y="3041650"/>
          <p14:tracePt t="208067" x="2586038" y="3057525"/>
          <p14:tracePt t="208073" x="2571750" y="3071813"/>
          <p14:tracePt t="208083" x="2555875" y="3090863"/>
          <p14:tracePt t="208087" x="2541588" y="3106738"/>
          <p14:tracePt t="208097" x="2527300" y="3125788"/>
          <p14:tracePt t="208103" x="2506663" y="3170238"/>
          <p14:tracePt t="208111" x="2501900" y="3200400"/>
          <p14:tracePt t="208120" x="2487613" y="3235325"/>
          <p14:tracePt t="208128" x="2476500" y="3244850"/>
          <p14:tracePt t="208136" x="2471738" y="3260725"/>
          <p14:tracePt t="208142" x="2466975" y="3275013"/>
          <p14:tracePt t="208150" x="2457450" y="3289300"/>
          <p14:tracePt t="208157" x="2452688" y="3300413"/>
          <p14:tracePt t="208168" x="2452688" y="3314700"/>
          <p14:tracePt t="208173" x="2443163" y="3328988"/>
          <p14:tracePt t="208183" x="2443163" y="3340100"/>
          <p14:tracePt t="208190" x="2443163" y="3354388"/>
          <p14:tracePt t="208196" x="2436813" y="3363913"/>
          <p14:tracePt t="208203" x="2436813" y="3379788"/>
          <p14:tracePt t="208211" x="2436813" y="3394075"/>
          <p14:tracePt t="208219" x="2436813" y="3403600"/>
          <p14:tracePt t="208227" x="2436813" y="3419475"/>
          <p14:tracePt t="208236" x="2436813" y="3429000"/>
          <p14:tracePt t="208243" x="2436813" y="3443288"/>
          <p14:tracePt t="208250" x="2447925" y="3459163"/>
          <p14:tracePt t="208259" x="2447925" y="3468688"/>
          <p14:tracePt t="208266" x="2447925" y="3473450"/>
          <p14:tracePt t="208273" x="2452688" y="3489325"/>
          <p14:tracePt t="208282" x="2466975" y="3503613"/>
          <p14:tracePt t="208291" x="2471738" y="3513138"/>
          <p14:tracePt t="208299" x="2487613" y="3522663"/>
          <p14:tracePt t="208306" x="2501900" y="3538538"/>
          <p14:tracePt t="208311" x="2516188" y="3552825"/>
          <p14:tracePt t="208321" x="2532063" y="3562350"/>
          <p14:tracePt t="208330" x="2541588" y="3573463"/>
          <p14:tracePt t="208337" x="2555875" y="3578225"/>
          <p14:tracePt t="208344" x="2571750" y="3592513"/>
          <p14:tracePt t="208352" x="2586038" y="3597275"/>
          <p14:tracePt t="208361" x="2590800" y="3602038"/>
          <p14:tracePt t="208366" x="2601913" y="3613150"/>
          <p14:tracePt t="208374" x="2616200" y="3627438"/>
          <p14:tracePt t="208382" x="2630488" y="3632200"/>
          <p14:tracePt t="208391" x="2651125" y="3648075"/>
          <p14:tracePt t="208400" x="2686050" y="3662363"/>
          <p14:tracePt t="208405" x="2714625" y="3676650"/>
          <p14:tracePt t="208413" x="2774950" y="3697288"/>
          <p14:tracePt t="208420" x="2805113" y="3706813"/>
          <p14:tracePt t="208430" x="2849563" y="3716338"/>
          <p14:tracePt t="208437" x="2894013" y="3732213"/>
          <p14:tracePt t="208444" x="2933700" y="3741738"/>
          <p14:tracePt t="208452" x="2978150" y="3751263"/>
          <p14:tracePt t="208459" x="2998788" y="3751263"/>
          <p14:tracePt t="208468" x="3022600" y="3751263"/>
          <p14:tracePt t="208473" x="3033713" y="3751263"/>
          <p14:tracePt t="208485" x="3052763" y="3751263"/>
          <p14:tracePt t="208491" x="3068638" y="3751263"/>
          <p14:tracePt t="208500" x="3082925" y="3751263"/>
          <p14:tracePt t="208506" x="3092450" y="3751263"/>
          <p14:tracePt t="208513" x="3113088" y="3751263"/>
          <p14:tracePt t="208522" x="3127375" y="3751263"/>
          <p14:tracePt t="208530" x="3148013" y="3751263"/>
          <p14:tracePt t="208536" x="3167063" y="3751263"/>
          <p14:tracePt t="208544" x="3206750" y="3751263"/>
          <p14:tracePt t="208553" x="3251200" y="3746500"/>
          <p14:tracePt t="208562" x="3306763" y="3746500"/>
          <p14:tracePt t="208569" x="3360738" y="3736975"/>
          <p14:tracePt t="208575" x="3414713" y="3727450"/>
          <p14:tracePt t="208582" x="3484563" y="3706813"/>
          <p14:tracePt t="208589" x="3544888" y="3697288"/>
          <p14:tracePt t="208599" x="3598863" y="3676650"/>
          <p14:tracePt t="208605" x="3659188" y="3662363"/>
          <p14:tracePt t="208616" x="3713163" y="3652838"/>
          <p14:tracePt t="208622" x="3767138" y="3632200"/>
          <p14:tracePt t="208634" x="3817938" y="3613150"/>
          <p14:tracePt t="208637" x="3871913" y="3592513"/>
          <p14:tracePt t="208644" x="3932238" y="3578225"/>
          <p14:tracePt t="208651" x="3976688" y="3557588"/>
          <p14:tracePt t="208662" x="4021138" y="3538538"/>
          <p14:tracePt t="208668" x="4075113" y="3522663"/>
          <p14:tracePt t="208676" x="4110038" y="3503613"/>
          <p14:tracePt t="208684" x="4130675" y="3489325"/>
          <p14:tracePt t="208689" x="4154488" y="3473450"/>
          <p14:tracePt t="208698" x="4170363" y="3459163"/>
          <p14:tracePt t="208706" x="4179888" y="3449638"/>
          <p14:tracePt t="208714" x="4189413" y="3438525"/>
          <p14:tracePt t="208723" x="4198938" y="3433763"/>
          <p14:tracePt t="208734" x="4205288" y="3419475"/>
          <p14:tracePt t="208738" x="4214813" y="3408363"/>
          <p14:tracePt t="208744" x="4219575" y="3403600"/>
          <p14:tracePt t="208752" x="4219575" y="3389313"/>
          <p14:tracePt t="208763" x="4224338" y="3375025"/>
          <p14:tracePt t="208769" x="4224338" y="3363913"/>
          <p14:tracePt t="208776" x="4224338" y="3349625"/>
          <p14:tracePt t="208784" x="4233863" y="3340100"/>
          <p14:tracePt t="208792" x="4233863" y="3324225"/>
          <p14:tracePt t="208800" x="4233863" y="3309938"/>
          <p14:tracePt t="208805" x="4233863" y="3289300"/>
          <p14:tracePt t="208813" x="4233863" y="3279775"/>
          <p14:tracePt t="208822" x="4233863" y="3265488"/>
          <p14:tracePt t="208831" x="4233863" y="3249613"/>
          <p14:tracePt t="208838" x="4233863" y="3240088"/>
          <p14:tracePt t="208847" x="4233863" y="3225800"/>
          <p14:tracePt t="208854" x="4233863" y="3216275"/>
          <p14:tracePt t="208861" x="4229100" y="3190875"/>
          <p14:tracePt t="208868" x="4224338" y="3170238"/>
          <p14:tracePt t="208876" x="4210050" y="3151188"/>
          <p14:tracePt t="208884" x="4198938" y="3136900"/>
          <p14:tracePt t="208893" x="4184650" y="3111500"/>
          <p14:tracePt t="208901" x="4175125" y="3097213"/>
          <p14:tracePt t="208908" x="4159250" y="3086100"/>
          <p14:tracePt t="208913" x="4144963" y="3071813"/>
          <p14:tracePt t="208921" x="4130675" y="3057525"/>
          <p14:tracePt t="208934" x="4114800" y="3041650"/>
          <p14:tracePt t="208938" x="4100513" y="3027363"/>
          <p14:tracePt t="208946" x="4086225" y="3011488"/>
          <p14:tracePt t="208955" x="4079875" y="3001963"/>
          <p14:tracePt t="208965" x="4065588" y="2987675"/>
          <p14:tracePt t="208970" x="4056063" y="2978150"/>
          <p14:tracePt t="208976" x="4046538" y="2967038"/>
          <p14:tracePt t="208984" x="4030663" y="2957513"/>
          <p14:tracePt t="208991" x="4021138" y="2952750"/>
          <p14:tracePt t="209001" x="4006850" y="2938463"/>
          <p14:tracePt t="209007" x="3990975" y="2932113"/>
          <p14:tracePt t="209017" x="3976688" y="2917825"/>
          <p14:tracePt t="209023" x="3960813" y="2903538"/>
          <p14:tracePt t="209033" x="3951288" y="2898775"/>
          <p14:tracePt t="209037" x="3925888" y="2887663"/>
          <p14:tracePt t="209047" x="3897313" y="2873375"/>
          <p14:tracePt t="209053" x="3876675" y="2868613"/>
          <p14:tracePt t="209065" x="3841750" y="2847975"/>
          <p14:tracePt t="209070" x="3797300" y="2833688"/>
          <p14:tracePt t="209075" x="3767138" y="2813050"/>
          <p14:tracePt t="209084" x="3733800" y="2808288"/>
          <p14:tracePt t="209093" x="3713163" y="2794000"/>
          <p14:tracePt t="209101" x="3687763" y="2779713"/>
          <p14:tracePt t="209108" x="3668713" y="2768600"/>
          <p14:tracePt t="209116" x="3648075" y="2763838"/>
          <p14:tracePt t="209126" x="3633788" y="2759075"/>
          <p14:tracePt t="209132" x="3608388" y="2749550"/>
          <p14:tracePt t="209137" x="3589338" y="2744788"/>
          <p14:tracePt t="209145" x="3568700" y="2733675"/>
          <p14:tracePt t="209153" x="3554413" y="2733675"/>
          <p14:tracePt t="209165" x="3533775" y="2728913"/>
          <p14:tracePt t="209170" x="3519488" y="2728913"/>
          <p14:tracePt t="209178" x="3500438" y="2728913"/>
          <p14:tracePt t="209184" x="3484563" y="2728913"/>
          <p14:tracePt t="209191" x="3475038" y="2728913"/>
          <p14:tracePt t="209200" x="3460750" y="2728913"/>
          <p14:tracePt t="209207" x="3449638" y="2728913"/>
          <p14:tracePt t="209216" x="3435350" y="2728913"/>
          <p14:tracePt t="209225" x="3425825" y="2728913"/>
          <p14:tracePt t="209234" x="3414713" y="2728913"/>
          <p14:tracePt t="209237" x="3405188" y="2728913"/>
          <p14:tracePt t="209247" x="3390900" y="2728913"/>
          <p14:tracePt t="209255" x="3381375" y="2728913"/>
          <p14:tracePt t="209268" x="3365500" y="2728913"/>
          <p14:tracePt t="209271" x="3355975" y="2728913"/>
          <p14:tracePt t="209277" x="3340100" y="2728913"/>
          <p14:tracePt t="209286" x="3335338" y="2728913"/>
          <p14:tracePt t="209294" x="3330575" y="2728913"/>
          <p14:tracePt t="209507" x="0" y="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34C6-5522-4D0E-A92C-7CBFC63A4F29}"/>
              </a:ext>
            </a:extLst>
          </p:cNvPr>
          <p:cNvSpPr>
            <a:spLocks noGrp="1"/>
          </p:cNvSpPr>
          <p:nvPr>
            <p:ph type="title"/>
          </p:nvPr>
        </p:nvSpPr>
        <p:spPr>
          <a:xfrm>
            <a:off x="5317066" y="609600"/>
            <a:ext cx="5782733" cy="362407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Bayesian models running offense</a:t>
            </a:r>
          </a:p>
        </p:txBody>
      </p:sp>
      <p:pic>
        <p:nvPicPr>
          <p:cNvPr id="7" name="Picture 6" descr="A close up of a logo&#10;&#10;Description automatically generated">
            <a:extLst>
              <a:ext uri="{FF2B5EF4-FFF2-40B4-BE49-F238E27FC236}">
                <a16:creationId xmlns:a16="http://schemas.microsoft.com/office/drawing/2014/main" id="{1FEB5960-7134-46B7-B1DE-01D7E14CA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 y="380826"/>
            <a:ext cx="4334256" cy="3532803"/>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pic>
        <p:nvPicPr>
          <p:cNvPr id="5" name="Picture 4" descr="A close up of a necklace&#10;&#10;Description automatically generated">
            <a:extLst>
              <a:ext uri="{FF2B5EF4-FFF2-40B4-BE49-F238E27FC236}">
                <a16:creationId xmlns:a16="http://schemas.microsoft.com/office/drawing/2014/main" id="{5492DBAD-3AF1-42A7-AC56-1B7A4E9FD1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941" y="4233672"/>
            <a:ext cx="3600004" cy="2296367"/>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Tree>
    <p:extLst>
      <p:ext uri="{BB962C8B-B14F-4D97-AF65-F5344CB8AC3E}">
        <p14:creationId xmlns:p14="http://schemas.microsoft.com/office/powerpoint/2010/main" val="3074743189"/>
      </p:ext>
    </p:extLst>
  </p:cSld>
  <p:clrMapOvr>
    <a:masterClrMapping/>
  </p:clrMapOvr>
  <mc:AlternateContent xmlns:mc="http://schemas.openxmlformats.org/markup-compatibility/2006" xmlns:p14="http://schemas.microsoft.com/office/powerpoint/2010/main">
    <mc:Choice Requires="p14">
      <p:transition spd="slow" p14:dur="2000" advTm="247308"/>
    </mc:Choice>
    <mc:Fallback xmlns="">
      <p:transition spd="slow" advTm="247308"/>
    </mc:Fallback>
  </mc:AlternateContent>
  <p:extLst>
    <p:ext uri="{3A86A75C-4F4B-4683-9AE1-C65F6400EC91}">
      <p14:laserTraceLst xmlns:p14="http://schemas.microsoft.com/office/powerpoint/2010/main">
        <p14:tracePtLst>
          <p14:tracePt t="109338" x="1682750" y="1563688"/>
          <p14:tracePt t="109561" x="1677988" y="1558925"/>
          <p14:tracePt t="109573" x="1673225" y="1552575"/>
          <p14:tracePt t="109581" x="1673225" y="1543050"/>
          <p14:tracePt t="109590" x="1663700" y="1528763"/>
          <p14:tracePt t="109597" x="1657350" y="1524000"/>
          <p14:tracePt t="109605" x="1657350" y="1519238"/>
          <p14:tracePt t="109611" x="1652588" y="1503363"/>
          <p14:tracePt t="109627" x="1652588" y="1498600"/>
          <p14:tracePt t="109751" x="1647825" y="1493838"/>
          <p14:tracePt t="109763" x="1643063" y="1489075"/>
          <p14:tracePt t="109769" x="1633538" y="1479550"/>
          <p14:tracePt t="109777" x="1628775" y="1473200"/>
          <p14:tracePt t="109786" x="1617663" y="1468438"/>
          <p14:tracePt t="109793" x="1603375" y="1468438"/>
          <p14:tracePt t="109802" x="1598613" y="1454150"/>
          <p14:tracePt t="109808" x="1584325" y="1449388"/>
          <p14:tracePt t="109817" x="1568450" y="1444625"/>
          <p14:tracePt t="109825" x="1558925" y="1428750"/>
          <p14:tracePt t="109831" x="1544638" y="1419225"/>
          <p14:tracePt t="109839" x="1528763" y="1414463"/>
          <p14:tracePt t="109847" x="1524000" y="1409700"/>
          <p14:tracePt t="109856" x="1519238" y="1404938"/>
          <p14:tracePt t="109863" x="1503363" y="1404938"/>
          <p14:tracePt t="109872" x="1493838" y="1393825"/>
          <p14:tracePt t="109886" x="1458913" y="1389063"/>
          <p14:tracePt t="109893" x="1435100" y="1379538"/>
          <p14:tracePt t="109903" x="1414463" y="1374775"/>
          <p14:tracePt t="109909" x="1384300" y="1365250"/>
          <p14:tracePt t="109917" x="1355725" y="1358900"/>
          <p14:tracePt t="109925" x="1330325" y="1344613"/>
          <p14:tracePt t="109933" x="1311275" y="1335088"/>
          <p14:tracePt t="109939" x="1285875" y="1319213"/>
          <p14:tracePt t="109946" x="1265238" y="1319213"/>
          <p14:tracePt t="109955" x="1246188" y="1314450"/>
          <p14:tracePt t="109963" x="1231900" y="1314450"/>
          <p14:tracePt t="109972" x="1216025" y="1314450"/>
          <p14:tracePt t="109979" x="1206500" y="1314450"/>
          <p14:tracePt t="109988" x="1201738" y="1314450"/>
          <p14:tracePt t="110006" x="1196975" y="1314450"/>
          <p14:tracePt t="110022" x="1185863" y="1314450"/>
          <p14:tracePt t="110029" x="1181100" y="1314450"/>
          <p14:tracePt t="110038" x="1176338" y="1319213"/>
          <p14:tracePt t="110045" x="1166813" y="1330325"/>
          <p14:tracePt t="110052" x="1162050" y="1335088"/>
          <p14:tracePt t="110059" x="1146175" y="1344613"/>
          <p14:tracePt t="110069" x="1131888" y="1358900"/>
          <p14:tracePt t="110075" x="1117600" y="1365250"/>
          <p14:tracePt t="110083" x="1106488" y="1379538"/>
          <p14:tracePt t="110091" x="1092200" y="1393825"/>
          <p14:tracePt t="110099" x="1077913" y="1409700"/>
          <p14:tracePt t="110105" x="1066800" y="1428750"/>
          <p14:tracePt t="110113" x="1062038" y="1444625"/>
          <p14:tracePt t="110122" x="1057275" y="1458913"/>
          <p14:tracePt t="110129" x="1057275" y="1468438"/>
          <p14:tracePt t="110138" x="1057275" y="1484313"/>
          <p14:tracePt t="110145" x="1057275" y="1498600"/>
          <p14:tracePt t="110154" x="1062038" y="1508125"/>
          <p14:tracePt t="110159" x="1077913" y="1524000"/>
          <p14:tracePt t="110170" x="1092200" y="1538288"/>
          <p14:tracePt t="110175" x="1096963" y="1552575"/>
          <p14:tracePt t="110183" x="1106488" y="1568450"/>
          <p14:tracePt t="110191" x="1111250" y="1577975"/>
          <p14:tracePt t="110199" x="1122363" y="1592263"/>
          <p14:tracePt t="110207" x="1122363" y="1608138"/>
          <p14:tracePt t="110213" x="1127125" y="1617663"/>
          <p14:tracePt t="110221" x="1131888" y="1627188"/>
          <p14:tracePt t="110229" x="1131888" y="1638300"/>
          <p14:tracePt t="110238" x="1136650" y="1643063"/>
          <p14:tracePt t="110245" x="1141413" y="1643063"/>
          <p14:tracePt t="110254" x="1150938" y="1657350"/>
          <p14:tracePt t="110261" x="1150938" y="1662113"/>
          <p14:tracePt t="110269" x="1162050" y="1666875"/>
          <p14:tracePt t="110275" x="1162050" y="1671638"/>
          <p14:tracePt t="110283" x="1166813" y="1687513"/>
          <p14:tracePt t="110291" x="1181100" y="1692275"/>
          <p14:tracePt t="110299" x="1196975" y="1706563"/>
          <p14:tracePt t="110307" x="1201738" y="1711325"/>
          <p14:tracePt t="110315" x="1216025" y="1727200"/>
          <p14:tracePt t="110322" x="1225550" y="1736725"/>
          <p14:tracePt t="110329" x="1241425" y="1751013"/>
          <p14:tracePt t="110338" x="1255713" y="1766888"/>
          <p14:tracePt t="110344" x="1271588" y="1781175"/>
          <p14:tracePt t="110354" x="1285875" y="1797050"/>
          <p14:tracePt t="110361" x="1300163" y="1811338"/>
          <p14:tracePt t="110369" x="1311275" y="1816100"/>
          <p14:tracePt t="110375" x="1325563" y="1820863"/>
          <p14:tracePt t="110386" x="1330325" y="1825625"/>
          <p14:tracePt t="110391" x="1330325" y="1836738"/>
          <p14:tracePt t="110399" x="1335088" y="1841500"/>
          <p14:tracePt t="110415" x="1344613" y="1841500"/>
          <p14:tracePt t="110423" x="1350963" y="1841500"/>
          <p14:tracePt t="110431" x="1355725" y="1841500"/>
          <p14:tracePt t="110438" x="1365250" y="1830388"/>
          <p14:tracePt t="110445" x="1374775" y="1830388"/>
          <p14:tracePt t="110454" x="1384300" y="1825625"/>
          <p14:tracePt t="110462" x="1400175" y="1820863"/>
          <p14:tracePt t="110468" x="1409700" y="1811338"/>
          <p14:tracePt t="110481" x="1419225" y="1811338"/>
          <p14:tracePt t="110487" x="1423988" y="1811338"/>
          <p14:tracePt t="110499" x="1430338" y="1811338"/>
          <p14:tracePt t="110507" x="1435100" y="1811338"/>
          <p14:tracePt t="110515" x="1439863" y="1811338"/>
          <p14:tracePt t="110524" x="1454150" y="1811338"/>
          <p14:tracePt t="110531" x="1463675" y="1811338"/>
          <p14:tracePt t="110538" x="1479550" y="1816100"/>
          <p14:tracePt t="110545" x="1498600" y="1820863"/>
          <p14:tracePt t="110554" x="1514475" y="1820863"/>
          <p14:tracePt t="110561" x="1533525" y="1820863"/>
          <p14:tracePt t="110569" x="1549400" y="1820863"/>
          <p14:tracePt t="110577" x="1554163" y="1820863"/>
          <p14:tracePt t="110790" x="0" y="0"/>
        </p14:tracePtLst>
        <p14:tracePtLst>
          <p14:tracePt t="111376" x="1316038" y="1727200"/>
          <p14:tracePt t="111499" x="1316038" y="1722438"/>
          <p14:tracePt t="111553" x="1304925" y="1722438"/>
          <p14:tracePt t="111565" x="1300163" y="1722438"/>
          <p14:tracePt t="111575" x="1290638" y="1722438"/>
          <p14:tracePt t="111580" x="1271588" y="1722438"/>
          <p14:tracePt t="111588" x="1255713" y="1722438"/>
          <p14:tracePt t="111595" x="1246188" y="1722438"/>
          <p14:tracePt t="111603" x="1231900" y="1722438"/>
          <p14:tracePt t="111610" x="1216025" y="1722438"/>
          <p14:tracePt t="111619" x="1206500" y="1722438"/>
          <p14:tracePt t="111627" x="1190625" y="1722438"/>
          <p14:tracePt t="111635" x="1181100" y="1722438"/>
          <p14:tracePt t="111642" x="1166813" y="1722438"/>
          <p14:tracePt t="111649" x="1157288" y="1722438"/>
          <p14:tracePt t="111657" x="1141413" y="1722438"/>
          <p14:tracePt t="111665" x="1127125" y="1722438"/>
          <p14:tracePt t="111673" x="1117600" y="1722438"/>
          <p14:tracePt t="111681" x="1111250" y="1722438"/>
          <p14:tracePt t="111691" x="1106488" y="1722438"/>
          <p14:tracePt t="111699" x="1101725" y="1722438"/>
          <p14:tracePt t="111707" x="1092200" y="1722438"/>
          <p14:tracePt t="111715" x="1082675" y="1727200"/>
          <p14:tracePt t="111723" x="1066800" y="1736725"/>
          <p14:tracePt t="111731" x="1052513" y="1741488"/>
          <p14:tracePt t="111739" x="1042988" y="1746250"/>
          <p14:tracePt t="111745" x="1027113" y="1746250"/>
          <p14:tracePt t="111754" x="1012825" y="1757363"/>
          <p14:tracePt t="111760" x="1008063" y="1757363"/>
          <p14:tracePt t="111769" x="998538" y="1762125"/>
          <p14:tracePt t="111777" x="992188" y="1762125"/>
          <p14:tracePt t="111786" x="982663" y="1766888"/>
          <p14:tracePt t="111793" x="977900" y="1766888"/>
          <p14:tracePt t="111799" x="973138" y="1771650"/>
          <p14:tracePt t="111807" x="968375" y="1771650"/>
          <p14:tracePt t="111815" x="963613" y="1771650"/>
          <p14:tracePt t="111823" x="947738" y="1785938"/>
          <p14:tracePt t="111831" x="942975" y="1790700"/>
          <p14:tracePt t="111840" x="933450" y="1806575"/>
          <p14:tracePt t="111847" x="919163" y="1811338"/>
          <p14:tracePt t="111854" x="903288" y="1816100"/>
          <p14:tracePt t="111861" x="898525" y="1820863"/>
          <p14:tracePt t="111870" x="893763" y="1830388"/>
          <p14:tracePt t="111877" x="889000" y="1830388"/>
          <p14:tracePt t="111888" x="884238" y="1836738"/>
          <p14:tracePt t="111893" x="884238" y="1841500"/>
          <p14:tracePt t="111906" x="877888" y="1841500"/>
          <p14:tracePt t="111911" x="868363" y="1851025"/>
          <p14:tracePt t="111920" x="863600" y="1865313"/>
          <p14:tracePt t="111927" x="849313" y="1881188"/>
          <p14:tracePt t="111935" x="833438" y="1895475"/>
          <p14:tracePt t="111943" x="819150" y="1909763"/>
          <p14:tracePt t="111952" x="804863" y="1930400"/>
          <p14:tracePt t="111959" x="788988" y="1955800"/>
          <p14:tracePt t="111965" x="779463" y="1965325"/>
          <p14:tracePt t="111974" x="765175" y="1979613"/>
          <p14:tracePt t="111981" x="749300" y="1995488"/>
          <p14:tracePt t="111990" x="739775" y="2009775"/>
          <p14:tracePt t="111997" x="735013" y="2024063"/>
          <p14:tracePt t="112005" x="719138" y="2028825"/>
          <p14:tracePt t="112014" x="714375" y="2044700"/>
          <p14:tracePt t="112020" x="709613" y="2049463"/>
          <p14:tracePt t="112026" x="704850" y="2058988"/>
          <p14:tracePt t="112036" x="695325" y="2063750"/>
          <p14:tracePt t="112043" x="690563" y="2079625"/>
          <p14:tracePt t="112051" x="690563" y="2084388"/>
          <p14:tracePt t="112059" x="679450" y="2098675"/>
          <p14:tracePt t="112070" x="679450" y="2103438"/>
          <p14:tracePt t="112075" x="669925" y="2114550"/>
          <p14:tracePt t="112081" x="665163" y="2128838"/>
          <p14:tracePt t="112090" x="660400" y="2143125"/>
          <p14:tracePt t="112096" x="650875" y="2154238"/>
          <p14:tracePt t="112106" x="646113" y="2168525"/>
          <p14:tracePt t="112112" x="639763" y="2182813"/>
          <p14:tracePt t="112122" x="639763" y="2193925"/>
          <p14:tracePt t="112129" x="639763" y="2208213"/>
          <p14:tracePt t="112135" x="630238" y="2222500"/>
          <p14:tracePt t="112143" x="630238" y="2228850"/>
          <p14:tracePt t="112152" x="630238" y="2238375"/>
          <p14:tracePt t="112159" x="630238" y="2252663"/>
          <p14:tracePt t="112168" x="630238" y="2262188"/>
          <p14:tracePt t="112175" x="630238" y="2278063"/>
          <p14:tracePt t="112183" x="630238" y="2292350"/>
          <p14:tracePt t="112189" x="635000" y="2301875"/>
          <p14:tracePt t="112197" x="635000" y="2317750"/>
          <p14:tracePt t="112205" x="635000" y="2327275"/>
          <p14:tracePt t="112213" x="635000" y="2341563"/>
          <p14:tracePt t="112222" x="639763" y="2347913"/>
          <p14:tracePt t="112229" x="639763" y="2362200"/>
          <p14:tracePt t="112235" x="639763" y="2371725"/>
          <p14:tracePt t="112243" x="639763" y="2387600"/>
          <p14:tracePt t="112252" x="646113" y="2397125"/>
          <p14:tracePt t="112259" x="646113" y="2411413"/>
          <p14:tracePt t="112268" x="650875" y="2427288"/>
          <p14:tracePt t="112275" x="650875" y="2432050"/>
          <p14:tracePt t="112282" x="660400" y="2441575"/>
          <p14:tracePt t="112290" x="665163" y="2455863"/>
          <p14:tracePt t="112298" x="679450" y="2471738"/>
          <p14:tracePt t="112305" x="685800" y="2486025"/>
          <p14:tracePt t="112313" x="700088" y="2495550"/>
          <p14:tracePt t="112322" x="704850" y="2511425"/>
          <p14:tracePt t="112329" x="714375" y="2516188"/>
          <p14:tracePt t="112338" x="725488" y="2530475"/>
          <p14:tracePt t="112345" x="735013" y="2546350"/>
          <p14:tracePt t="112352" x="739775" y="2551113"/>
          <p14:tracePt t="112359" x="744538" y="2555875"/>
          <p14:tracePt t="112368" x="754063" y="2560638"/>
          <p14:tracePt t="112375" x="754063" y="2565400"/>
          <p14:tracePt t="112388" x="758825" y="2565400"/>
          <p14:tracePt t="112464" x="769938" y="2570163"/>
          <p14:tracePt t="112475" x="774700" y="2579688"/>
          <p14:tracePt t="112482" x="784225" y="2586038"/>
          <p14:tracePt t="112491" x="798513" y="2590800"/>
          <p14:tracePt t="112498" x="804863" y="2595563"/>
          <p14:tracePt t="112508" x="809625" y="2600325"/>
          <p14:tracePt t="112840" x="0" y="0"/>
        </p14:tracePtLst>
        <p14:tracePtLst>
          <p14:tracePt t="113958" x="814388" y="3151188"/>
          <p14:tracePt t="114039" x="809625" y="3146425"/>
          <p14:tracePt t="114050" x="804863" y="3136900"/>
          <p14:tracePt t="114057" x="798513" y="3121025"/>
          <p14:tracePt t="114065" x="784225" y="3106738"/>
          <p14:tracePt t="114073" x="774700" y="3090863"/>
          <p14:tracePt t="114081" x="769938" y="3081338"/>
          <p14:tracePt t="114089" x="765175" y="3071813"/>
          <p14:tracePt t="114096" x="758825" y="3062288"/>
          <p14:tracePt t="114106" x="758825" y="3046413"/>
          <p14:tracePt t="114111" x="749300" y="3041650"/>
          <p14:tracePt t="114120" x="744538" y="3032125"/>
          <p14:tracePt t="114126" x="739775" y="3027363"/>
          <p14:tracePt t="114136" x="735013" y="3011488"/>
          <p14:tracePt t="114143" x="725488" y="2997200"/>
          <p14:tracePt t="114153" x="719138" y="2992438"/>
          <p14:tracePt t="114159" x="714375" y="2987675"/>
          <p14:tracePt t="114165" x="709613" y="2982913"/>
          <p14:tracePt t="114177" x="704850" y="2978150"/>
          <p14:tracePt t="114192" x="700088" y="2971800"/>
          <p14:tracePt t="114202" x="695325" y="2971800"/>
          <p14:tracePt t="114209" x="695325" y="2967038"/>
          <p14:tracePt t="114215" x="679450" y="2967038"/>
          <p14:tracePt t="114223" x="665163" y="2957513"/>
          <p14:tracePt t="114230" x="655638" y="2952750"/>
          <p14:tracePt t="114240" x="639763" y="2943225"/>
          <p14:tracePt t="114247" x="635000" y="2943225"/>
          <p14:tracePt t="114255" x="620713" y="2938463"/>
          <p14:tracePt t="114263" x="611188" y="2938463"/>
          <p14:tracePt t="114271" x="595313" y="2938463"/>
          <p14:tracePt t="114277" x="581025" y="2943225"/>
          <p14:tracePt t="114285" x="571500" y="2943225"/>
          <p14:tracePt t="114293" x="565150" y="2947988"/>
          <p14:tracePt t="114302" x="560388" y="2952750"/>
          <p14:tracePt t="114309" x="546100" y="2957513"/>
          <p14:tracePt t="114319" x="531813" y="2971800"/>
          <p14:tracePt t="114325" x="515938" y="2987675"/>
          <p14:tracePt t="114331" x="506413" y="2992438"/>
          <p14:tracePt t="114341" x="492125" y="3006725"/>
          <p14:tracePt t="114347" x="485775" y="3022600"/>
          <p14:tracePt t="114355" x="476250" y="3027363"/>
          <p14:tracePt t="114363" x="471488" y="3036888"/>
          <p14:tracePt t="114371" x="457200" y="3046413"/>
          <p14:tracePt t="114379" x="452438" y="3051175"/>
          <p14:tracePt t="114386" x="446088" y="3062288"/>
          <p14:tracePt t="114393" x="446088" y="3076575"/>
          <p14:tracePt t="114402" x="441325" y="3081338"/>
          <p14:tracePt t="114409" x="436563" y="3097213"/>
          <p14:tracePt t="114419" x="422275" y="3106738"/>
          <p14:tracePt t="114425" x="412750" y="3121025"/>
          <p14:tracePt t="114431" x="406400" y="3146425"/>
          <p14:tracePt t="114439" x="392113" y="3165475"/>
          <p14:tracePt t="114448" x="377825" y="3181350"/>
          <p14:tracePt t="114455" x="361950" y="3209925"/>
          <p14:tracePt t="114463" x="347663" y="3244850"/>
          <p14:tracePt t="114471" x="327025" y="3289300"/>
          <p14:tracePt t="114479" x="312738" y="3309938"/>
          <p14:tracePt t="114488" x="298450" y="3335338"/>
          <p14:tracePt t="114493" x="298450" y="3354388"/>
          <p14:tracePt t="114501" x="292100" y="3368675"/>
          <p14:tracePt t="114509" x="292100" y="3379788"/>
          <p14:tracePt t="114518" x="292100" y="3394075"/>
          <p14:tracePt t="114525" x="292100" y="3408363"/>
          <p14:tracePt t="114534" x="292100" y="3419475"/>
          <p14:tracePt t="114541" x="292100" y="3433763"/>
          <p14:tracePt t="114601" x="292100" y="3438525"/>
          <p14:tracePt t="114629" x="292100" y="3443288"/>
          <p14:tracePt t="114637" x="312738" y="3459163"/>
          <p14:tracePt t="114645" x="327025" y="3468688"/>
          <p14:tracePt t="114651" x="338138" y="3482975"/>
          <p14:tracePt t="114659" x="361950" y="3494088"/>
          <p14:tracePt t="114668" x="401638" y="3498850"/>
          <p14:tracePt t="114675" x="422275" y="3498850"/>
          <p14:tracePt t="114686" x="446088" y="3498850"/>
          <p14:tracePt t="114691" x="457200" y="3498850"/>
          <p14:tracePt t="114698" x="471488" y="3498850"/>
          <p14:tracePt t="114707" x="476250" y="3498850"/>
          <p14:tracePt t="114721" x="481013" y="3498850"/>
          <p14:tracePt t="114745" x="485775" y="3498850"/>
          <p14:tracePt t="114754" x="492125" y="3494088"/>
          <p14:tracePt t="114759" x="506413" y="3494088"/>
          <p14:tracePt t="114768" x="511175" y="3494088"/>
          <p14:tracePt t="114775" x="515938" y="3489325"/>
          <p14:tracePt t="114785" x="520700" y="3489325"/>
          <p14:tracePt t="114795" x="525463" y="3489325"/>
          <p14:tracePt t="114822" x="531813" y="3482975"/>
          <p14:tracePt t="114833" x="536575" y="3478213"/>
          <p14:tracePt t="114845" x="546100" y="3478213"/>
          <p14:tracePt t="114861" x="546100" y="3473450"/>
          <p14:tracePt t="114872" x="550863" y="3473450"/>
          <p14:tracePt t="114889" x="560388" y="3459163"/>
          <p14:tracePt t="114903" x="565150" y="3454400"/>
          <p14:tracePt t="114911" x="565150" y="3449638"/>
          <p14:tracePt t="114921" x="565150" y="3443288"/>
          <p14:tracePt t="114934" x="571500" y="3438525"/>
          <p14:tracePt t="114941" x="576263" y="3433763"/>
          <p14:tracePt t="114949" x="585788" y="3429000"/>
          <p14:tracePt t="114957" x="590550" y="3414713"/>
          <p14:tracePt t="114965" x="595313" y="3398838"/>
          <p14:tracePt t="114973" x="611188" y="3384550"/>
          <p14:tracePt t="114979" x="615950" y="3375025"/>
          <p14:tracePt t="114987" x="625475" y="3368675"/>
          <p14:tracePt t="114995" x="630238" y="3359150"/>
          <p14:tracePt t="115004" x="630238" y="3354388"/>
          <p14:tracePt t="115011" x="635000" y="3354388"/>
          <p14:tracePt t="115081" x="635000" y="3349625"/>
          <p14:tracePt t="115235" x="639763" y="3349625"/>
          <p14:tracePt t="115257" x="0" y="0"/>
        </p14:tracePtLst>
        <p14:tracePtLst>
          <p14:tracePt t="120226" x="788988" y="2952750"/>
          <p14:tracePt t="120357" x="788988" y="2943225"/>
          <p14:tracePt t="120366" x="788988" y="2938463"/>
          <p14:tracePt t="120379" x="788988" y="2932113"/>
          <p14:tracePt t="120387" x="793750" y="2927350"/>
          <p14:tracePt t="120395" x="793750" y="2922588"/>
          <p14:tracePt t="120404" x="798513" y="2917825"/>
          <p14:tracePt t="120410" x="798513" y="2903538"/>
          <p14:tracePt t="120417" x="804863" y="2898775"/>
          <p14:tracePt t="120425" x="809625" y="2887663"/>
          <p14:tracePt t="120435" x="814388" y="2882900"/>
          <p14:tracePt t="120441" x="814388" y="2873375"/>
          <p14:tracePt t="120449" x="819150" y="2868613"/>
          <p14:tracePt t="120456" x="819150" y="2863850"/>
          <p14:tracePt t="120466" x="828675" y="2863850"/>
          <p14:tracePt t="120475" x="833438" y="2859088"/>
          <p14:tracePt t="120484" x="838200" y="2859088"/>
          <p14:tracePt t="120491" x="844550" y="2852738"/>
          <p14:tracePt t="120500" x="849313" y="2847975"/>
          <p14:tracePt t="120507" x="854075" y="2843213"/>
          <p14:tracePt t="120515" x="858838" y="2843213"/>
          <p14:tracePt t="120533" x="858838" y="2833688"/>
          <p14:tracePt t="120649" x="858838" y="2838450"/>
          <p14:tracePt t="120657" x="858838" y="2847975"/>
          <p14:tracePt t="120665" x="854075" y="2863850"/>
          <p14:tracePt t="120673" x="844550" y="2882900"/>
          <p14:tracePt t="120681" x="838200" y="2898775"/>
          <p14:tracePt t="120689" x="823913" y="2917825"/>
          <p14:tracePt t="120695" x="819150" y="2932113"/>
          <p14:tracePt t="120703" x="809625" y="2947988"/>
          <p14:tracePt t="120710" x="804863" y="2962275"/>
          <p14:tracePt t="120720" x="793750" y="2971800"/>
          <p14:tracePt t="120727" x="788988" y="2982913"/>
          <p14:tracePt t="120734" x="788988" y="2992438"/>
          <p14:tracePt t="120742" x="788988" y="2997200"/>
          <p14:tracePt t="120749" x="784225" y="3011488"/>
          <p14:tracePt t="120757" x="784225" y="3017838"/>
          <p14:tracePt t="120767" x="779463" y="3022600"/>
          <p14:tracePt t="120773" x="779463" y="3027363"/>
          <p14:tracePt t="120780" x="779463" y="3032125"/>
          <p14:tracePt t="120789" x="779463" y="3036888"/>
          <p14:tracePt t="120797" x="779463" y="3041650"/>
          <p14:tracePt t="120804" x="779463" y="3057525"/>
          <p14:tracePt t="120810" x="774700" y="3062288"/>
          <p14:tracePt t="120819" x="774700" y="3067050"/>
          <p14:tracePt t="120827" x="774700" y="3081338"/>
          <p14:tracePt t="120835" x="769938" y="3086100"/>
          <p14:tracePt t="120843" x="769938" y="3090863"/>
          <p14:tracePt t="120851" x="769938" y="3097213"/>
          <p14:tracePt t="120857" x="769938" y="3101975"/>
          <p14:tracePt t="121017" x="769938" y="3097213"/>
          <p14:tracePt t="121023" x="769938" y="3081338"/>
          <p14:tracePt t="121031" x="769938" y="3071813"/>
          <p14:tracePt t="121039" x="779463" y="3041650"/>
          <p14:tracePt t="121046" x="788988" y="3027363"/>
          <p14:tracePt t="121055" x="798513" y="3011488"/>
          <p14:tracePt t="121063" x="804863" y="2997200"/>
          <p14:tracePt t="121072" x="809625" y="2982913"/>
          <p14:tracePt t="121077" x="819150" y="2971800"/>
          <p14:tracePt t="121086" x="819150" y="2957513"/>
          <p14:tracePt t="121093" x="823913" y="2952750"/>
          <p14:tracePt t="121103" x="823913" y="2947988"/>
          <p14:tracePt t="121109" x="823913" y="2943225"/>
          <p14:tracePt t="121122" x="828675" y="2943225"/>
          <p14:tracePt t="121159" x="828675" y="2938463"/>
          <p14:tracePt t="121172" x="833438" y="2927350"/>
          <p14:tracePt t="121178" x="833438" y="2922588"/>
          <p14:tracePt t="121188" x="844550" y="2913063"/>
          <p14:tracePt t="121193" x="849313" y="2898775"/>
          <p14:tracePt t="121202" x="854075" y="2882900"/>
          <p14:tracePt t="121209" x="854075" y="2873375"/>
          <p14:tracePt t="121217" x="858838" y="2868613"/>
          <p14:tracePt t="121225" x="858838" y="2863850"/>
          <p14:tracePt t="121550" x="0" y="0"/>
        </p14:tracePtLst>
        <p14:tracePtLst>
          <p14:tracePt t="123344" x="700088" y="3090863"/>
          <p14:tracePt t="123491" x="704850" y="3081338"/>
          <p14:tracePt t="123499" x="709613" y="3076575"/>
          <p14:tracePt t="123505" x="725488" y="3062288"/>
          <p14:tracePt t="123513" x="739775" y="3057525"/>
          <p14:tracePt t="123521" x="749300" y="3051175"/>
          <p14:tracePt t="123529" x="749300" y="3041650"/>
          <p14:tracePt t="123537" x="754063" y="3041650"/>
          <p14:tracePt t="123545" x="765175" y="3036888"/>
          <p14:tracePt t="123555" x="769938" y="3032125"/>
          <p14:tracePt t="123563" x="774700" y="3032125"/>
          <p14:tracePt t="123571" x="779463" y="3027363"/>
          <p14:tracePt t="123625" x="784225" y="3022600"/>
          <p14:tracePt t="123637" x="788988" y="3022600"/>
          <p14:tracePt t="123645" x="793750" y="3017838"/>
          <p14:tracePt t="123659" x="804863" y="3017838"/>
          <p14:tracePt t="123687" x="809625" y="3011488"/>
          <p14:tracePt t="123767" x="814388" y="3011488"/>
          <p14:tracePt t="123779" x="819150" y="3011488"/>
          <p14:tracePt t="123787" x="823913" y="3011488"/>
          <p14:tracePt t="123807" x="828675" y="3011488"/>
          <p14:tracePt t="123882" x="833438" y="3011488"/>
          <p14:tracePt t="123891" x="844550" y="3011488"/>
          <p14:tracePt t="123899" x="849313" y="3011488"/>
          <p14:tracePt t="123907" x="854075" y="3017838"/>
          <p14:tracePt t="123915" x="858838" y="3017838"/>
          <p14:tracePt t="123923" x="858838" y="3022600"/>
          <p14:tracePt t="123931" x="863600" y="3027363"/>
          <p14:tracePt t="123938" x="868363" y="3032125"/>
          <p14:tracePt t="123945" x="873125" y="3032125"/>
          <p14:tracePt t="123953" x="884238" y="3036888"/>
          <p14:tracePt t="123961" x="889000" y="3046413"/>
          <p14:tracePt t="123970" x="893763" y="3046413"/>
          <p14:tracePt t="123995" x="893763" y="3051175"/>
          <p14:tracePt t="124035" x="898525" y="3057525"/>
          <p14:tracePt t="124043" x="903288" y="3062288"/>
          <p14:tracePt t="124049" x="919163" y="3067050"/>
          <p14:tracePt t="124057" x="923925" y="3071813"/>
          <p14:tracePt t="124065" x="928688" y="3076575"/>
          <p14:tracePt t="124073" x="933450" y="3086100"/>
          <p14:tracePt t="124081" x="938213" y="3090863"/>
          <p14:tracePt t="124093" x="938213" y="3097213"/>
          <p14:tracePt t="124102" x="942975" y="3097213"/>
          <p14:tracePt t="124344" x="0" y="0"/>
        </p14:tracePtLst>
        <p14:tracePtLst>
          <p14:tracePt t="139265" x="1747838" y="1687513"/>
          <p14:tracePt t="139379" x="1747838" y="1682750"/>
          <p14:tracePt t="139404" x="1747838" y="1677988"/>
          <p14:tracePt t="139411" x="1743075" y="1662113"/>
          <p14:tracePt t="139419" x="1743075" y="1652588"/>
          <p14:tracePt t="139427" x="1736725" y="1638300"/>
          <p14:tracePt t="139435" x="1731963" y="1622425"/>
          <p14:tracePt t="139441" x="1722438" y="1617663"/>
          <p14:tracePt t="139450" x="1722438" y="1612900"/>
          <p14:tracePt t="139456" x="1717675" y="1608138"/>
          <p14:tracePt t="139465" x="1717675" y="1603375"/>
          <p14:tracePt t="139473" x="1712913" y="1598613"/>
          <p14:tracePt t="139481" x="1712913" y="1592263"/>
          <p14:tracePt t="139487" x="1712913" y="1582738"/>
          <p14:tracePt t="139495" x="1708150" y="1573213"/>
          <p14:tracePt t="139505" x="1703388" y="1573213"/>
          <p14:tracePt t="139510" x="1703388" y="1558925"/>
          <p14:tracePt t="139519" x="1703388" y="1552575"/>
          <p14:tracePt t="139527" x="1697038" y="1547813"/>
          <p14:tracePt t="139535" x="1692275" y="1543050"/>
          <p14:tracePt t="139543" x="1692275" y="1538288"/>
          <p14:tracePt t="139551" x="1677988" y="1533525"/>
          <p14:tracePt t="139557" x="1677988" y="1519238"/>
          <p14:tracePt t="139570" x="1673225" y="1512888"/>
          <p14:tracePt t="139576" x="1668463" y="1508125"/>
          <p14:tracePt t="139586" x="1668463" y="1503363"/>
          <p14:tracePt t="139593" x="1663700" y="1503363"/>
          <p14:tracePt t="139600" x="1652588" y="1498600"/>
          <p14:tracePt t="139607" x="1647825" y="1489075"/>
          <p14:tracePt t="139619" x="1647825" y="1484313"/>
          <p14:tracePt t="139627" x="1643063" y="1484313"/>
          <p14:tracePt t="139647" x="1643063" y="1479550"/>
          <p14:tracePt t="139665" x="1638300" y="1473200"/>
          <p14:tracePt t="139673" x="1628775" y="1468438"/>
          <p14:tracePt t="139681" x="1612900" y="1454150"/>
          <p14:tracePt t="139689" x="1598613" y="1439863"/>
          <p14:tracePt t="139698" x="1584325" y="1423988"/>
          <p14:tracePt t="139704" x="1568450" y="1409700"/>
          <p14:tracePt t="139711" x="1549400" y="1393825"/>
          <p14:tracePt t="139720" x="1524000" y="1379538"/>
          <p14:tracePt t="139727" x="1509713" y="1370013"/>
          <p14:tracePt t="139735" x="1498600" y="1354138"/>
          <p14:tracePt t="139742" x="1484313" y="1344613"/>
          <p14:tracePt t="139751" x="1470025" y="1339850"/>
          <p14:tracePt t="139759" x="1454150" y="1339850"/>
          <p14:tracePt t="139773" x="1449388" y="1339850"/>
          <p14:tracePt t="139863" x="1444625" y="1339850"/>
          <p14:tracePt t="139869" x="1439863" y="1339850"/>
          <p14:tracePt t="139882" x="1435100" y="1339850"/>
          <p14:tracePt t="139926" x="1430338" y="1344613"/>
          <p14:tracePt t="139942" x="1423988" y="1349375"/>
          <p14:tracePt t="139952" x="1419225" y="1358900"/>
          <p14:tracePt t="139959" x="1419225" y="1365250"/>
          <p14:tracePt t="139967" x="1404938" y="1365250"/>
          <p14:tracePt t="139975" x="1404938" y="1370013"/>
          <p14:tracePt t="139986" x="1400175" y="1374775"/>
          <p14:tracePt t="139993" x="1384300" y="1379538"/>
          <p14:tracePt t="140002" x="1379538" y="1379538"/>
          <p14:tracePt t="140008" x="1374775" y="1384300"/>
          <p14:tracePt t="140017" x="1370013" y="1389063"/>
          <p14:tracePt t="140025" x="1365250" y="1400175"/>
          <p14:tracePt t="140033" x="1350963" y="1404938"/>
          <p14:tracePt t="140039" x="1339850" y="1419225"/>
          <p14:tracePt t="140048" x="1330325" y="1423988"/>
          <p14:tracePt t="140055" x="1320800" y="1428750"/>
          <p14:tracePt t="140064" x="1316038" y="1433513"/>
          <p14:tracePt t="140071" x="1311275" y="1449388"/>
          <p14:tracePt t="140079" x="1300163" y="1449388"/>
          <p14:tracePt t="140087" x="1295400" y="1454150"/>
          <p14:tracePt t="140093" x="1290638" y="1454150"/>
          <p14:tracePt t="140101" x="1285875" y="1458913"/>
          <p14:tracePt t="140109" x="1281113" y="1458913"/>
          <p14:tracePt t="140118" x="1276350" y="1463675"/>
          <p14:tracePt t="140125" x="1271588" y="1468438"/>
          <p14:tracePt t="140134" x="1260475" y="1473200"/>
          <p14:tracePt t="140141" x="1255713" y="1473200"/>
          <p14:tracePt t="140148" x="1250950" y="1484313"/>
          <p14:tracePt t="140155" x="1246188" y="1484313"/>
          <p14:tracePt t="140164" x="1241425" y="1489075"/>
          <p14:tracePt t="140171" x="1236663" y="1489075"/>
          <p14:tracePt t="140179" x="1231900" y="1493838"/>
          <p14:tracePt t="140187" x="1220788" y="1493838"/>
          <p14:tracePt t="140198" x="1216025" y="1498600"/>
          <p14:tracePt t="140205" x="1211263" y="1498600"/>
          <p14:tracePt t="140213" x="1206500" y="1503363"/>
          <p14:tracePt t="140221" x="1196975" y="1508125"/>
          <p14:tracePt t="140229" x="1185863" y="1508125"/>
          <p14:tracePt t="140237" x="1181100" y="1519238"/>
          <p14:tracePt t="140245" x="1176338" y="1519238"/>
          <p14:tracePt t="140252" x="1176338" y="1524000"/>
          <p14:tracePt t="140258" x="1171575" y="1524000"/>
          <p14:tracePt t="140271" x="1171575" y="1528763"/>
          <p14:tracePt t="140287" x="1171575" y="1533525"/>
          <p14:tracePt t="140309" x="1171575" y="1538288"/>
          <p14:tracePt t="140318" x="1171575" y="1547813"/>
          <p14:tracePt t="140325" x="1171575" y="1563688"/>
          <p14:tracePt t="140334" x="1171575" y="1577975"/>
          <p14:tracePt t="140341" x="1171575" y="1598613"/>
          <p14:tracePt t="140350" x="1171575" y="1617663"/>
          <p14:tracePt t="140357" x="1171575" y="1643063"/>
          <p14:tracePt t="140365" x="1171575" y="1652588"/>
          <p14:tracePt t="140371" x="1181100" y="1666875"/>
          <p14:tracePt t="140378" x="1181100" y="1677988"/>
          <p14:tracePt t="140387" x="1185863" y="1692275"/>
          <p14:tracePt t="140395" x="1196975" y="1706563"/>
          <p14:tracePt t="140404" x="1201738" y="1722438"/>
          <p14:tracePt t="140410" x="1206500" y="1731963"/>
          <p14:tracePt t="140418" x="1216025" y="1746250"/>
          <p14:tracePt t="140425" x="1216025" y="1762125"/>
          <p14:tracePt t="140434" x="1220788" y="1766888"/>
          <p14:tracePt t="140441" x="1220788" y="1776413"/>
          <p14:tracePt t="140451" x="1225550" y="1790700"/>
          <p14:tracePt t="140461" x="1231900" y="1797050"/>
          <p14:tracePt t="140469" x="1231900" y="1806575"/>
          <p14:tracePt t="140475" x="1241425" y="1820863"/>
          <p14:tracePt t="140484" x="1255713" y="1836738"/>
          <p14:tracePt t="140491" x="1255713" y="1851025"/>
          <p14:tracePt t="140500" x="1260475" y="1855788"/>
          <p14:tracePt t="140507" x="1265238" y="1860550"/>
          <p14:tracePt t="140516" x="1271588" y="1870075"/>
          <p14:tracePt t="140521" x="1276350" y="1885950"/>
          <p14:tracePt t="140529" x="1285875" y="1890713"/>
          <p14:tracePt t="140537" x="1295400" y="1905000"/>
          <p14:tracePt t="140544" x="1300163" y="1909763"/>
          <p14:tracePt t="140553" x="1316038" y="1920875"/>
          <p14:tracePt t="140561" x="1320800" y="1930400"/>
          <p14:tracePt t="140569" x="1335088" y="1939925"/>
          <p14:tracePt t="140575" x="1339850" y="1939925"/>
          <p14:tracePt t="140584" x="1350963" y="1944688"/>
          <p14:tracePt t="140590" x="1365250" y="1955800"/>
          <p14:tracePt t="140600" x="1374775" y="1955800"/>
          <p14:tracePt t="140607" x="1390650" y="1955800"/>
          <p14:tracePt t="140614" x="1395413" y="1960563"/>
          <p14:tracePt t="140623" x="1400175" y="1960563"/>
          <p14:tracePt t="140641" x="1404938" y="1960563"/>
          <p14:tracePt t="140649" x="1414463" y="1960563"/>
          <p14:tracePt t="140656" x="1419225" y="1960563"/>
          <p14:tracePt t="140665" x="1430338" y="1960563"/>
          <p14:tracePt t="140673" x="1444625" y="1960563"/>
          <p14:tracePt t="140681" x="1454150" y="1960563"/>
          <p14:tracePt t="140687" x="1470025" y="1960563"/>
          <p14:tracePt t="140695" x="1474788" y="1960563"/>
          <p14:tracePt t="140704" x="1489075" y="1949450"/>
          <p14:tracePt t="140711" x="1498600" y="1949450"/>
          <p14:tracePt t="140720" x="1503363" y="1944688"/>
          <p14:tracePt t="140727" x="1519238" y="1944688"/>
          <p14:tracePt t="140736" x="1524000" y="1939925"/>
          <p14:tracePt t="140740" x="1528763" y="1939925"/>
          <p14:tracePt t="140750" x="1533525" y="1935163"/>
          <p14:tracePt t="140765" x="1538288" y="1935163"/>
          <p14:tracePt t="140774" x="1538288" y="1930400"/>
          <p14:tracePt t="140780" x="1544638" y="1925638"/>
          <p14:tracePt t="140788" x="1554163" y="1925638"/>
          <p14:tracePt t="140794" x="1563688" y="1916113"/>
          <p14:tracePt t="140804" x="1568450" y="1909763"/>
          <p14:tracePt t="140811" x="1584325" y="1905000"/>
          <p14:tracePt t="140819" x="1589088" y="1900238"/>
          <p14:tracePt t="140827" x="1593850" y="1900238"/>
          <p14:tracePt t="140836" x="1598613" y="1885950"/>
          <p14:tracePt t="140843" x="1612900" y="1881188"/>
          <p14:tracePt t="140849" x="1617663" y="1876425"/>
          <p14:tracePt t="140857" x="1624013" y="1870075"/>
          <p14:tracePt t="140864" x="1628775" y="1865313"/>
          <p14:tracePt t="140884" x="1643063" y="1851025"/>
          <p14:tracePt t="140889" x="1643063" y="1846263"/>
          <p14:tracePt t="140898" x="1647825" y="1841500"/>
          <p14:tracePt t="140903" x="1652588" y="1836738"/>
          <p14:tracePt t="140911" x="1657350" y="1830388"/>
          <p14:tracePt t="140920" x="1657350" y="1825625"/>
          <p14:tracePt t="140926" x="1663700" y="1816100"/>
          <p14:tracePt t="140936" x="1668463" y="1806575"/>
          <p14:tracePt t="140943" x="1677988" y="1801813"/>
          <p14:tracePt t="140952" x="1682750" y="1785938"/>
          <p14:tracePt t="140959" x="1687513" y="1776413"/>
          <p14:tracePt t="140965" x="1697038" y="1762125"/>
          <p14:tracePt t="140973" x="1703388" y="1746250"/>
          <p14:tracePt t="140981" x="1703388" y="1736725"/>
          <p14:tracePt t="140988" x="1708150" y="1722438"/>
          <p14:tracePt t="140997" x="1717675" y="1706563"/>
          <p14:tracePt t="141005" x="1717675" y="1701800"/>
          <p14:tracePt t="141010" x="1717675" y="1697038"/>
          <p14:tracePt t="141019" x="1717675" y="1692275"/>
          <p14:tracePt t="141027" x="1717675" y="1687513"/>
          <p14:tracePt t="141035" x="1717675" y="1677988"/>
          <p14:tracePt t="141043" x="1722438" y="1666875"/>
          <p14:tracePt t="141052" x="1722438" y="1662113"/>
          <p14:tracePt t="141058" x="1722438" y="1657350"/>
          <p14:tracePt t="141067" x="1722438" y="1643063"/>
          <p14:tracePt t="141073" x="1727200" y="1627188"/>
          <p14:tracePt t="141081" x="1727200" y="1617663"/>
          <p14:tracePt t="141089" x="1727200" y="1612900"/>
          <p14:tracePt t="141098" x="1727200" y="1598613"/>
          <p14:tracePt t="141105" x="1727200" y="1587500"/>
          <p14:tracePt t="141113" x="1727200" y="1573213"/>
          <p14:tracePt t="141121" x="1727200" y="1563688"/>
          <p14:tracePt t="141126" x="1727200" y="1558925"/>
          <p14:tracePt t="141136" x="1727200" y="1547813"/>
          <p14:tracePt t="141143" x="1727200" y="1538288"/>
          <p14:tracePt t="141152" x="1722438" y="1524000"/>
          <p14:tracePt t="141159" x="1722438" y="1512888"/>
          <p14:tracePt t="141167" x="1717675" y="1508125"/>
          <p14:tracePt t="141173" x="1717675" y="1498600"/>
          <p14:tracePt t="141181" x="1717675" y="1493838"/>
          <p14:tracePt t="141188" x="1708150" y="1484313"/>
          <p14:tracePt t="141201" x="1703388" y="1479550"/>
          <p14:tracePt t="141221" x="1703388" y="1473200"/>
          <p14:tracePt t="141232" x="1697038" y="1463675"/>
          <p14:tracePt t="141239" x="1697038" y="1458913"/>
          <p14:tracePt t="141248" x="1687513" y="1454150"/>
          <p14:tracePt t="141255" x="1687513" y="1439863"/>
          <p14:tracePt t="141264" x="1677988" y="1433513"/>
          <p14:tracePt t="141271" x="1673225" y="1428750"/>
          <p14:tracePt t="141279" x="1668463" y="1423988"/>
          <p14:tracePt t="141286" x="1663700" y="1419225"/>
          <p14:tracePt t="141293" x="1657350" y="1414463"/>
          <p14:tracePt t="141302" x="1643063" y="1404938"/>
          <p14:tracePt t="141309" x="1638300" y="1400175"/>
          <p14:tracePt t="141318" x="1633538" y="1400175"/>
          <p14:tracePt t="141324" x="1628775" y="1400175"/>
          <p14:tracePt t="141336" x="1624013" y="1400175"/>
          <p14:tracePt t="141390" x="1617663" y="1400175"/>
          <p14:tracePt t="141405" x="1612900" y="1400175"/>
          <p14:tracePt t="141413" x="1603375" y="1400175"/>
          <p14:tracePt t="141421" x="1598613" y="1400175"/>
          <p14:tracePt t="141753" x="0" y="0"/>
        </p14:tracePtLst>
        <p14:tracePtLst>
          <p14:tracePt t="142930" x="1400175" y="1751013"/>
          <p14:tracePt t="144293" x="1390650" y="1746250"/>
          <p14:tracePt t="144301" x="1379538" y="1731963"/>
          <p14:tracePt t="144307" x="1365250" y="1727200"/>
          <p14:tracePt t="144316" x="1350963" y="1722438"/>
          <p14:tracePt t="144323" x="1330325" y="1706563"/>
          <p14:tracePt t="144330" x="1316038" y="1697038"/>
          <p14:tracePt t="144338" x="1304925" y="1697038"/>
          <p14:tracePt t="144348" x="1290638" y="1692275"/>
          <p14:tracePt t="144355" x="1285875" y="1692275"/>
          <p14:tracePt t="144361" x="1281113" y="1692275"/>
          <p14:tracePt t="144370" x="1276350" y="1692275"/>
          <p14:tracePt t="144419" x="1265238" y="1692275"/>
          <p14:tracePt t="144436" x="1260475" y="1692275"/>
          <p14:tracePt t="144443" x="1255713" y="1697038"/>
          <p14:tracePt t="144452" x="1250950" y="1701800"/>
          <p14:tracePt t="144459" x="1246188" y="1701800"/>
          <p14:tracePt t="144467" x="1241425" y="1701800"/>
          <p14:tracePt t="144472" x="1236663" y="1706563"/>
          <p14:tracePt t="144482" x="1225550" y="1706563"/>
          <p14:tracePt t="144492" x="1220788" y="1717675"/>
          <p14:tracePt t="144505" x="1216025" y="1722438"/>
          <p14:tracePt t="144514" x="1211263" y="1727200"/>
          <p14:tracePt t="144521" x="1206500" y="1727200"/>
          <p14:tracePt t="144526" x="1190625" y="1736725"/>
          <p14:tracePt t="144536" x="1185863" y="1746250"/>
          <p14:tracePt t="144543" x="1181100" y="1757363"/>
          <p14:tracePt t="144551" x="1176338" y="1771650"/>
          <p14:tracePt t="144559" x="1162050" y="1776413"/>
          <p14:tracePt t="144568" x="1146175" y="1790700"/>
          <p14:tracePt t="144573" x="1141413" y="1806575"/>
          <p14:tracePt t="144580" x="1131888" y="1816100"/>
          <p14:tracePt t="144589" x="1127125" y="1830388"/>
          <p14:tracePt t="144598" x="1111250" y="1846263"/>
          <p14:tracePt t="144604" x="1106488" y="1860550"/>
          <p14:tracePt t="144614" x="1092200" y="1865313"/>
          <p14:tracePt t="144622" x="1077913" y="1881188"/>
          <p14:tracePt t="144627" x="1062038" y="1895475"/>
          <p14:tracePt t="144636" x="1047750" y="1909763"/>
          <p14:tracePt t="144643" x="1038225" y="1920875"/>
          <p14:tracePt t="144652" x="1027113" y="1935163"/>
          <p14:tracePt t="144659" x="1012825" y="1949450"/>
          <p14:tracePt t="144669" x="1008063" y="1965325"/>
          <p14:tracePt t="144675" x="1003300" y="1970088"/>
          <p14:tracePt t="144680" x="998538" y="1979613"/>
          <p14:tracePt t="144689" x="987425" y="1989138"/>
          <p14:tracePt t="144698" x="982663" y="2000250"/>
          <p14:tracePt t="144705" x="977900" y="2014538"/>
          <p14:tracePt t="144714" x="963613" y="2028825"/>
          <p14:tracePt t="144721" x="947738" y="2044700"/>
          <p14:tracePt t="144729" x="942975" y="2054225"/>
          <p14:tracePt t="144737" x="933450" y="2070100"/>
          <p14:tracePt t="144743" x="923925" y="2084388"/>
          <p14:tracePt t="144752" x="912813" y="2098675"/>
          <p14:tracePt t="144758" x="898525" y="2109788"/>
          <p14:tracePt t="144768" x="893763" y="2119313"/>
          <p14:tracePt t="144775" x="889000" y="2124075"/>
          <p14:tracePt t="144783" x="884238" y="2128838"/>
          <p14:tracePt t="144791" x="868363" y="2138363"/>
          <p14:tracePt t="144797" x="868363" y="2149475"/>
          <p14:tracePt t="144805" x="863600" y="2159000"/>
          <p14:tracePt t="144814" x="858838" y="2173288"/>
          <p14:tracePt t="144821" x="844550" y="2178050"/>
          <p14:tracePt t="144829" x="844550" y="2193925"/>
          <p14:tracePt t="144836" x="828675" y="2208213"/>
          <p14:tracePt t="144845" x="828675" y="2217738"/>
          <p14:tracePt t="144851" x="823913" y="2233613"/>
          <p14:tracePt t="144859" x="814388" y="2247900"/>
          <p14:tracePt t="144868" x="804863" y="2257425"/>
          <p14:tracePt t="144875" x="793750" y="2273300"/>
          <p14:tracePt t="144883" x="788988" y="2287588"/>
          <p14:tracePt t="144891" x="779463" y="2301875"/>
          <p14:tracePt t="144901" x="779463" y="2312988"/>
          <p14:tracePt t="144904" x="774700" y="2327275"/>
          <p14:tracePt t="144917" x="774700" y="2332038"/>
          <p14:tracePt t="144925" x="769938" y="2336800"/>
          <p14:tracePt t="144934" x="769938" y="2341563"/>
          <p14:tracePt t="144940" x="769938" y="2347913"/>
          <p14:tracePt t="144954" x="769938" y="2357438"/>
          <p14:tracePt t="144959" x="769938" y="2362200"/>
          <p14:tracePt t="144968" x="769938" y="2366963"/>
          <p14:tracePt t="144975" x="769938" y="2371725"/>
          <p14:tracePt t="144984" x="769938" y="2376488"/>
          <p14:tracePt t="144990" x="769938" y="2392363"/>
          <p14:tracePt t="145000" x="769938" y="2397125"/>
          <p14:tracePt t="145006" x="769938" y="2401888"/>
          <p14:tracePt t="145014" x="769938" y="2411413"/>
          <p14:tracePt t="145021" x="769938" y="2427288"/>
          <p14:tracePt t="145029" x="769938" y="2432050"/>
          <p14:tracePt t="145037" x="769938" y="2436813"/>
          <p14:tracePt t="145045" x="769938" y="2446338"/>
          <p14:tracePt t="145054" x="769938" y="2455863"/>
          <p14:tracePt t="145061" x="769938" y="2466975"/>
          <p14:tracePt t="145068" x="769938" y="2481263"/>
          <p14:tracePt t="145075" x="769938" y="2486025"/>
          <p14:tracePt t="145084" x="769938" y="2490788"/>
          <p14:tracePt t="145091" x="769938" y="2495550"/>
          <p14:tracePt t="145100" x="769938" y="2500313"/>
          <p14:tracePt t="145111" x="769938" y="2506663"/>
          <p14:tracePt t="145119" x="769938" y="2511425"/>
          <p14:tracePt t="145125" x="774700" y="2511425"/>
          <p14:tracePt t="145137" x="774700" y="2520950"/>
          <p14:tracePt t="145150" x="774700" y="2525713"/>
          <p14:tracePt t="145157" x="779463" y="2530475"/>
          <p14:tracePt t="145166" x="779463" y="2535238"/>
          <p14:tracePt t="145175" x="779463" y="2540000"/>
          <p14:tracePt t="145184" x="779463" y="2555875"/>
          <p14:tracePt t="145191" x="788988" y="2555875"/>
          <p14:tracePt t="145199" x="788988" y="2560638"/>
          <p14:tracePt t="145215" x="788988" y="2565400"/>
          <p14:tracePt t="145360" x="793750" y="2565400"/>
          <p14:tracePt t="146137" x="793750" y="2570163"/>
          <p14:tracePt t="146144" x="784225" y="2579688"/>
          <p14:tracePt t="146154" x="769938" y="2595563"/>
          <p14:tracePt t="146160" x="769938" y="2609850"/>
          <p14:tracePt t="146168" x="758825" y="2614613"/>
          <p14:tracePt t="146175" x="754063" y="2619375"/>
          <p14:tracePt t="146184" x="754063" y="2630488"/>
          <p14:tracePt t="146191" x="739775" y="2635250"/>
          <p14:tracePt t="146199" x="735013" y="2640013"/>
          <p14:tracePt t="146206" x="730250" y="2644775"/>
          <p14:tracePt t="146216" x="725488" y="2649538"/>
          <p14:tracePt t="146220" x="719138" y="2654300"/>
          <p14:tracePt t="146230" x="709613" y="2670175"/>
          <p14:tracePt t="146237" x="695325" y="2684463"/>
          <p14:tracePt t="146245" x="685800" y="2698750"/>
          <p14:tracePt t="146253" x="669925" y="2709863"/>
          <p14:tracePt t="146261" x="655638" y="2724150"/>
          <p14:tracePt t="146269" x="639763" y="2738438"/>
          <p14:tracePt t="146275" x="635000" y="2754313"/>
          <p14:tracePt t="146284" x="620713" y="2768600"/>
          <p14:tracePt t="146291" x="604838" y="2779713"/>
          <p14:tracePt t="146299" x="590550" y="2794000"/>
          <p14:tracePt t="146307" x="576263" y="2808288"/>
          <p14:tracePt t="146315" x="560388" y="2833688"/>
          <p14:tracePt t="146321" x="555625" y="2843213"/>
          <p14:tracePt t="146329" x="541338" y="2868613"/>
          <p14:tracePt t="146337" x="525463" y="2887663"/>
          <p14:tracePt t="146345" x="525463" y="2913063"/>
          <p14:tracePt t="146353" x="511175" y="2922588"/>
          <p14:tracePt t="146361" x="511175" y="2938463"/>
          <p14:tracePt t="146370" x="506413" y="2952750"/>
          <p14:tracePt t="146376" x="506413" y="2962275"/>
          <p14:tracePt t="146384" x="496888" y="2978150"/>
          <p14:tracePt t="146391" x="496888" y="2982913"/>
          <p14:tracePt t="146399" x="496888" y="2987675"/>
          <p14:tracePt t="146603" x="496888" y="2992438"/>
          <p14:tracePt t="146615" x="496888" y="3006725"/>
          <p14:tracePt t="146623" x="496888" y="3011488"/>
          <p14:tracePt t="146631" x="496888" y="3017838"/>
          <p14:tracePt t="146639" x="496888" y="3022600"/>
          <p14:tracePt t="146647" x="506413" y="3027363"/>
          <p14:tracePt t="147403" x="0" y="0"/>
        </p14:tracePtLst>
        <p14:tracePtLst>
          <p14:tracePt t="153896" x="877888" y="2754313"/>
          <p14:tracePt t="153990" x="877888" y="2759075"/>
          <p14:tracePt t="153999" x="877888" y="2763838"/>
          <p14:tracePt t="154007" x="884238" y="2773363"/>
          <p14:tracePt t="154015" x="898525" y="2789238"/>
          <p14:tracePt t="154023" x="903288" y="2803525"/>
          <p14:tracePt t="154029" x="919163" y="2819400"/>
          <p14:tracePt t="154036" x="928688" y="2828925"/>
          <p14:tracePt t="154046" x="933450" y="2838450"/>
          <p14:tracePt t="154053" x="938213" y="2843213"/>
          <p14:tracePt t="154061" x="938213" y="2847975"/>
          <p14:tracePt t="154069" x="942975" y="2847975"/>
          <p14:tracePt t="154091" x="942975" y="2852738"/>
          <p14:tracePt t="154247" x="942975" y="2847975"/>
          <p14:tracePt t="154273" x="942975" y="2843213"/>
          <p14:tracePt t="154377" x="942975" y="2833688"/>
          <p14:tracePt t="154389" x="938213" y="2828925"/>
          <p14:tracePt t="154398" x="933450" y="2824163"/>
          <p14:tracePt t="154405" x="923925" y="2819400"/>
          <p14:tracePt t="154412" x="923925" y="2808288"/>
          <p14:tracePt t="154419" x="919163" y="2798763"/>
          <p14:tracePt t="154426" x="919163" y="2794000"/>
          <p14:tracePt t="155011" x="919163" y="2803525"/>
          <p14:tracePt t="155019" x="919163" y="2808288"/>
          <p14:tracePt t="155025" x="928688" y="2813050"/>
          <p14:tracePt t="155034" x="928688" y="2819400"/>
          <p14:tracePt t="155049" x="928688" y="2824163"/>
          <p14:tracePt t="155057" x="933450" y="2828925"/>
          <p14:tracePt t="155066" x="933450" y="2843213"/>
          <p14:tracePt t="155073" x="933450" y="2847975"/>
          <p14:tracePt t="155079" x="938213" y="2859088"/>
          <p14:tracePt t="155087" x="942975" y="2863850"/>
          <p14:tracePt t="155096" x="942975" y="2873375"/>
          <p14:tracePt t="155103" x="947738" y="2882900"/>
          <p14:tracePt t="155111" x="958850" y="2898775"/>
          <p14:tracePt t="155123" x="963613" y="2903538"/>
          <p14:tracePt t="155130" x="963613" y="2908300"/>
          <p14:tracePt t="155136" x="968375" y="2908300"/>
          <p14:tracePt t="155146" x="968375" y="2913063"/>
          <p14:tracePt t="155161" x="973138" y="2917825"/>
          <p14:tracePt t="155169" x="973138" y="2922588"/>
          <p14:tracePt t="155176" x="973138" y="2932113"/>
          <p14:tracePt t="155185" x="977900" y="2938463"/>
          <p14:tracePt t="155191" x="977900" y="2943225"/>
          <p14:tracePt t="155200" x="982663" y="2943225"/>
          <p14:tracePt t="155207" x="992188" y="2952750"/>
          <p14:tracePt t="155219" x="992188" y="2962275"/>
          <p14:tracePt t="155228" x="998538" y="2962275"/>
          <p14:tracePt t="155335" x="1003300" y="2967038"/>
          <p14:tracePt t="155347" x="1008063" y="2971800"/>
          <p14:tracePt t="155353" x="1012825" y="2978150"/>
          <p14:tracePt t="155361" x="1027113" y="2992438"/>
          <p14:tracePt t="155369" x="1042988" y="3001963"/>
          <p14:tracePt t="155377" x="1052513" y="3011488"/>
          <p14:tracePt t="155385" x="1066800" y="3017838"/>
          <p14:tracePt t="155401" x="1071563" y="3017838"/>
          <p14:tracePt t="155407" x="1071563" y="3022600"/>
          <p14:tracePt t="155581" x="1077913" y="3022600"/>
          <p14:tracePt t="155609" x="1087438" y="3022600"/>
          <p14:tracePt t="155621" x="1087438" y="3027363"/>
          <p14:tracePt t="155635" x="1092200" y="3027363"/>
          <p14:tracePt t="155684" x="1092200" y="3036888"/>
          <p14:tracePt t="155693" x="1101725" y="3041650"/>
          <p14:tracePt t="155701" x="1106488" y="3041650"/>
          <p14:tracePt t="155708" x="1111250" y="3046413"/>
          <p14:tracePt t="155718" x="1127125" y="3051175"/>
          <p14:tracePt t="155842" x="1131888" y="3057525"/>
          <p14:tracePt t="155854" x="1136650" y="3062288"/>
          <p14:tracePt t="155863" x="1141413" y="3071813"/>
          <p14:tracePt t="155880" x="1150938" y="3076575"/>
          <p14:tracePt t="155887" x="1150938" y="3081338"/>
          <p14:tracePt t="155900" x="1157288" y="3086100"/>
          <p14:tracePt t="155908" x="1162050" y="3090863"/>
          <p14:tracePt t="155917" x="1162050" y="3097213"/>
          <p14:tracePt t="155925" x="1166813" y="3101975"/>
          <p14:tracePt t="155945" x="1171575" y="3111500"/>
          <p14:tracePt t="155955" x="1176338" y="3111500"/>
          <p14:tracePt t="155967" x="1176338" y="3116263"/>
          <p14:tracePt t="155974" x="1181100" y="3116263"/>
          <p14:tracePt t="155983" x="1185863" y="3121025"/>
          <p14:tracePt t="155996" x="1196975" y="3125788"/>
          <p14:tracePt t="156002" x="1201738" y="3125788"/>
          <p14:tracePt t="156009" x="1206500" y="3130550"/>
          <p14:tracePt t="156050" x="1206500" y="3136900"/>
          <p14:tracePt t="156061" x="1211263" y="3141663"/>
          <p14:tracePt t="156067" x="1216025" y="3151188"/>
          <p14:tracePt t="156075" x="1231900" y="3160713"/>
          <p14:tracePt t="156083" x="1241425" y="3165475"/>
          <p14:tracePt t="156091" x="1250950" y="3181350"/>
          <p14:tracePt t="156099" x="1255713" y="3186113"/>
          <p14:tracePt t="156107" x="1260475" y="3190875"/>
          <p14:tracePt t="156115" x="1265238" y="3190875"/>
          <p14:tracePt t="156161" x="1265238" y="3200400"/>
          <p14:tracePt t="156187" x="1271588" y="3205163"/>
          <p14:tracePt t="156199" x="1271588" y="3209925"/>
          <p14:tracePt t="156207" x="1281113" y="3216275"/>
          <p14:tracePt t="156215" x="1285875" y="3225800"/>
          <p14:tracePt t="156223" x="1285875" y="3240088"/>
          <p14:tracePt t="156229" x="1285875" y="3244850"/>
          <p14:tracePt t="156236" x="1285875" y="3249613"/>
          <p14:tracePt t="156246" x="1285875" y="3255963"/>
          <p14:tracePt t="156253" x="1285875" y="3265488"/>
          <p14:tracePt t="156261" x="1285875" y="3270250"/>
          <p14:tracePt t="156269" x="1290638" y="3279775"/>
          <p14:tracePt t="156281" x="1290638" y="3284538"/>
          <p14:tracePt t="156286" x="1290638" y="3295650"/>
          <p14:tracePt t="156295" x="1290638" y="3300413"/>
          <p14:tracePt t="156303" x="1290638" y="3305175"/>
          <p14:tracePt t="156311" x="1290638" y="3309938"/>
          <p14:tracePt t="156323" x="1285875" y="3314700"/>
          <p14:tracePt t="156331" x="1285875" y="3319463"/>
          <p14:tracePt t="156337" x="1281113" y="3324225"/>
          <p14:tracePt t="156346" x="1271588" y="3328988"/>
          <p14:tracePt t="156353" x="1271588" y="3340100"/>
          <p14:tracePt t="156363" x="1271588" y="3344863"/>
          <p14:tracePt t="156369" x="1265238" y="3344863"/>
          <p14:tracePt t="156381" x="1260475" y="3349625"/>
          <p14:tracePt t="156389" x="1260475" y="3354388"/>
          <p14:tracePt t="156397" x="1255713" y="3359150"/>
          <p14:tracePt t="156403" x="1250950" y="3363913"/>
          <p14:tracePt t="156412" x="1246188" y="3379788"/>
          <p14:tracePt t="156419" x="1241425" y="3384550"/>
          <p14:tracePt t="156427" x="1225550" y="3389313"/>
          <p14:tracePt t="156435" x="1220788" y="3394075"/>
          <p14:tracePt t="156442" x="1216025" y="3398838"/>
          <p14:tracePt t="156449" x="1211263" y="3398838"/>
          <p14:tracePt t="156457" x="1196975" y="3408363"/>
          <p14:tracePt t="156465" x="1190625" y="3414713"/>
          <p14:tracePt t="156472" x="1185863" y="3414713"/>
          <p14:tracePt t="156481" x="1181100" y="3419475"/>
          <p14:tracePt t="156489" x="1166813" y="3419475"/>
          <p14:tracePt t="156498" x="1162050" y="3424238"/>
          <p14:tracePt t="156503" x="1157288" y="3424238"/>
          <p14:tracePt t="156512" x="1150938" y="3429000"/>
          <p14:tracePt t="156523" x="1146175" y="3429000"/>
          <p14:tracePt t="156531" x="1141413" y="3433763"/>
          <p14:tracePt t="156538" x="1131888" y="3433763"/>
          <p14:tracePt t="156569" x="1127125" y="3433763"/>
          <p14:tracePt t="156723" x="1122363" y="3433763"/>
          <p14:tracePt t="156735" x="1117600" y="3433763"/>
          <p14:tracePt t="156743" x="1111250" y="3429000"/>
          <p14:tracePt t="156751" x="1106488" y="3429000"/>
          <p14:tracePt t="156759" x="1101725" y="3429000"/>
          <p14:tracePt t="156767" x="1092200" y="3429000"/>
          <p14:tracePt t="156839" x="1082675" y="3424238"/>
          <p14:tracePt t="156847" x="1066800" y="3424238"/>
          <p14:tracePt t="156855" x="1057275" y="3419475"/>
          <p14:tracePt t="156863" x="1042988" y="3419475"/>
          <p14:tracePt t="156871" x="1031875" y="3419475"/>
          <p14:tracePt t="156881" x="1017588" y="3419475"/>
          <p14:tracePt t="156885" x="1012825" y="3419475"/>
          <p14:tracePt t="156893" x="1008063" y="3419475"/>
          <p14:tracePt t="156904" x="1003300" y="3419475"/>
          <p14:tracePt t="156917" x="992188" y="3419475"/>
          <p14:tracePt t="156930" x="987425" y="3419475"/>
          <p14:tracePt t="156937" x="977900" y="3419475"/>
          <p14:tracePt t="156943" x="963613" y="3408363"/>
          <p14:tracePt t="156951" x="947738" y="3403600"/>
          <p14:tracePt t="156959" x="938213" y="3403600"/>
          <p14:tracePt t="156968" x="923925" y="3394075"/>
          <p14:tracePt t="156974" x="919163" y="3394075"/>
          <p14:tracePt t="156983" x="903288" y="3389313"/>
          <p14:tracePt t="156991" x="898525" y="3389313"/>
          <p14:tracePt t="156998" x="893763" y="3384550"/>
          <p14:tracePt t="157005" x="889000" y="3384550"/>
          <p14:tracePt t="157083" x="884238" y="3379788"/>
          <p14:tracePt t="157095" x="877888" y="3375025"/>
          <p14:tracePt t="157102" x="877888" y="3368675"/>
          <p14:tracePt t="157109" x="873125" y="3354388"/>
          <p14:tracePt t="157117" x="873125" y="3349625"/>
          <p14:tracePt t="157125" x="873125" y="3340100"/>
          <p14:tracePt t="157134" x="873125" y="3324225"/>
          <p14:tracePt t="157141" x="873125" y="3309938"/>
          <p14:tracePt t="157149" x="873125" y="3300413"/>
          <p14:tracePt t="157155" x="877888" y="3284538"/>
          <p14:tracePt t="157163" x="893763" y="3270250"/>
          <p14:tracePt t="157170" x="898525" y="3255963"/>
          <p14:tracePt t="157180" x="908050" y="3249613"/>
          <p14:tracePt t="157187" x="908050" y="3244850"/>
          <p14:tracePt t="157196" x="908050" y="3240088"/>
          <p14:tracePt t="157213" x="912813" y="3240088"/>
          <p14:tracePt t="157241" x="912813" y="3235325"/>
          <p14:tracePt t="157249" x="912813" y="3221038"/>
          <p14:tracePt t="157257" x="912813" y="3209925"/>
          <p14:tracePt t="157262" x="912813" y="3195638"/>
          <p14:tracePt t="157270" x="912813" y="3190875"/>
          <p14:tracePt t="157279" x="912813" y="3181350"/>
          <p14:tracePt t="157287" x="912813" y="3176588"/>
          <p14:tracePt t="157296" x="912813" y="3165475"/>
          <p14:tracePt t="157303" x="912813" y="3160713"/>
          <p14:tracePt t="157311" x="912813" y="3155950"/>
          <p14:tracePt t="157325" x="912813" y="3151188"/>
          <p14:tracePt t="157334" x="919163" y="3151188"/>
          <p14:tracePt t="157347" x="919163" y="3146425"/>
          <p14:tracePt t="157353" x="923925" y="3146425"/>
          <p14:tracePt t="157366" x="923925" y="3141663"/>
          <p14:tracePt t="157375" x="923925" y="3136900"/>
          <p14:tracePt t="157383" x="923925" y="3130550"/>
          <p14:tracePt t="157391" x="928688" y="3121025"/>
          <p14:tracePt t="157400" x="928688" y="3111500"/>
          <p14:tracePt t="157407" x="938213" y="3097213"/>
          <p14:tracePt t="157416" x="942975" y="3086100"/>
          <p14:tracePt t="157423" x="947738" y="3071813"/>
          <p14:tracePt t="157429" x="952500" y="3067050"/>
          <p14:tracePt t="157437" x="952500" y="3057525"/>
          <p14:tracePt t="157446" x="963613" y="3051175"/>
          <p14:tracePt t="157457" x="968375" y="3046413"/>
          <p14:tracePt t="157472" x="973138" y="3041650"/>
          <p14:tracePt t="157481" x="977900" y="3041650"/>
          <p14:tracePt t="157487" x="982663" y="3036888"/>
          <p14:tracePt t="157496" x="987425" y="3032125"/>
          <p14:tracePt t="157506" x="992188" y="3027363"/>
          <p14:tracePt t="157523" x="1003300" y="3027363"/>
          <p14:tracePt t="157533" x="1003300" y="3022600"/>
          <p14:tracePt t="157577" x="1008063" y="3022600"/>
          <p14:tracePt t="157589" x="1012825" y="3011488"/>
          <p14:tracePt t="157595" x="1012825" y="3006725"/>
          <p14:tracePt t="157607" x="1017588" y="3006725"/>
          <p14:tracePt t="157697" x="1022350" y="3001963"/>
          <p14:tracePt t="157711" x="1027113" y="3001963"/>
          <p14:tracePt t="157718" x="1031875" y="3001963"/>
          <p14:tracePt t="157739" x="1038225" y="3001963"/>
          <p14:tracePt t="157748" x="1047750" y="3001963"/>
          <p14:tracePt t="157754" x="1057275" y="3001963"/>
          <p14:tracePt t="157764" x="1071563" y="3001963"/>
          <p14:tracePt t="157769" x="1101725" y="3006725"/>
          <p14:tracePt t="157777" x="1122363" y="3006725"/>
          <p14:tracePt t="157784" x="1136650" y="3011488"/>
          <p14:tracePt t="157793" x="1157288" y="3011488"/>
          <p14:tracePt t="157801" x="1171575" y="3011488"/>
          <p14:tracePt t="157809" x="1181100" y="3017838"/>
          <p14:tracePt t="157815" x="1196975" y="3017838"/>
          <p14:tracePt t="157823" x="1201738" y="3017838"/>
          <p14:tracePt t="157831" x="1211263" y="3017838"/>
          <p14:tracePt t="157838" x="1225550" y="3017838"/>
          <p14:tracePt t="157848" x="1231900" y="3017838"/>
          <p14:tracePt t="157923" x="1236663" y="3027363"/>
          <p14:tracePt t="157935" x="1241425" y="3032125"/>
          <p14:tracePt t="157943" x="1241425" y="3036888"/>
          <p14:tracePt t="158017" x="1250950" y="3036888"/>
          <p14:tracePt t="158080" x="0" y="0"/>
        </p14:tracePtLst>
        <p14:tracePtLst>
          <p14:tracePt t="163182" x="1136650" y="2882900"/>
          <p14:tracePt t="163371" x="1131888" y="2882900"/>
          <p14:tracePt t="163380" x="1117600" y="2882900"/>
          <p14:tracePt t="163387" x="1106488" y="2882900"/>
          <p14:tracePt t="163392" x="1092200" y="2882900"/>
          <p14:tracePt t="163401" x="1082675" y="2882900"/>
          <p14:tracePt t="163409" x="1071563" y="2882900"/>
          <p14:tracePt t="163418" x="1062038" y="2882900"/>
          <p14:tracePt t="163424" x="1057275" y="2882900"/>
          <p14:tracePt t="163434" x="1052513" y="2882900"/>
          <p14:tracePt t="163439" x="1047750" y="2882900"/>
          <p14:tracePt t="163447" x="1038225" y="2882900"/>
          <p14:tracePt t="163468" x="1031875" y="2882900"/>
          <p14:tracePt t="163474" x="1027113" y="2882900"/>
          <p14:tracePt t="163485" x="1022350" y="2882900"/>
          <p14:tracePt t="163490" x="1012825" y="2882900"/>
          <p14:tracePt t="163497" x="998538" y="2882900"/>
          <p14:tracePt t="163505" x="982663" y="2882900"/>
          <p14:tracePt t="163514" x="973138" y="2882900"/>
          <p14:tracePt t="163521" x="958850" y="2882900"/>
          <p14:tracePt t="163530" x="947738" y="2882900"/>
          <p14:tracePt t="163546" x="942975" y="2882900"/>
          <p14:tracePt t="163602" x="938213" y="2882900"/>
          <p14:tracePt t="163618" x="928688" y="2887663"/>
          <p14:tracePt t="163641" x="928688" y="2892425"/>
          <p14:tracePt t="163654" x="923925" y="2898775"/>
          <p14:tracePt t="163658" x="919163" y="2913063"/>
          <p14:tracePt t="163670" x="912813" y="2917825"/>
          <p14:tracePt t="163679" x="908050" y="2932113"/>
          <p14:tracePt t="163688" x="893763" y="2938463"/>
          <p14:tracePt t="163695" x="877888" y="2943225"/>
          <p14:tracePt t="163703" x="863600" y="2957513"/>
          <p14:tracePt t="163712" x="854075" y="2967038"/>
          <p14:tracePt t="163718" x="838200" y="2978150"/>
          <p14:tracePt t="163725" x="838200" y="2987675"/>
          <p14:tracePt t="163734" x="833438" y="2992438"/>
          <p14:tracePt t="163740" x="823913" y="2997200"/>
          <p14:tracePt t="163750" x="819150" y="3006725"/>
          <p14:tracePt t="163756" x="819150" y="3022600"/>
          <p14:tracePt t="163766" x="814388" y="3027363"/>
          <p14:tracePt t="163771" x="814388" y="3036888"/>
          <p14:tracePt t="163778" x="809625" y="3046413"/>
          <p14:tracePt t="163787" x="809625" y="3057525"/>
          <p14:tracePt t="163794" x="804863" y="3062288"/>
          <p14:tracePt t="163803" x="804863" y="3076575"/>
          <p14:tracePt t="163812" x="804863" y="3081338"/>
          <p14:tracePt t="163819" x="804863" y="3086100"/>
          <p14:tracePt t="163824" x="804863" y="3097213"/>
          <p14:tracePt t="163833" x="804863" y="3101975"/>
          <p14:tracePt t="163841" x="804863" y="3116263"/>
          <p14:tracePt t="163850" x="804863" y="3121025"/>
          <p14:tracePt t="163857" x="804863" y="3130550"/>
          <p14:tracePt t="163866" x="804863" y="3146425"/>
          <p14:tracePt t="163872" x="804863" y="3160713"/>
          <p14:tracePt t="163881" x="804863" y="3170238"/>
          <p14:tracePt t="163887" x="804863" y="3176588"/>
          <p14:tracePt t="163895" x="804863" y="3190875"/>
          <p14:tracePt t="163903" x="804863" y="3195638"/>
          <p14:tracePt t="163911" x="804863" y="3200400"/>
          <p14:tracePt t="163919" x="804863" y="3205163"/>
          <p14:tracePt t="163928" x="804863" y="3209925"/>
          <p14:tracePt t="163933" x="809625" y="3216275"/>
          <p14:tracePt t="163941" x="809625" y="3225800"/>
          <p14:tracePt t="163949" x="823913" y="3235325"/>
          <p14:tracePt t="163957" x="828675" y="3249613"/>
          <p14:tracePt t="163966" x="833438" y="3255963"/>
          <p14:tracePt t="163973" x="849313" y="3260725"/>
          <p14:tracePt t="163982" x="863600" y="3275013"/>
          <p14:tracePt t="163989" x="868363" y="3289300"/>
          <p14:tracePt t="163995" x="884238" y="3295650"/>
          <p14:tracePt t="164002" x="889000" y="3300413"/>
          <p14:tracePt t="164015" x="893763" y="3309938"/>
          <p14:tracePt t="164032" x="898525" y="3314700"/>
          <p14:tracePt t="164039" x="903288" y="3319463"/>
          <p14:tracePt t="164046" x="912813" y="3328988"/>
          <p14:tracePt t="164053" x="923925" y="3344863"/>
          <p14:tracePt t="164061" x="938213" y="3359150"/>
          <p14:tracePt t="164069" x="942975" y="3363913"/>
          <p14:tracePt t="164079" x="958850" y="3368675"/>
          <p14:tracePt t="164085" x="958850" y="3379788"/>
          <p14:tracePt t="164093" x="963613" y="3384550"/>
          <p14:tracePt t="164115" x="968375" y="3389313"/>
          <p14:tracePt t="164123" x="973138" y="3394075"/>
          <p14:tracePt t="164132" x="987425" y="3398838"/>
          <p14:tracePt t="164138" x="1003300" y="3408363"/>
          <p14:tracePt t="164147" x="1012825" y="3414713"/>
          <p14:tracePt t="164153" x="1027113" y="3419475"/>
          <p14:tracePt t="164161" x="1031875" y="3419475"/>
          <p14:tracePt t="164169" x="1038225" y="3419475"/>
          <p14:tracePt t="164197" x="1042988" y="3419475"/>
          <p14:tracePt t="164223" x="1052513" y="3419475"/>
          <p14:tracePt t="164235" x="1057275" y="3424238"/>
          <p14:tracePt t="164244" x="1066800" y="3424238"/>
          <p14:tracePt t="164251" x="1087438" y="3424238"/>
          <p14:tracePt t="164259" x="1117600" y="3424238"/>
          <p14:tracePt t="164267" x="1131888" y="3424238"/>
          <p14:tracePt t="164272" x="1146175" y="3424238"/>
          <p14:tracePt t="164281" x="1157288" y="3424238"/>
          <p14:tracePt t="164289" x="1171575" y="3424238"/>
          <p14:tracePt t="164343" x="1176338" y="3424238"/>
          <p14:tracePt t="164358" x="1181100" y="3419475"/>
          <p14:tracePt t="164367" x="1190625" y="3414713"/>
          <p14:tracePt t="164373" x="1206500" y="3398838"/>
          <p14:tracePt t="164382" x="1220788" y="3384550"/>
          <p14:tracePt t="164389" x="1236663" y="3368675"/>
          <p14:tracePt t="164397" x="1250950" y="3359150"/>
          <p14:tracePt t="164405" x="1265238" y="3344863"/>
          <p14:tracePt t="164413" x="1276350" y="3335338"/>
          <p14:tracePt t="164421" x="1285875" y="3328988"/>
          <p14:tracePt t="164428" x="1290638" y="3324225"/>
          <p14:tracePt t="164467" x="1295400" y="3319463"/>
          <p14:tracePt t="164479" x="1300163" y="3314700"/>
          <p14:tracePt t="164485" x="1304925" y="3314700"/>
          <p14:tracePt t="164493" x="1304925" y="3309938"/>
          <p14:tracePt t="164501" x="1304925" y="3295650"/>
          <p14:tracePt t="164509" x="1304925" y="3289300"/>
          <p14:tracePt t="164518" x="1304925" y="3279775"/>
          <p14:tracePt t="164525" x="1304925" y="3265488"/>
          <p14:tracePt t="164534" x="1304925" y="3255963"/>
          <p14:tracePt t="164538" x="1304925" y="3240088"/>
          <p14:tracePt t="164547" x="1304925" y="3225800"/>
          <p14:tracePt t="164555" x="1304925" y="3216275"/>
          <p14:tracePt t="164565" x="1311275" y="3200400"/>
          <p14:tracePt t="164571" x="1311275" y="3190875"/>
          <p14:tracePt t="164579" x="1311275" y="3176588"/>
          <p14:tracePt t="164587" x="1311275" y="3170238"/>
          <p14:tracePt t="164593" x="1311275" y="3155950"/>
          <p14:tracePt t="164601" x="1311275" y="3151188"/>
          <p14:tracePt t="164608" x="1311275" y="3146425"/>
          <p14:tracePt t="164617" x="1304925" y="3141663"/>
          <p14:tracePt t="164625" x="1304925" y="3130550"/>
          <p14:tracePt t="164633" x="1300163" y="3121025"/>
          <p14:tracePt t="164641" x="1300163" y="3116263"/>
          <p14:tracePt t="164648" x="1300163" y="3111500"/>
          <p14:tracePt t="164655" x="1295400" y="3106738"/>
          <p14:tracePt t="164663" x="1295400" y="3101975"/>
          <p14:tracePt t="164671" x="1290638" y="3097213"/>
          <p14:tracePt t="164679" x="1290638" y="3081338"/>
          <p14:tracePt t="164687" x="1290638" y="3076575"/>
          <p14:tracePt t="164694" x="1285875" y="3071813"/>
          <p14:tracePt t="164701" x="1285875" y="3067050"/>
          <p14:tracePt t="164708" x="1276350" y="3062288"/>
          <p14:tracePt t="164717" x="1276350" y="3057525"/>
          <p14:tracePt t="164725" x="1276350" y="3041650"/>
          <p14:tracePt t="164733" x="1271588" y="3036888"/>
          <p14:tracePt t="164740" x="1265238" y="3032125"/>
          <p14:tracePt t="164749" x="1255713" y="3017838"/>
          <p14:tracePt t="164755" x="1246188" y="3006725"/>
          <p14:tracePt t="164763" x="1231900" y="2997200"/>
          <p14:tracePt t="164771" x="1225550" y="2982913"/>
          <p14:tracePt t="164781" x="1211263" y="2978150"/>
          <p14:tracePt t="164786" x="1201738" y="2971800"/>
          <p14:tracePt t="164795" x="1185863" y="2962275"/>
          <p14:tracePt t="164803" x="1181100" y="2957513"/>
          <p14:tracePt t="164808" x="1166813" y="2952750"/>
          <p14:tracePt t="164817" x="1162050" y="2952750"/>
          <p14:tracePt t="164824" x="1157288" y="2952750"/>
          <p14:tracePt t="164837" x="1150938" y="2952750"/>
          <p14:tracePt t="164849" x="1146175" y="2952750"/>
          <p14:tracePt t="164857" x="1141413" y="2952750"/>
          <p14:tracePt t="164863" x="1131888" y="2952750"/>
          <p14:tracePt t="164871" x="1127125" y="2952750"/>
          <p14:tracePt t="164879" x="1122363" y="2952750"/>
          <p14:tracePt t="164897" x="1117600" y="2952750"/>
          <p14:tracePt t="164907" x="1111250" y="2952750"/>
          <p14:tracePt t="164937" x="1106488" y="2952750"/>
          <p14:tracePt t="165134" x="0" y="0"/>
        </p14:tracePtLst>
        <p14:tracePtLst>
          <p14:tracePt t="205538" x="3563938" y="2466975"/>
          <p14:tracePt t="205963" x="3559175" y="2466975"/>
          <p14:tracePt t="205978" x="3554413" y="2466975"/>
          <p14:tracePt t="205985" x="3519488" y="2466975"/>
          <p14:tracePt t="205994" x="3489325" y="2466975"/>
          <p14:tracePt t="206000" x="3460750" y="2466975"/>
          <p14:tracePt t="206010" x="3440113" y="2466975"/>
          <p14:tracePt t="206016" x="3421063" y="2466975"/>
          <p14:tracePt t="206023" x="3395663" y="2455863"/>
          <p14:tracePt t="206031" x="3386138" y="2455863"/>
          <p14:tracePt t="206041" x="3370263" y="2455863"/>
          <p14:tracePt t="206047" x="3355975" y="2455863"/>
          <p14:tracePt t="206056" x="3351213" y="2451100"/>
          <p14:tracePt t="206063" x="3346450" y="2451100"/>
          <p14:tracePt t="206072" x="3335338" y="2451100"/>
          <p14:tracePt t="206078" x="3330575" y="2451100"/>
          <p14:tracePt t="206084" x="3325813" y="2451100"/>
          <p14:tracePt t="206166" x="3316288" y="2451100"/>
          <p14:tracePt t="206178" x="3311525" y="2451100"/>
          <p14:tracePt t="206185" x="3306763" y="2451100"/>
          <p14:tracePt t="206201" x="3300413" y="2451100"/>
          <p14:tracePt t="206211" x="3295650" y="2451100"/>
          <p14:tracePt t="206216" x="3290888" y="2451100"/>
          <p14:tracePt t="206225" x="3286125" y="2451100"/>
          <p14:tracePt t="206234" x="3276600" y="2451100"/>
          <p14:tracePt t="206242" x="3271838" y="2451100"/>
          <p14:tracePt t="206247" x="3267075" y="2451100"/>
          <p14:tracePt t="206256" x="3255963" y="2451100"/>
          <p14:tracePt t="206263" x="3241675" y="2451100"/>
          <p14:tracePt t="206270" x="3232150" y="2451100"/>
          <p14:tracePt t="206278" x="3216275" y="2451100"/>
          <p14:tracePt t="206286" x="3201988" y="2451100"/>
          <p14:tracePt t="206294" x="3192463" y="2451100"/>
          <p14:tracePt t="206301" x="3176588" y="2451100"/>
          <p14:tracePt t="206310" x="3167063" y="2451100"/>
          <p14:tracePt t="206317" x="3141663" y="2451100"/>
          <p14:tracePt t="206325" x="3132138" y="2451100"/>
          <p14:tracePt t="206333" x="3108325" y="2460625"/>
          <p14:tracePt t="206342" x="3097213" y="2460625"/>
          <p14:tracePt t="206347" x="3082925" y="2466975"/>
          <p14:tracePt t="206356" x="3073400" y="2466975"/>
          <p14:tracePt t="206363" x="3057525" y="2466975"/>
          <p14:tracePt t="206372" x="3043238" y="2466975"/>
          <p14:tracePt t="206378" x="3038475" y="2466975"/>
          <p14:tracePt t="206387" x="3033713" y="2466975"/>
          <p14:tracePt t="206395" x="3027363" y="2466975"/>
          <p14:tracePt t="206401" x="3022600" y="2466975"/>
          <p14:tracePt t="206410" x="3017838" y="2466975"/>
          <p14:tracePt t="206416" x="3013075" y="2466975"/>
          <p14:tracePt t="206425" x="3003550" y="2466975"/>
          <p14:tracePt t="206433" x="2994025" y="2466975"/>
          <p14:tracePt t="206442" x="2978150" y="2460625"/>
          <p14:tracePt t="206449" x="2973388" y="2460625"/>
          <p14:tracePt t="206457" x="2963863" y="2451100"/>
          <p14:tracePt t="206463" x="2954338" y="2451100"/>
          <p14:tracePt t="206472" x="2943225" y="2446338"/>
          <p14:tracePt t="206479" x="2928938" y="2446338"/>
          <p14:tracePt t="206487" x="2919413" y="2441575"/>
          <p14:tracePt t="206495" x="2903538" y="2441575"/>
          <p14:tracePt t="206502" x="2889250" y="2432050"/>
          <p14:tracePt t="206511" x="2879725" y="2427288"/>
          <p14:tracePt t="206517" x="2863850" y="2420938"/>
          <p14:tracePt t="206525" x="2849563" y="2420938"/>
          <p14:tracePt t="206534" x="2828925" y="2411413"/>
          <p14:tracePt t="206541" x="2814638" y="2406650"/>
          <p14:tracePt t="206549" x="2800350" y="2397125"/>
          <p14:tracePt t="206557" x="2789238" y="2397125"/>
          <p14:tracePt t="206563" x="2774950" y="2392363"/>
          <p14:tracePt t="206571" x="2765425" y="2392363"/>
          <p14:tracePt t="206579" x="2749550" y="2387600"/>
          <p14:tracePt t="206587" x="2735263" y="2387600"/>
          <p14:tracePt t="206595" x="2725738" y="2376488"/>
          <p14:tracePt t="206603" x="2709863" y="2376488"/>
          <p14:tracePt t="206611" x="2695575" y="2376488"/>
          <p14:tracePt t="206616" x="2686050" y="2376488"/>
          <p14:tracePt t="206625" x="2670175" y="2376488"/>
          <p14:tracePt t="206633" x="2660650" y="2376488"/>
          <p14:tracePt t="206642" x="2655888" y="2376488"/>
          <p14:tracePt t="206648" x="2641600" y="2376488"/>
          <p14:tracePt t="206657" x="2635250" y="2376488"/>
          <p14:tracePt t="206666" x="2625725" y="2381250"/>
          <p14:tracePt t="206672" x="2611438" y="2387600"/>
          <p14:tracePt t="206679" x="2595563" y="2392363"/>
          <p14:tracePt t="206687" x="2576513" y="2406650"/>
          <p14:tracePt t="206695" x="2562225" y="2416175"/>
          <p14:tracePt t="206703" x="2536825" y="2432050"/>
          <p14:tracePt t="206712" x="2516188" y="2446338"/>
          <p14:tracePt t="206719" x="2487613" y="2460625"/>
          <p14:tracePt t="206728" x="2462213" y="2476500"/>
          <p14:tracePt t="206733" x="2443163" y="2490788"/>
          <p14:tracePt t="206741" x="2408238" y="2506663"/>
          <p14:tracePt t="206748" x="2392363" y="2520950"/>
          <p14:tracePt t="206757" x="2382838" y="2525713"/>
          <p14:tracePt t="206764" x="2368550" y="2540000"/>
          <p14:tracePt t="206774" x="2352675" y="2551113"/>
          <p14:tracePt t="206781" x="2338388" y="2560638"/>
          <p14:tracePt t="206787" x="2333625" y="2565400"/>
          <p14:tracePt t="206795" x="2322513" y="2579688"/>
          <p14:tracePt t="206803" x="2308225" y="2595563"/>
          <p14:tracePt t="206811" x="2298700" y="2609850"/>
          <p14:tracePt t="206818" x="2282825" y="2619375"/>
          <p14:tracePt t="206827" x="2278063" y="2644775"/>
          <p14:tracePt t="206835" x="2273300" y="2659063"/>
          <p14:tracePt t="206841" x="2263775" y="2679700"/>
          <p14:tracePt t="206849" x="2259013" y="2693988"/>
          <p14:tracePt t="206859" x="2249488" y="2705100"/>
          <p14:tracePt t="206865" x="2249488" y="2719388"/>
          <p14:tracePt t="206872" x="2249488" y="2738438"/>
          <p14:tracePt t="206892" x="2249488" y="2763838"/>
          <p14:tracePt t="206895" x="2249488" y="2779713"/>
          <p14:tracePt t="206903" x="2249488" y="2794000"/>
          <p14:tracePt t="206911" x="2254250" y="2813050"/>
          <p14:tracePt t="206919" x="2259013" y="2833688"/>
          <p14:tracePt t="206927" x="2273300" y="2847975"/>
          <p14:tracePt t="206935" x="2282825" y="2863850"/>
          <p14:tracePt t="206943" x="2289175" y="2878138"/>
          <p14:tracePt t="206949" x="2303463" y="2887663"/>
          <p14:tracePt t="206958" x="2317750" y="2898775"/>
          <p14:tracePt t="206965" x="2328863" y="2913063"/>
          <p14:tracePt t="206974" x="2343150" y="2917825"/>
          <p14:tracePt t="206980" x="2357438" y="2922588"/>
          <p14:tracePt t="206989" x="2373313" y="2932113"/>
          <p14:tracePt t="206997" x="2382838" y="2938463"/>
          <p14:tracePt t="207003" x="2397125" y="2947988"/>
          <p14:tracePt t="207011" x="2413000" y="2952750"/>
          <p14:tracePt t="207018" x="2422525" y="2957513"/>
          <p14:tracePt t="207028" x="2436813" y="2967038"/>
          <p14:tracePt t="207035" x="2452688" y="2971800"/>
          <p14:tracePt t="207044" x="2471738" y="2987675"/>
          <p14:tracePt t="207051" x="2506663" y="2997200"/>
          <p14:tracePt t="207058" x="2546350" y="3001963"/>
          <p14:tracePt t="207065" x="2576513" y="3011488"/>
          <p14:tracePt t="207072" x="2620963" y="3022600"/>
          <p14:tracePt t="207080" x="2651125" y="3027363"/>
          <p14:tracePt t="207089" x="2695575" y="3027363"/>
          <p14:tracePt t="207097" x="2725738" y="3041650"/>
          <p14:tracePt t="207106" x="2755900" y="3051175"/>
          <p14:tracePt t="207111" x="2784475" y="3051175"/>
          <p14:tracePt t="207119" x="2800350" y="3057525"/>
          <p14:tracePt t="207128" x="2819400" y="3057525"/>
          <p14:tracePt t="207136" x="2835275" y="3057525"/>
          <p14:tracePt t="207143" x="2849563" y="3067050"/>
          <p14:tracePt t="207150" x="2859088" y="3067050"/>
          <p14:tracePt t="207160" x="2874963" y="3071813"/>
          <p14:tracePt t="207165" x="2894013" y="3071813"/>
          <p14:tracePt t="207174" x="2908300" y="3071813"/>
          <p14:tracePt t="207181" x="2919413" y="3076575"/>
          <p14:tracePt t="207189" x="2933700" y="3076575"/>
          <p14:tracePt t="207197" x="2947988" y="3086100"/>
          <p14:tracePt t="207206" x="2959100" y="3090863"/>
          <p14:tracePt t="207212" x="2973388" y="3090863"/>
          <p14:tracePt t="207222" x="2994025" y="3101975"/>
          <p14:tracePt t="207228" x="3017838" y="3101975"/>
          <p14:tracePt t="207235" x="3048000" y="3106738"/>
          <p14:tracePt t="207244" x="3101975" y="3106738"/>
          <p14:tracePt t="207251" x="3141663" y="3106738"/>
          <p14:tracePt t="207260" x="3171825" y="3106738"/>
          <p14:tracePt t="207267" x="3201988" y="3106738"/>
          <p14:tracePt t="207273" x="3236913" y="3086100"/>
          <p14:tracePt t="207281" x="3255963" y="3071813"/>
          <p14:tracePt t="207289" x="3281363" y="3067050"/>
          <p14:tracePt t="207297" x="3300413" y="3051175"/>
          <p14:tracePt t="207306" x="3306763" y="3046413"/>
          <p14:tracePt t="207312" x="3311525" y="3041650"/>
          <p14:tracePt t="207322" x="3316288" y="3041650"/>
          <p14:tracePt t="207327" x="3316288" y="3032125"/>
          <p14:tracePt t="207339" x="3325813" y="3032125"/>
          <p14:tracePt t="207346" x="3325813" y="3027363"/>
          <p14:tracePt t="207355" x="3330575" y="3027363"/>
          <p14:tracePt t="207363" x="3335338" y="3017838"/>
          <p14:tracePt t="207372" x="3340100" y="3001963"/>
          <p14:tracePt t="207379" x="3355975" y="2987675"/>
          <p14:tracePt t="207385" x="3370263" y="2971800"/>
          <p14:tracePt t="207393" x="3386138" y="2962275"/>
          <p14:tracePt t="207401" x="3400425" y="2938463"/>
          <p14:tracePt t="207409" x="3414713" y="2922588"/>
          <p14:tracePt t="207417" x="3421063" y="2908300"/>
          <p14:tracePt t="207426" x="3425825" y="2898775"/>
          <p14:tracePt t="207431" x="3435350" y="2882900"/>
          <p14:tracePt t="207439" x="3435350" y="2878138"/>
          <p14:tracePt t="207446" x="3440113" y="2863850"/>
          <p14:tracePt t="207456" x="3440113" y="2852738"/>
          <p14:tracePt t="207463" x="3440113" y="2838450"/>
          <p14:tracePt t="207473" x="3440113" y="2828925"/>
          <p14:tracePt t="207479" x="3440113" y="2813050"/>
          <p14:tracePt t="207486" x="3440113" y="2803525"/>
          <p14:tracePt t="207494" x="3440113" y="2789238"/>
          <p14:tracePt t="207501" x="3440113" y="2773363"/>
          <p14:tracePt t="207509" x="3440113" y="2763838"/>
          <p14:tracePt t="207517" x="3444875" y="2749550"/>
          <p14:tracePt t="207525" x="3444875" y="2738438"/>
          <p14:tracePt t="207533" x="3444875" y="2724150"/>
          <p14:tracePt t="207541" x="3444875" y="2709863"/>
          <p14:tracePt t="207547" x="3444875" y="2698750"/>
          <p14:tracePt t="207556" x="3444875" y="2684463"/>
          <p14:tracePt t="207563" x="3444875" y="2679700"/>
          <p14:tracePt t="207572" x="3444875" y="2670175"/>
          <p14:tracePt t="207578" x="3444875" y="2654300"/>
          <p14:tracePt t="207587" x="3444875" y="2649538"/>
          <p14:tracePt t="207595" x="3444875" y="2640013"/>
          <p14:tracePt t="207601" x="3440113" y="2625725"/>
          <p14:tracePt t="207609" x="3430588" y="2609850"/>
          <p14:tracePt t="207617" x="3425825" y="2595563"/>
          <p14:tracePt t="207625" x="3409950" y="2586038"/>
          <p14:tracePt t="207633" x="3395663" y="2570163"/>
          <p14:tracePt t="207641" x="3390900" y="2555875"/>
          <p14:tracePt t="207648" x="3375025" y="2540000"/>
          <p14:tracePt t="207655" x="3360738" y="2525713"/>
          <p14:tracePt t="207663" x="3340100" y="2511425"/>
          <p14:tracePt t="207671" x="3325813" y="2495550"/>
          <p14:tracePt t="207679" x="3295650" y="2481263"/>
          <p14:tracePt t="207687" x="3271838" y="2476500"/>
          <p14:tracePt t="207695" x="3241675" y="2466975"/>
          <p14:tracePt t="207703" x="3211513" y="2460625"/>
          <p14:tracePt t="207709" x="3192463" y="2460625"/>
          <p14:tracePt t="207717" x="3162300" y="2451100"/>
          <p14:tracePt t="207725" x="3136900" y="2451100"/>
          <p14:tracePt t="207733" x="3117850" y="2451100"/>
          <p14:tracePt t="207741" x="3101975" y="2446338"/>
          <p14:tracePt t="207749" x="3092450" y="2446338"/>
          <p14:tracePt t="207758" x="3078163" y="2436813"/>
          <p14:tracePt t="207763" x="3062288" y="2436813"/>
          <p14:tracePt t="207773" x="3057525" y="2436813"/>
          <p14:tracePt t="207854" x="3057525" y="2441575"/>
          <p14:tracePt t="207865" x="3052763" y="2446338"/>
          <p14:tracePt t="207866" x="0" y="0"/>
        </p14:tracePtLst>
        <p14:tracePtLst>
          <p14:tracePt t="208275" x="2968625" y="2962275"/>
          <p14:tracePt t="208315" x="2963863" y="2962275"/>
          <p14:tracePt t="208327" x="2959100" y="2957513"/>
          <p14:tracePt t="208335" x="2943225" y="2952750"/>
          <p14:tracePt t="208344" x="2933700" y="2938463"/>
          <p14:tracePt t="208351" x="2908300" y="2927350"/>
          <p14:tracePt t="208359" x="2889250" y="2913063"/>
          <p14:tracePt t="208365" x="2854325" y="2898775"/>
          <p14:tracePt t="208372" x="2835275" y="2892425"/>
          <p14:tracePt t="208381" x="2814638" y="2882900"/>
          <p14:tracePt t="208388" x="2789238" y="2882900"/>
          <p14:tracePt t="208397" x="2760663" y="2878138"/>
          <p14:tracePt t="208407" x="2744788" y="2868613"/>
          <p14:tracePt t="208412" x="2725738" y="2868613"/>
          <p14:tracePt t="208418" x="2709863" y="2863850"/>
          <p14:tracePt t="208427" x="2700338" y="2859088"/>
          <p14:tracePt t="208435" x="2674938" y="2859088"/>
          <p14:tracePt t="208444" x="2665413" y="2859088"/>
          <p14:tracePt t="208451" x="2651125" y="2847975"/>
          <p14:tracePt t="208459" x="2641600" y="2847975"/>
          <p14:tracePt t="208465" x="2630488" y="2847975"/>
          <p14:tracePt t="208472" x="2620963" y="2847975"/>
          <p14:tracePt t="208480" x="2616200" y="2847975"/>
          <p14:tracePt t="208488" x="2611438" y="2847975"/>
          <p14:tracePt t="208501" x="2606675" y="2847975"/>
          <p14:tracePt t="208509" x="2606675" y="2852738"/>
          <p14:tracePt t="208516" x="2590800" y="2863850"/>
          <p14:tracePt t="208523" x="2586038" y="2868613"/>
          <p14:tracePt t="208531" x="2571750" y="2878138"/>
          <p14:tracePt t="208539" x="2566988" y="2892425"/>
          <p14:tracePt t="208546" x="2551113" y="2908300"/>
          <p14:tracePt t="208555" x="2546350" y="2927350"/>
          <p14:tracePt t="208563" x="2536825" y="2943225"/>
          <p14:tracePt t="208573" x="2522538" y="2967038"/>
          <p14:tracePt t="208577" x="2506663" y="2987675"/>
          <p14:tracePt t="208584" x="2501900" y="3006725"/>
          <p14:tracePt t="208593" x="2492375" y="3032125"/>
          <p14:tracePt t="208601" x="2482850" y="3046413"/>
          <p14:tracePt t="208609" x="2471738" y="3057525"/>
          <p14:tracePt t="208617" x="2466975" y="3071813"/>
          <p14:tracePt t="208625" x="2466975" y="3086100"/>
          <p14:tracePt t="208633" x="2462213" y="3090863"/>
          <p14:tracePt t="208639" x="2462213" y="3101975"/>
          <p14:tracePt t="208646" x="2462213" y="3116263"/>
          <p14:tracePt t="208655" x="2452688" y="3130550"/>
          <p14:tracePt t="208663" x="2452688" y="3141663"/>
          <p14:tracePt t="208672" x="2452688" y="3155950"/>
          <p14:tracePt t="208679" x="2452688" y="3165475"/>
          <p14:tracePt t="208685" x="2452688" y="3181350"/>
          <p14:tracePt t="208693" x="2452688" y="3190875"/>
          <p14:tracePt t="208701" x="2457450" y="3205163"/>
          <p14:tracePt t="208709" x="2457450" y="3221038"/>
          <p14:tracePt t="208717" x="2457450" y="3230563"/>
          <p14:tracePt t="208726" x="2457450" y="3235325"/>
          <p14:tracePt t="208733" x="2462213" y="3249613"/>
          <p14:tracePt t="208739" x="2462213" y="3255963"/>
          <p14:tracePt t="208746" x="2466975" y="3270250"/>
          <p14:tracePt t="208755" x="2476500" y="3279775"/>
          <p14:tracePt t="208762" x="2487613" y="3295650"/>
          <p14:tracePt t="208772" x="2501900" y="3309938"/>
          <p14:tracePt t="208779" x="2516188" y="3324225"/>
          <p14:tracePt t="208787" x="2532063" y="3340100"/>
          <p14:tracePt t="208795" x="2546350" y="3354388"/>
          <p14:tracePt t="208801" x="2562225" y="3363913"/>
          <p14:tracePt t="208810" x="2571750" y="3375025"/>
          <p14:tracePt t="208817" x="2586038" y="3389313"/>
          <p14:tracePt t="208825" x="2601913" y="3398838"/>
          <p14:tracePt t="208833" x="2616200" y="3414713"/>
          <p14:tracePt t="208843" x="2630488" y="3429000"/>
          <p14:tracePt t="208849" x="2646363" y="3443288"/>
          <p14:tracePt t="208856" x="2665413" y="3459163"/>
          <p14:tracePt t="208862" x="2681288" y="3473450"/>
          <p14:tracePt t="208872" x="2700338" y="3489325"/>
          <p14:tracePt t="208879" x="2725738" y="3503613"/>
          <p14:tracePt t="208891" x="2740025" y="3508375"/>
          <p14:tracePt t="208894" x="2760663" y="3517900"/>
          <p14:tracePt t="208903" x="2784475" y="3522663"/>
          <p14:tracePt t="208911" x="2795588" y="3522663"/>
          <p14:tracePt t="208917" x="2809875" y="3529013"/>
          <p14:tracePt t="208925" x="2819400" y="3529013"/>
          <p14:tracePt t="208933" x="2824163" y="3529013"/>
          <p14:tracePt t="208942" x="2835275" y="3529013"/>
          <p14:tracePt t="208948" x="2840038" y="3529013"/>
          <p14:tracePt t="208955" x="2849563" y="3538538"/>
          <p14:tracePt t="208962" x="2863850" y="3543300"/>
          <p14:tracePt t="208972" x="2879725" y="3548063"/>
          <p14:tracePt t="208979" x="2889250" y="3557588"/>
          <p14:tracePt t="208987" x="2914650" y="3557588"/>
          <p14:tracePt t="208995" x="2933700" y="3562350"/>
          <p14:tracePt t="209003" x="2954338" y="3562350"/>
          <p14:tracePt t="209011" x="2978150" y="3562350"/>
          <p14:tracePt t="209016" x="2987675" y="3562350"/>
          <p14:tracePt t="209025" x="3003550" y="3548063"/>
          <p14:tracePt t="209033" x="3017838" y="3533775"/>
          <p14:tracePt t="209042" x="3022600" y="3517900"/>
          <p14:tracePt t="209048" x="3033713" y="3508375"/>
          <p14:tracePt t="209057" x="3038475" y="3494088"/>
          <p14:tracePt t="209063" x="3038475" y="3478213"/>
          <p14:tracePt t="209072" x="3038475" y="3468688"/>
          <p14:tracePt t="209079" x="3038475" y="3463925"/>
          <p14:tracePt t="209087" x="3038475" y="3459163"/>
          <p14:tracePt t="209094" x="3038475" y="3449638"/>
          <p14:tracePt t="209103" x="3038475" y="3438525"/>
          <p14:tracePt t="209111" x="3038475" y="3424238"/>
          <p14:tracePt t="209119" x="3048000" y="3414713"/>
          <p14:tracePt t="209125" x="3052763" y="3384550"/>
          <p14:tracePt t="209133" x="3062288" y="3359150"/>
          <p14:tracePt t="209142" x="3062288" y="3340100"/>
          <p14:tracePt t="209149" x="3062288" y="3324225"/>
          <p14:tracePt t="209158" x="3062288" y="3314700"/>
          <p14:tracePt t="209165" x="3062288" y="3300413"/>
          <p14:tracePt t="209173" x="3062288" y="3295650"/>
          <p14:tracePt t="209179" x="3062288" y="3289300"/>
          <p14:tracePt t="209187" x="3062288" y="3284538"/>
          <p14:tracePt t="209195" x="3062288" y="3279775"/>
          <p14:tracePt t="209307" x="3057525" y="3275013"/>
          <p14:tracePt t="209400" x="0" y="0"/>
        </p14:tracePtLst>
        <p14:tracePtLst>
          <p14:tracePt t="234222" x="3648075" y="2500313"/>
          <p14:tracePt t="234302" x="3648075" y="2495550"/>
          <p14:tracePt t="234315" x="3648075" y="2490788"/>
          <p14:tracePt t="234323" x="3648075" y="2486025"/>
          <p14:tracePt t="234329" x="3643313" y="2476500"/>
          <p14:tracePt t="234338" x="3629025" y="2471738"/>
          <p14:tracePt t="234345" x="3624263" y="2455863"/>
          <p14:tracePt t="234352" x="3608388" y="2451100"/>
          <p14:tracePt t="234361" x="3594100" y="2436813"/>
          <p14:tracePt t="234368" x="3584575" y="2420938"/>
          <p14:tracePt t="234376" x="3559175" y="2406650"/>
          <p14:tracePt t="234382" x="3529013" y="2401888"/>
          <p14:tracePt t="234392" x="3509963" y="2387600"/>
          <p14:tracePt t="234398" x="3484563" y="2376488"/>
          <p14:tracePt t="234407" x="3465513" y="2371725"/>
          <p14:tracePt t="234415" x="3440113" y="2362200"/>
          <p14:tracePt t="234424" x="3430588" y="2357438"/>
          <p14:tracePt t="234431" x="3414713" y="2357438"/>
          <p14:tracePt t="234439" x="3400425" y="2357438"/>
          <p14:tracePt t="234444" x="3390900" y="2357438"/>
          <p14:tracePt t="234453" x="3375025" y="2357438"/>
          <p14:tracePt t="234461" x="3365500" y="2357438"/>
          <p14:tracePt t="234468" x="3351213" y="2357438"/>
          <p14:tracePt t="234476" x="3335338" y="2352675"/>
          <p14:tracePt t="234487" x="3316288" y="2352675"/>
          <p14:tracePt t="234491" x="3295650" y="2352675"/>
          <p14:tracePt t="234498" x="3281363" y="2352675"/>
          <p14:tracePt t="234507" x="3260725" y="2352675"/>
          <p14:tracePt t="234514" x="3232150" y="2341563"/>
          <p14:tracePt t="234523" x="3201988" y="2341563"/>
          <p14:tracePt t="234531" x="3181350" y="2341563"/>
          <p14:tracePt t="234540" x="3152775" y="2341563"/>
          <p14:tracePt t="234547" x="3136900" y="2341563"/>
          <p14:tracePt t="234553" x="3127375" y="2341563"/>
          <p14:tracePt t="234561" x="3113088" y="2347913"/>
          <p14:tracePt t="234568" x="3097213" y="2347913"/>
          <p14:tracePt t="234576" x="3087688" y="2347913"/>
          <p14:tracePt t="234586" x="3073400" y="2347913"/>
          <p14:tracePt t="234593" x="3062288" y="2347913"/>
          <p14:tracePt t="234602" x="3048000" y="2347913"/>
          <p14:tracePt t="234607" x="3038475" y="2347913"/>
          <p14:tracePt t="234614" x="3022600" y="2347913"/>
          <p14:tracePt t="234624" x="3003550" y="2347913"/>
          <p14:tracePt t="234631" x="2987675" y="2347913"/>
          <p14:tracePt t="234639" x="2959100" y="2347913"/>
          <p14:tracePt t="234646" x="2928938" y="2347913"/>
          <p14:tracePt t="234653" x="2898775" y="2347913"/>
          <p14:tracePt t="234661" x="2879725" y="2352675"/>
          <p14:tracePt t="234668" x="2859088" y="2352675"/>
          <p14:tracePt t="234676" x="2844800" y="2352675"/>
          <p14:tracePt t="234685" x="2828925" y="2352675"/>
          <p14:tracePt t="234693" x="2819400" y="2352675"/>
          <p14:tracePt t="234702" x="2805113" y="2352675"/>
          <p14:tracePt t="234707" x="2795588" y="2352675"/>
          <p14:tracePt t="234714" x="2779713" y="2352675"/>
          <p14:tracePt t="234724" x="2770188" y="2352675"/>
          <p14:tracePt t="234731" x="2755900" y="2352675"/>
          <p14:tracePt t="234740" x="2744788" y="2352675"/>
          <p14:tracePt t="234748" x="2735263" y="2352675"/>
          <p14:tracePt t="234755" x="2725738" y="2352675"/>
          <p14:tracePt t="234761" x="2720975" y="2352675"/>
          <p14:tracePt t="234769" x="2705100" y="2357438"/>
          <p14:tracePt t="234827" x="2700338" y="2362200"/>
          <p14:tracePt t="234839" x="2695575" y="2371725"/>
          <p14:tracePt t="234847" x="2690813" y="2376488"/>
          <p14:tracePt t="234855" x="2674938" y="2381250"/>
          <p14:tracePt t="234863" x="2665413" y="2387600"/>
          <p14:tracePt t="234872" x="2651125" y="2397125"/>
          <p14:tracePt t="234876" x="2635250" y="2401888"/>
          <p14:tracePt t="234889" x="2620963" y="2406650"/>
          <p14:tracePt t="234892" x="2616200" y="2411413"/>
          <p14:tracePt t="234902" x="2606675" y="2420938"/>
          <p14:tracePt t="234908" x="2590800" y="2427288"/>
          <p14:tracePt t="234916" x="2576513" y="2432050"/>
          <p14:tracePt t="234925" x="2566988" y="2441575"/>
          <p14:tracePt t="234931" x="2555875" y="2446338"/>
          <p14:tracePt t="234940" x="2546350" y="2451100"/>
          <p14:tracePt t="234947" x="2532063" y="2460625"/>
          <p14:tracePt t="234955" x="2522538" y="2466975"/>
          <p14:tracePt t="234963" x="2506663" y="2471738"/>
          <p14:tracePt t="234971" x="2492375" y="2481263"/>
          <p14:tracePt t="234979" x="2476500" y="2486025"/>
          <p14:tracePt t="234985" x="2466975" y="2490788"/>
          <p14:tracePt t="234992" x="2452688" y="2500313"/>
          <p14:tracePt t="235002" x="2436813" y="2506663"/>
          <p14:tracePt t="235008" x="2432050" y="2506663"/>
          <p14:tracePt t="235017" x="2427288" y="2511425"/>
          <p14:tracePt t="235025" x="2422525" y="2511425"/>
          <p14:tracePt t="235033" x="2417763" y="2516188"/>
          <p14:tracePt t="235039" x="2417763" y="2525713"/>
          <p14:tracePt t="235046" x="2408238" y="2530475"/>
          <p14:tracePt t="235055" x="2401888" y="2540000"/>
          <p14:tracePt t="235063" x="2397125" y="2555875"/>
          <p14:tracePt t="235071" x="2397125" y="2570163"/>
          <p14:tracePt t="235078" x="2387600" y="2579688"/>
          <p14:tracePt t="235087" x="2387600" y="2595563"/>
          <p14:tracePt t="235093" x="2382838" y="2609850"/>
          <p14:tracePt t="235102" x="2382838" y="2619375"/>
          <p14:tracePt t="235108" x="2382838" y="2635250"/>
          <p14:tracePt t="235117" x="2382838" y="2644775"/>
          <p14:tracePt t="235125" x="2387600" y="2670175"/>
          <p14:tracePt t="235132" x="2392363" y="2689225"/>
          <p14:tracePt t="235141" x="2397125" y="2705100"/>
          <p14:tracePt t="235147" x="2408238" y="2714625"/>
          <p14:tracePt t="235155" x="2413000" y="2728913"/>
          <p14:tracePt t="235163" x="2427288" y="2744788"/>
          <p14:tracePt t="235171" x="2443163" y="2768600"/>
          <p14:tracePt t="235178" x="2457450" y="2779713"/>
          <p14:tracePt t="235187" x="2471738" y="2803525"/>
          <p14:tracePt t="235194" x="2487613" y="2819400"/>
          <p14:tracePt t="235202" x="2497138" y="2833688"/>
          <p14:tracePt t="235208" x="2511425" y="2843213"/>
          <p14:tracePt t="235218" x="2527300" y="2859088"/>
          <p14:tracePt t="235225" x="2541588" y="2873375"/>
          <p14:tracePt t="235233" x="2555875" y="2887663"/>
          <p14:tracePt t="235241" x="2576513" y="2903538"/>
          <p14:tracePt t="235248" x="2601913" y="2917825"/>
          <p14:tracePt t="235255" x="2630488" y="2917825"/>
          <p14:tracePt t="235263" x="2670175" y="2927350"/>
          <p14:tracePt t="235271" x="2714625" y="2932113"/>
          <p14:tracePt t="235278" x="2755900" y="2943225"/>
          <p14:tracePt t="235287" x="2784475" y="2943225"/>
          <p14:tracePt t="235295" x="2840038" y="2943225"/>
          <p14:tracePt t="235304" x="2879725" y="2943225"/>
          <p14:tracePt t="235310" x="2933700" y="2952750"/>
          <p14:tracePt t="235317" x="2987675" y="2952750"/>
          <p14:tracePt t="235325" x="3043238" y="2962275"/>
          <p14:tracePt t="235333" x="3087688" y="2971800"/>
          <p14:tracePt t="235341" x="3132138" y="2987675"/>
          <p14:tracePt t="235349" x="3171825" y="2997200"/>
          <p14:tracePt t="235357" x="3197225" y="3001963"/>
          <p14:tracePt t="235363" x="3211513" y="3011488"/>
          <p14:tracePt t="235371" x="3221038" y="3017838"/>
          <p14:tracePt t="235378" x="3236913" y="3022600"/>
          <p14:tracePt t="235387" x="3251200" y="3022600"/>
          <p14:tracePt t="235395" x="3260725" y="3022600"/>
          <p14:tracePt t="235404" x="3276600" y="3022600"/>
          <p14:tracePt t="235410" x="3306763" y="3032125"/>
          <p14:tracePt t="235420" x="3346450" y="3032125"/>
          <p14:tracePt t="235425" x="3386138" y="3032125"/>
          <p14:tracePt t="235433" x="3430588" y="3032125"/>
          <p14:tracePt t="235441" x="3470275" y="3032125"/>
          <p14:tracePt t="235448" x="3500438" y="3032125"/>
          <p14:tracePt t="235458" x="3519488" y="3032125"/>
          <p14:tracePt t="235465" x="3533775" y="3032125"/>
          <p14:tracePt t="235473" x="3544888" y="3032125"/>
          <p14:tracePt t="235479" x="3554413" y="3022600"/>
          <p14:tracePt t="235487" x="3559175" y="3022600"/>
          <p14:tracePt t="235499" x="3559175" y="3017838"/>
          <p14:tracePt t="235507" x="3568700" y="3011488"/>
          <p14:tracePt t="235514" x="3584575" y="3006725"/>
          <p14:tracePt t="235524" x="3598863" y="2992438"/>
          <p14:tracePt t="235529" x="3613150" y="2978150"/>
          <p14:tracePt t="235538" x="3624263" y="2962275"/>
          <p14:tracePt t="235544" x="3638550" y="2947988"/>
          <p14:tracePt t="235554" x="3652838" y="2932113"/>
          <p14:tracePt t="235561" x="3668713" y="2927350"/>
          <p14:tracePt t="235569" x="3673475" y="2913063"/>
          <p14:tracePt t="235577" x="3687763" y="2903538"/>
          <p14:tracePt t="235582" x="3687763" y="2887663"/>
          <p14:tracePt t="235591" x="3694113" y="2882900"/>
          <p14:tracePt t="235599" x="3694113" y="2868613"/>
          <p14:tracePt t="235608" x="3703638" y="2859088"/>
          <p14:tracePt t="235614" x="3703638" y="2843213"/>
          <p14:tracePt t="235623" x="3703638" y="2838450"/>
          <p14:tracePt t="235631" x="3698875" y="2833688"/>
          <p14:tracePt t="235638" x="3698875" y="2819400"/>
          <p14:tracePt t="235645" x="3694113" y="2813050"/>
          <p14:tracePt t="235654" x="3687763" y="2803525"/>
          <p14:tracePt t="235661" x="3687763" y="2798763"/>
          <p14:tracePt t="235669" x="3683000" y="2794000"/>
          <p14:tracePt t="235676" x="3678238" y="2779713"/>
          <p14:tracePt t="235685" x="3673475" y="2773363"/>
          <p14:tracePt t="235691" x="3673475" y="2759075"/>
          <p14:tracePt t="235699" x="3659188" y="2749550"/>
          <p14:tracePt t="235707" x="3643313" y="2733675"/>
          <p14:tracePt t="235714" x="3629025" y="2719388"/>
          <p14:tracePt t="235723" x="3613150" y="2705100"/>
          <p14:tracePt t="235731" x="3598863" y="2689225"/>
          <p14:tracePt t="235739" x="3584575" y="2674938"/>
          <p14:tracePt t="235744" x="3573463" y="2665413"/>
          <p14:tracePt t="235754" x="3559175" y="2649538"/>
          <p14:tracePt t="235761" x="3544888" y="2640013"/>
          <p14:tracePt t="235770" x="3529013" y="2625725"/>
          <p14:tracePt t="235777" x="3514725" y="2614613"/>
          <p14:tracePt t="235785" x="3505200" y="2605088"/>
          <p14:tracePt t="235792" x="3489325" y="2600325"/>
          <p14:tracePt t="235802" x="3475038" y="2586038"/>
          <p14:tracePt t="235807" x="3460750" y="2570163"/>
          <p14:tracePt t="235815" x="3444875" y="2555875"/>
          <p14:tracePt t="235824" x="3430588" y="2540000"/>
          <p14:tracePt t="235831" x="3421063" y="2530475"/>
          <p14:tracePt t="235840" x="3405188" y="2516188"/>
          <p14:tracePt t="235847" x="3390900" y="2500313"/>
          <p14:tracePt t="235855" x="3375025" y="2486025"/>
          <p14:tracePt t="235861" x="3360738" y="2481263"/>
          <p14:tracePt t="235870" x="3355975" y="2466975"/>
          <p14:tracePt t="235877" x="3351213" y="2460625"/>
          <p14:tracePt t="235888" x="3346450" y="2455863"/>
          <p14:tracePt t="235897" x="3340100" y="2451100"/>
          <p14:tracePt t="235906" x="3340100" y="2441575"/>
          <p14:tracePt t="235914" x="3330575" y="2436813"/>
          <p14:tracePt t="235927" x="3325813" y="2432050"/>
          <p14:tracePt t="235935" x="3325813" y="2427288"/>
          <p14:tracePt t="235942" x="3321050" y="2420938"/>
          <p14:tracePt t="236071" x="0" y="0"/>
        </p14:tracePtLst>
        <p14:tracePtLst>
          <p14:tracePt t="236850" x="3321050" y="2903538"/>
          <p14:tracePt t="236956" x="3316288" y="2908300"/>
          <p14:tracePt t="236969" x="3311525" y="2913063"/>
          <p14:tracePt t="236976" x="3295650" y="2927350"/>
          <p14:tracePt t="236984" x="3281363" y="2938463"/>
          <p14:tracePt t="236993" x="3271838" y="2952750"/>
          <p14:tracePt t="237001" x="3255963" y="2967038"/>
          <p14:tracePt t="237008" x="3241675" y="2982913"/>
          <p14:tracePt t="237014" x="3227388" y="2997200"/>
          <p14:tracePt t="237023" x="3221038" y="3001963"/>
          <p14:tracePt t="237031" x="3206750" y="3006725"/>
          <p14:tracePt t="237040" x="3206750" y="3011488"/>
          <p14:tracePt t="237052" x="3201988" y="3022600"/>
          <p14:tracePt t="237057" x="3197225" y="3027363"/>
          <p14:tracePt t="237064" x="3187700" y="3032125"/>
          <p14:tracePt t="237074" x="3176588" y="3036888"/>
          <p14:tracePt t="237081" x="3171825" y="3041650"/>
          <p14:tracePt t="237089" x="3167063" y="3046413"/>
          <p14:tracePt t="237097" x="3162300" y="3051175"/>
          <p14:tracePt t="237105" x="3157538" y="3062288"/>
          <p14:tracePt t="237112" x="3152775" y="3071813"/>
          <p14:tracePt t="237119" x="3141663" y="3076575"/>
          <p14:tracePt t="237126" x="3136900" y="3081338"/>
          <p14:tracePt t="237135" x="3127375" y="3097213"/>
          <p14:tracePt t="237142" x="3122613" y="3101975"/>
          <p14:tracePt t="237152" x="3108325" y="3116263"/>
          <p14:tracePt t="237158" x="3101975" y="3121025"/>
          <p14:tracePt t="237168" x="3087688" y="3130550"/>
          <p14:tracePt t="237174" x="3078163" y="3141663"/>
          <p14:tracePt t="237180" x="3073400" y="3146425"/>
          <p14:tracePt t="237190" x="3062288" y="3155950"/>
          <p14:tracePt t="237197" x="3057525" y="3155950"/>
          <p14:tracePt t="237205" x="3057525" y="3170238"/>
          <p14:tracePt t="237212" x="3052763" y="3170238"/>
          <p14:tracePt t="237221" x="3052763" y="3176588"/>
          <p14:tracePt t="237227" x="3048000" y="3181350"/>
          <p14:tracePt t="237236" x="3043238" y="3186113"/>
          <p14:tracePt t="237242" x="3038475" y="3190875"/>
          <p14:tracePt t="237251" x="3038475" y="3195638"/>
          <p14:tracePt t="237259" x="3022600" y="3195638"/>
          <p14:tracePt t="237268" x="3022600" y="3205163"/>
          <p14:tracePt t="237276" x="3013075" y="3209925"/>
          <p14:tracePt t="237281" x="3008313" y="3209925"/>
          <p14:tracePt t="237290" x="3008313" y="3216275"/>
          <p14:tracePt t="237297" x="2998788" y="3216275"/>
          <p14:tracePt t="237309" x="2998788" y="3221038"/>
          <p14:tracePt t="237317" x="2994025" y="3221038"/>
          <p14:tracePt t="237378" x="2987675" y="3225800"/>
          <p14:tracePt t="237397" x="2982913" y="3230563"/>
          <p14:tracePt t="237412" x="2978150" y="3230563"/>
          <p14:tracePt t="237433" x="2978150" y="3240088"/>
          <p14:tracePt t="237720" x="0" y="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E131-80AA-497B-AEDC-021BCB0A1175}"/>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lnSpc>
                <a:spcPct val="90000"/>
              </a:lnSpc>
            </a:pPr>
            <a:r>
              <a:rPr lang="en-US" sz="4100">
                <a:effectLst>
                  <a:glow rad="38100">
                    <a:schemeClr val="bg1">
                      <a:lumMod val="65000"/>
                      <a:lumOff val="35000"/>
                      <a:alpha val="50000"/>
                    </a:schemeClr>
                  </a:glow>
                  <a:outerShdw blurRad="28575" dist="31750" dir="13200000" algn="tl" rotWithShape="0">
                    <a:srgbClr val="000000">
                      <a:alpha val="25000"/>
                    </a:srgbClr>
                  </a:outerShdw>
                </a:effectLst>
              </a:rPr>
              <a:t>Bayesian Models Running Defense</a:t>
            </a:r>
          </a:p>
        </p:txBody>
      </p:sp>
      <p:sp>
        <p:nvSpPr>
          <p:cNvPr id="19" name="Rectangle 16">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necklace&#10;&#10;Description automatically generated">
            <a:extLst>
              <a:ext uri="{FF2B5EF4-FFF2-40B4-BE49-F238E27FC236}">
                <a16:creationId xmlns:a16="http://schemas.microsoft.com/office/drawing/2014/main" id="{A7EF6449-6892-425D-A64E-10098D183B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39" y="129071"/>
            <a:ext cx="4877858" cy="4079664"/>
          </a:xfrm>
          <a:prstGeom prst="rect">
            <a:avLst/>
          </a:prstGeom>
        </p:spPr>
      </p:pic>
      <p:pic>
        <p:nvPicPr>
          <p:cNvPr id="7" name="Picture 6" descr="A picture containing necklace&#10;&#10;Description automatically generated">
            <a:extLst>
              <a:ext uri="{FF2B5EF4-FFF2-40B4-BE49-F238E27FC236}">
                <a16:creationId xmlns:a16="http://schemas.microsoft.com/office/drawing/2014/main" id="{D1178CE2-B20B-4C33-BC8E-BC1B1E1617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8648" y="6985"/>
            <a:ext cx="5527713" cy="4079664"/>
          </a:xfrm>
          <a:prstGeom prst="rect">
            <a:avLst/>
          </a:prstGeom>
        </p:spPr>
      </p:pic>
    </p:spTree>
    <p:extLst>
      <p:ext uri="{BB962C8B-B14F-4D97-AF65-F5344CB8AC3E}">
        <p14:creationId xmlns:p14="http://schemas.microsoft.com/office/powerpoint/2010/main" val="3898124009"/>
      </p:ext>
    </p:extLst>
  </p:cSld>
  <p:clrMapOvr>
    <a:masterClrMapping/>
  </p:clrMapOvr>
  <mc:AlternateContent xmlns:mc="http://schemas.openxmlformats.org/markup-compatibility/2006" xmlns:p14="http://schemas.microsoft.com/office/powerpoint/2010/main">
    <mc:Choice Requires="p14">
      <p:transition spd="slow" p14:dur="2000" advTm="109077"/>
    </mc:Choice>
    <mc:Fallback xmlns="">
      <p:transition spd="slow" advTm="109077"/>
    </mc:Fallback>
  </mc:AlternateContent>
  <p:extLst>
    <p:ext uri="{3A86A75C-4F4B-4683-9AE1-C65F6400EC91}">
      <p14:laserTraceLst xmlns:p14="http://schemas.microsoft.com/office/powerpoint/2010/main">
        <p14:tracePtLst>
          <p14:tracePt t="37568" x="2163763" y="2635250"/>
          <p14:tracePt t="37611" x="2163763" y="2630488"/>
          <p14:tracePt t="37660" x="2163763" y="2625725"/>
          <p14:tracePt t="37670" x="2159000" y="2619375"/>
          <p14:tracePt t="37679" x="2154238" y="2614613"/>
          <p14:tracePt t="37686" x="2139950" y="2609850"/>
          <p14:tracePt t="37694" x="2128838" y="2600325"/>
          <p14:tracePt t="37702" x="2114550" y="2595563"/>
          <p14:tracePt t="37711" x="2100263" y="2586038"/>
          <p14:tracePt t="37719" x="2089150" y="2586038"/>
          <p14:tracePt t="37726" x="2065338" y="2579688"/>
          <p14:tracePt t="37732" x="2055813" y="2579688"/>
          <p14:tracePt t="37741" x="2039938" y="2579688"/>
          <p14:tracePt t="37750" x="2025650" y="2579688"/>
          <p14:tracePt t="37756" x="2016125" y="2579688"/>
          <p14:tracePt t="37769" x="2000250" y="2579688"/>
          <p14:tracePt t="37772" x="1995488" y="2579688"/>
          <p14:tracePt t="37779" x="1990725" y="2579688"/>
          <p14:tracePt t="37786" x="1981200" y="2586038"/>
          <p14:tracePt t="37795" x="1965325" y="2586038"/>
          <p14:tracePt t="37805" x="1960563" y="2590800"/>
          <p14:tracePt t="37813" x="1946275" y="2590800"/>
          <p14:tracePt t="37819" x="1936750" y="2590800"/>
          <p14:tracePt t="37828" x="1920875" y="2590800"/>
          <p14:tracePt t="37835" x="1911350" y="2590800"/>
          <p14:tracePt t="37841" x="1897063" y="2590800"/>
          <p14:tracePt t="37850" x="1890713" y="2590800"/>
          <p14:tracePt t="37856" x="1885950" y="2600325"/>
          <p14:tracePt t="37867" x="1881188" y="2600325"/>
          <p14:tracePt t="37873" x="1866900" y="2600325"/>
          <p14:tracePt t="37881" x="1857375" y="2605088"/>
          <p14:tracePt t="37886" x="1841500" y="2605088"/>
          <p14:tracePt t="37896" x="1831975" y="2605088"/>
          <p14:tracePt t="37904" x="1816100" y="2609850"/>
          <p14:tracePt t="37912" x="1801813" y="2609850"/>
          <p14:tracePt t="37918" x="1782763" y="2609850"/>
          <p14:tracePt t="37927" x="1766888" y="2609850"/>
          <p14:tracePt t="37935" x="1747838" y="2609850"/>
          <p14:tracePt t="37940" x="1727200" y="2609850"/>
          <p14:tracePt t="37949" x="1712913" y="2609850"/>
          <p14:tracePt t="37958" x="1703388" y="2609850"/>
          <p14:tracePt t="37965" x="1687513" y="2609850"/>
          <p14:tracePt t="37973" x="1673225" y="2619375"/>
          <p14:tracePt t="37981" x="1668463" y="2619375"/>
          <p14:tracePt t="37988" x="1663700" y="2619375"/>
          <p14:tracePt t="37995" x="1652588" y="2619375"/>
          <p14:tracePt t="38004" x="1647825" y="2625725"/>
          <p14:tracePt t="38012" x="1643063" y="2625725"/>
          <p14:tracePt t="38022" x="1633538" y="2625725"/>
          <p14:tracePt t="38045" x="1633538" y="2630488"/>
          <p14:tracePt t="38057" x="1628775" y="2635250"/>
          <p14:tracePt t="38066" x="1624013" y="2635250"/>
          <p14:tracePt t="38072" x="1624013" y="2640013"/>
          <p14:tracePt t="38084" x="1617663" y="2640013"/>
          <p14:tracePt t="38093" x="1617663" y="2644775"/>
          <p14:tracePt t="38101" x="1617663" y="2654300"/>
          <p14:tracePt t="38106" x="1617663" y="2665413"/>
          <p14:tracePt t="38115" x="1612900" y="2679700"/>
          <p14:tracePt t="38122" x="1598613" y="2693988"/>
          <p14:tracePt t="38132" x="1589088" y="2705100"/>
          <p14:tracePt t="38145" x="1584325" y="2719388"/>
          <p14:tracePt t="38147" x="1577975" y="2738438"/>
          <p14:tracePt t="38154" x="1577975" y="2763838"/>
          <p14:tracePt t="38161" x="1577975" y="2773363"/>
          <p14:tracePt t="38168" x="1568450" y="2789238"/>
          <p14:tracePt t="38177" x="1568450" y="2803525"/>
          <p14:tracePt t="38184" x="1568450" y="2813050"/>
          <p14:tracePt t="38194" x="1577975" y="2838450"/>
          <p14:tracePt t="38201" x="1589088" y="2847975"/>
          <p14:tracePt t="38209" x="1589088" y="2863850"/>
          <p14:tracePt t="38216" x="1593850" y="2878138"/>
          <p14:tracePt t="38223" x="1593850" y="2882900"/>
          <p14:tracePt t="38231" x="1598613" y="2882900"/>
          <p14:tracePt t="38239" x="1603375" y="2892425"/>
          <p14:tracePt t="38248" x="1608138" y="2898775"/>
          <p14:tracePt t="38254" x="1617663" y="2913063"/>
          <p14:tracePt t="38263" x="1624013" y="2917825"/>
          <p14:tracePt t="38269" x="1633538" y="2932113"/>
          <p14:tracePt t="38277" x="1647825" y="2943225"/>
          <p14:tracePt t="38284" x="1673225" y="2957513"/>
          <p14:tracePt t="38294" x="1712913" y="2978150"/>
          <p14:tracePt t="38301" x="1771650" y="2997200"/>
          <p14:tracePt t="38308" x="1827213" y="3011488"/>
          <p14:tracePt t="38317" x="1881188" y="3022600"/>
          <p14:tracePt t="38322" x="1941513" y="3032125"/>
          <p14:tracePt t="38331" x="1981200" y="3041650"/>
          <p14:tracePt t="38339" x="2025650" y="3051175"/>
          <p14:tracePt t="38347" x="2055813" y="3057525"/>
          <p14:tracePt t="38354" x="2084388" y="3057525"/>
          <p14:tracePt t="38363" x="2100263" y="3057525"/>
          <p14:tracePt t="38371" x="2109788" y="3057525"/>
          <p14:tracePt t="38377" x="2124075" y="3057525"/>
          <p14:tracePt t="38384" x="2128838" y="3051175"/>
          <p14:tracePt t="38393" x="2135188" y="3046413"/>
          <p14:tracePt t="38401" x="2139950" y="3036888"/>
          <p14:tracePt t="38409" x="2154238" y="3027363"/>
          <p14:tracePt t="38417" x="2170113" y="3011488"/>
          <p14:tracePt t="38424" x="2184400" y="2997200"/>
          <p14:tracePt t="38431" x="2198688" y="2982913"/>
          <p14:tracePt t="38440" x="2209800" y="2967038"/>
          <p14:tracePt t="38448" x="2224088" y="2957513"/>
          <p14:tracePt t="38454" x="2238375" y="2943225"/>
          <p14:tracePt t="38463" x="2254250" y="2927350"/>
          <p14:tracePt t="38470" x="2268538" y="2913063"/>
          <p14:tracePt t="38479" x="2282825" y="2898775"/>
          <p14:tracePt t="38484" x="2293938" y="2882900"/>
          <p14:tracePt t="38494" x="2308225" y="2863850"/>
          <p14:tracePt t="38500" x="2322513" y="2847975"/>
          <p14:tracePt t="38508" x="2338388" y="2828925"/>
          <p14:tracePt t="38517" x="2352675" y="2813050"/>
          <p14:tracePt t="38525" x="2362200" y="2798763"/>
          <p14:tracePt t="38534" x="2368550" y="2784475"/>
          <p14:tracePt t="38539" x="2368550" y="2773363"/>
          <p14:tracePt t="38547" x="2368550" y="2759075"/>
          <p14:tracePt t="38554" x="2368550" y="2749550"/>
          <p14:tracePt t="38563" x="2362200" y="2724150"/>
          <p14:tracePt t="38570" x="2357438" y="2693988"/>
          <p14:tracePt t="38579" x="2343150" y="2679700"/>
          <p14:tracePt t="38586" x="2338388" y="2659063"/>
          <p14:tracePt t="38594" x="2322513" y="2635250"/>
          <p14:tracePt t="38601" x="2308225" y="2619375"/>
          <p14:tracePt t="38608" x="2293938" y="2609850"/>
          <p14:tracePt t="38617" x="2278063" y="2595563"/>
          <p14:tracePt t="38625" x="2263775" y="2586038"/>
          <p14:tracePt t="38633" x="2254250" y="2579688"/>
          <p14:tracePt t="38640" x="2238375" y="2574925"/>
          <p14:tracePt t="38648" x="2224088" y="2565400"/>
          <p14:tracePt t="38654" x="2214563" y="2565400"/>
          <p14:tracePt t="38663" x="2198688" y="2565400"/>
          <p14:tracePt t="38671" x="2193925" y="2565400"/>
          <p14:tracePt t="38707" x="0" y="0"/>
        </p14:tracePtLst>
        <p14:tracePtLst>
          <p14:tracePt t="39357" x="1985963" y="3086100"/>
          <p14:tracePt t="39397" x="1985963" y="3081338"/>
          <p14:tracePt t="39488" x="1965325" y="3081338"/>
          <p14:tracePt t="39497" x="1955800" y="3081338"/>
          <p14:tracePt t="39505" x="1941513" y="3081338"/>
          <p14:tracePt t="39513" x="1936750" y="3081338"/>
          <p14:tracePt t="39518" x="1930400" y="3081338"/>
          <p14:tracePt t="39527" x="1920875" y="3081338"/>
          <p14:tracePt t="39535" x="1906588" y="3081338"/>
          <p14:tracePt t="39544" x="1890713" y="3086100"/>
          <p14:tracePt t="39550" x="1885950" y="3086100"/>
          <p14:tracePt t="39559" x="1885950" y="3090863"/>
          <p14:tracePt t="39567" x="1881188" y="3097213"/>
          <p14:tracePt t="39572" x="1871663" y="3101975"/>
          <p14:tracePt t="39581" x="1862138" y="3106738"/>
          <p14:tracePt t="39588" x="1857375" y="3121025"/>
          <p14:tracePt t="39597" x="1851025" y="3130550"/>
          <p14:tracePt t="39605" x="1836738" y="3146425"/>
          <p14:tracePt t="39613" x="1811338" y="3160713"/>
          <p14:tracePt t="39621" x="1801813" y="3176588"/>
          <p14:tracePt t="39628" x="1776413" y="3190875"/>
          <p14:tracePt t="39634" x="1757363" y="3205163"/>
          <p14:tracePt t="39642" x="1731963" y="3221038"/>
          <p14:tracePt t="39650" x="1717675" y="3235325"/>
          <p14:tracePt t="39658" x="1703388" y="3249613"/>
          <p14:tracePt t="39667" x="1692275" y="3265488"/>
          <p14:tracePt t="39675" x="1677988" y="3275013"/>
          <p14:tracePt t="39681" x="1663700" y="3289300"/>
          <p14:tracePt t="39688" x="1647825" y="3305175"/>
          <p14:tracePt t="39697" x="1643063" y="3319463"/>
          <p14:tracePt t="39704" x="1628775" y="3335338"/>
          <p14:tracePt t="39713" x="1612900" y="3349625"/>
          <p14:tracePt t="39720" x="1598613" y="3359150"/>
          <p14:tracePt t="39730" x="1593850" y="3375025"/>
          <p14:tracePt t="39734" x="1584325" y="3389313"/>
          <p14:tracePt t="39744" x="1584325" y="3408363"/>
          <p14:tracePt t="39750" x="1584325" y="3438525"/>
          <p14:tracePt t="39758" x="1598613" y="3494088"/>
          <p14:tracePt t="39767" x="1617663" y="3548063"/>
          <p14:tracePt t="39774" x="1633538" y="3592513"/>
          <p14:tracePt t="39783" x="1652588" y="3627438"/>
          <p14:tracePt t="39788" x="1668463" y="3657600"/>
          <p14:tracePt t="39797" x="1673225" y="3671888"/>
          <p14:tracePt t="39804" x="1682750" y="3687763"/>
          <p14:tracePt t="39814" x="1687513" y="3692525"/>
          <p14:tracePt t="39820" x="1687513" y="3697288"/>
          <p14:tracePt t="39829" x="1692275" y="3697288"/>
          <p14:tracePt t="39867" x="1697038" y="3697288"/>
          <p14:tracePt t="39875" x="1712913" y="3697288"/>
          <p14:tracePt t="39894" x="1736725" y="3697288"/>
          <p14:tracePt t="39899" x="1743075" y="3697288"/>
          <p14:tracePt t="39905" x="1752600" y="3697288"/>
          <p14:tracePt t="39913" x="1762125" y="3697288"/>
          <p14:tracePt t="40016" x="1762125" y="3692525"/>
          <p14:tracePt t="40067" x="1766888" y="3687763"/>
          <p14:tracePt t="40082" x="0" y="0"/>
        </p14:tracePtLst>
        <p14:tracePtLst>
          <p14:tracePt t="40523" x="2362200" y="3036888"/>
          <p14:tracePt t="40580" x="2352675" y="3036888"/>
          <p14:tracePt t="40593" x="2347913" y="3036888"/>
          <p14:tracePt t="40601" x="2343150" y="3036888"/>
          <p14:tracePt t="40607" x="2333625" y="3051175"/>
          <p14:tracePt t="40615" x="2317750" y="3057525"/>
          <p14:tracePt t="40622" x="2303463" y="3067050"/>
          <p14:tracePt t="40631" x="2289175" y="3071813"/>
          <p14:tracePt t="40638" x="2282825" y="3076575"/>
          <p14:tracePt t="40648" x="2273300" y="3086100"/>
          <p14:tracePt t="40654" x="2259013" y="3097213"/>
          <p14:tracePt t="40660" x="2243138" y="3111500"/>
          <p14:tracePt t="40669" x="2228850" y="3125788"/>
          <p14:tracePt t="40678" x="2198688" y="3141663"/>
          <p14:tracePt t="40685" x="2184400" y="3155950"/>
          <p14:tracePt t="40692" x="2170113" y="3170238"/>
          <p14:tracePt t="40701" x="2154238" y="3186113"/>
          <p14:tracePt t="40710" x="2139950" y="3200400"/>
          <p14:tracePt t="40715" x="2119313" y="3221038"/>
          <p14:tracePt t="40722" x="2105025" y="3244850"/>
          <p14:tracePt t="40731" x="2089150" y="3265488"/>
          <p14:tracePt t="40739" x="2074863" y="3279775"/>
          <p14:tracePt t="40748" x="2060575" y="3295650"/>
          <p14:tracePt t="40754" x="2055813" y="3309938"/>
          <p14:tracePt t="40763" x="2044700" y="3319463"/>
          <p14:tracePt t="40768" x="2044700" y="3335338"/>
          <p14:tracePt t="40777" x="2044700" y="3349625"/>
          <p14:tracePt t="40784" x="2044700" y="3359150"/>
          <p14:tracePt t="40793" x="2044700" y="3379788"/>
          <p14:tracePt t="40800" x="2049463" y="3403600"/>
          <p14:tracePt t="40808" x="2055813" y="3433763"/>
          <p14:tracePt t="40817" x="2070100" y="3449638"/>
          <p14:tracePt t="40822" x="2084388" y="3478213"/>
          <p14:tracePt t="40831" x="2100263" y="3494088"/>
          <p14:tracePt t="40839" x="2114550" y="3508375"/>
          <p14:tracePt t="40847" x="2119313" y="3522663"/>
          <p14:tracePt t="40854" x="2128838" y="3533775"/>
          <p14:tracePt t="40863" x="2135188" y="3538538"/>
          <p14:tracePt t="40871" x="2135188" y="3548063"/>
          <p14:tracePt t="40877" x="2135188" y="3552825"/>
          <p14:tracePt t="40884" x="2139950" y="3562350"/>
          <p14:tracePt t="40896" x="2139950" y="3568700"/>
          <p14:tracePt t="40900" x="2144713" y="3582988"/>
          <p14:tracePt t="40908" x="2159000" y="3587750"/>
          <p14:tracePt t="40917" x="2174875" y="3602038"/>
          <p14:tracePt t="40924" x="2203450" y="3613150"/>
          <p14:tracePt t="40931" x="2259013" y="3617913"/>
          <p14:tracePt t="40939" x="2312988" y="3617913"/>
          <p14:tracePt t="40947" x="2368550" y="3617913"/>
          <p14:tracePt t="40954" x="2436813" y="3608388"/>
          <p14:tracePt t="40963" x="2497138" y="3587750"/>
          <p14:tracePt t="40970" x="2551113" y="3578225"/>
          <p14:tracePt t="40979" x="2586038" y="3562350"/>
          <p14:tracePt t="40984" x="2606675" y="3552825"/>
          <p14:tracePt t="40992" x="2620963" y="3548063"/>
          <p14:tracePt t="41000" x="2625725" y="3543300"/>
          <p14:tracePt t="41009" x="2625725" y="3533775"/>
          <p14:tracePt t="41017" x="2630488" y="3533775"/>
          <p14:tracePt t="41024" x="2635250" y="3522663"/>
          <p14:tracePt t="41033" x="2635250" y="3517900"/>
          <p14:tracePt t="41041" x="2646363" y="3498850"/>
          <p14:tracePt t="41049" x="2646363" y="3478213"/>
          <p14:tracePt t="41054" x="2651125" y="3454400"/>
          <p14:tracePt t="41063" x="2651125" y="3403600"/>
          <p14:tracePt t="41070" x="2651125" y="3349625"/>
          <p14:tracePt t="41079" x="2651125" y="3295650"/>
          <p14:tracePt t="41086" x="2651125" y="3244850"/>
          <p14:tracePt t="41095" x="2635250" y="3176588"/>
          <p14:tracePt t="41101" x="2616200" y="3116263"/>
          <p14:tracePt t="41110" x="2595563" y="3057525"/>
          <p14:tracePt t="41117" x="2581275" y="3011488"/>
          <p14:tracePt t="41124" x="2562225" y="2967038"/>
          <p14:tracePt t="41132" x="2536825" y="2932113"/>
          <p14:tracePt t="41141" x="2501900" y="2908300"/>
          <p14:tracePt t="41150" x="2457450" y="2882900"/>
          <p14:tracePt t="41154" x="2397125" y="2863850"/>
          <p14:tracePt t="41163" x="2343150" y="2843213"/>
          <p14:tracePt t="41171" x="2289175" y="2843213"/>
          <p14:tracePt t="41180" x="2243138" y="2843213"/>
          <p14:tracePt t="41186" x="2203450" y="2847975"/>
          <p14:tracePt t="41195" x="2179638" y="2852738"/>
          <p14:tracePt t="41203" x="2170113" y="2863850"/>
          <p14:tracePt t="41214" x="2159000" y="2868613"/>
          <p14:tracePt t="41313" x="0" y="0"/>
        </p14:tracePtLst>
        <p14:tracePtLst>
          <p14:tracePt t="52301" x="7927975" y="1939925"/>
          <p14:tracePt t="52320" x="7927975" y="1935163"/>
          <p14:tracePt t="52332" x="7927975" y="1930400"/>
          <p14:tracePt t="52339" x="7927975" y="1920875"/>
          <p14:tracePt t="52348" x="7927975" y="1905000"/>
          <p14:tracePt t="52354" x="7927975" y="1895475"/>
          <p14:tracePt t="52364" x="7923213" y="1881188"/>
          <p14:tracePt t="52370" x="7918450" y="1865313"/>
          <p14:tracePt t="52379" x="7912100" y="1851025"/>
          <p14:tracePt t="52384" x="7902575" y="1841500"/>
          <p14:tracePt t="52393" x="7897813" y="1825625"/>
          <p14:tracePt t="52400" x="7883525" y="1811338"/>
          <p14:tracePt t="52409" x="7878763" y="1806575"/>
          <p14:tracePt t="52416" x="7878763" y="1801813"/>
          <p14:tracePt t="52427" x="7872413" y="1797050"/>
          <p14:tracePt t="52439" x="7867650" y="1790700"/>
          <p14:tracePt t="52454" x="7862888" y="1781175"/>
          <p14:tracePt t="52466" x="7853363" y="1776413"/>
          <p14:tracePt t="52476" x="7843838" y="1771650"/>
          <p14:tracePt t="52483" x="7827963" y="1757363"/>
          <p14:tracePt t="52488" x="7813675" y="1751013"/>
          <p14:tracePt t="52498" x="7793038" y="1736725"/>
          <p14:tracePt t="52504" x="7759700" y="1722438"/>
          <p14:tracePt t="52513" x="7729538" y="1711325"/>
          <p14:tracePt t="52521" x="7708900" y="1697038"/>
          <p14:tracePt t="52530" x="7673975" y="1682750"/>
          <p14:tracePt t="52534" x="7654925" y="1671638"/>
          <p14:tracePt t="52542" x="7634288" y="1657350"/>
          <p14:tracePt t="52551" x="7620000" y="1652588"/>
          <p14:tracePt t="52559" x="7605713" y="1647825"/>
          <p14:tracePt t="52566" x="7594600" y="1647825"/>
          <p14:tracePt t="52575" x="7580313" y="1647825"/>
          <p14:tracePt t="52583" x="7566025" y="1647825"/>
          <p14:tracePt t="52588" x="7554913" y="1647825"/>
          <p14:tracePt t="52598" x="7540625" y="1647825"/>
          <p14:tracePt t="52605" x="7531100" y="1647825"/>
          <p14:tracePt t="52613" x="7515225" y="1652588"/>
          <p14:tracePt t="52620" x="7500938" y="1662113"/>
          <p14:tracePt t="52630" x="7486650" y="1666875"/>
          <p14:tracePt t="52636" x="7475538" y="1682750"/>
          <p14:tracePt t="52642" x="7461250" y="1687513"/>
          <p14:tracePt t="52651" x="7435850" y="1701800"/>
          <p14:tracePt t="52659" x="7416800" y="1711325"/>
          <p14:tracePt t="52667" x="7391400" y="1727200"/>
          <p14:tracePt t="52675" x="7381875" y="1731963"/>
          <p14:tracePt t="52682" x="7356475" y="1741488"/>
          <p14:tracePt t="52692" x="7342188" y="1757363"/>
          <p14:tracePt t="52697" x="7332663" y="1762125"/>
          <p14:tracePt t="52704" x="7316788" y="1776413"/>
          <p14:tracePt t="52713" x="7302500" y="1790700"/>
          <p14:tracePt t="52722" x="7297738" y="1801813"/>
          <p14:tracePt t="52730" x="7281863" y="1816100"/>
          <p14:tracePt t="52737" x="7272338" y="1830388"/>
          <p14:tracePt t="52745" x="7267575" y="1851025"/>
          <p14:tracePt t="52750" x="7262813" y="1865313"/>
          <p14:tracePt t="52759" x="7262813" y="1885950"/>
          <p14:tracePt t="52766" x="7262813" y="1909763"/>
          <p14:tracePt t="52775" x="7262813" y="1939925"/>
          <p14:tracePt t="52782" x="7262813" y="1949450"/>
          <p14:tracePt t="52794" x="7267575" y="1965325"/>
          <p14:tracePt t="52799" x="7277100" y="1979613"/>
          <p14:tracePt t="52804" x="7277100" y="1989138"/>
          <p14:tracePt t="52813" x="7281863" y="2005013"/>
          <p14:tracePt t="52822" x="7281863" y="2019300"/>
          <p14:tracePt t="52830" x="7281863" y="2028825"/>
          <p14:tracePt t="52836" x="7286625" y="2044700"/>
          <p14:tracePt t="52845" x="7297738" y="2058988"/>
          <p14:tracePt t="52854" x="7302500" y="2070100"/>
          <p14:tracePt t="52861" x="7312025" y="2084388"/>
          <p14:tracePt t="52866" x="7327900" y="2109788"/>
          <p14:tracePt t="52875" x="7332663" y="2119313"/>
          <p14:tracePt t="52897" x="7361238" y="2163763"/>
          <p14:tracePt t="52899" x="7377113" y="2178050"/>
          <p14:tracePt t="52906" x="7391400" y="2193925"/>
          <p14:tracePt t="52913" x="7400925" y="2208213"/>
          <p14:tracePt t="52920" x="7416800" y="2222500"/>
          <p14:tracePt t="52930" x="7426325" y="2233613"/>
          <p14:tracePt t="52936" x="7435850" y="2247900"/>
          <p14:tracePt t="52946" x="7451725" y="2257425"/>
          <p14:tracePt t="52954" x="7466013" y="2273300"/>
          <p14:tracePt t="52961" x="7480300" y="2278063"/>
          <p14:tracePt t="52968" x="7486650" y="2292350"/>
          <p14:tracePt t="52975" x="7500938" y="2301875"/>
          <p14:tracePt t="52983" x="7519988" y="2317750"/>
          <p14:tracePt t="52995" x="7554913" y="2327275"/>
          <p14:tracePt t="52999" x="7599363" y="2347913"/>
          <p14:tracePt t="53006" x="7654925" y="2362200"/>
          <p14:tracePt t="53016" x="7699375" y="2371725"/>
          <p14:tracePt t="53025" x="7753350" y="2392363"/>
          <p14:tracePt t="53029" x="7813675" y="2401888"/>
          <p14:tracePt t="53036" x="7853363" y="2411413"/>
          <p14:tracePt t="53045" x="7878763" y="2416175"/>
          <p14:tracePt t="53054" x="7897813" y="2427288"/>
          <p14:tracePt t="53061" x="7918450" y="2432050"/>
          <p14:tracePt t="53068" x="7932738" y="2436813"/>
          <p14:tracePt t="53077" x="7947025" y="2436813"/>
          <p14:tracePt t="53083" x="7958138" y="2436813"/>
          <p14:tracePt t="53094" x="7972425" y="2436813"/>
          <p14:tracePt t="53099" x="7981950" y="2436813"/>
          <p14:tracePt t="53106" x="7993063" y="2436813"/>
          <p14:tracePt t="53114" x="8002588" y="2436813"/>
          <p14:tracePt t="53125" x="8016875" y="2420938"/>
          <p14:tracePt t="53131" x="8032750" y="2416175"/>
          <p14:tracePt t="53136" x="8047038" y="2401888"/>
          <p14:tracePt t="53145" x="8056563" y="2387600"/>
          <p14:tracePt t="53153" x="8072438" y="2371725"/>
          <p14:tracePt t="53160" x="8086725" y="2362200"/>
          <p14:tracePt t="53168" x="8091488" y="2347913"/>
          <p14:tracePt t="53177" x="8101013" y="2332038"/>
          <p14:tracePt t="53186" x="8105775" y="2317750"/>
          <p14:tracePt t="53195" x="8105775" y="2308225"/>
          <p14:tracePt t="53199" x="8105775" y="2292350"/>
          <p14:tracePt t="53206" x="8105775" y="2273300"/>
          <p14:tracePt t="53215" x="8105775" y="2257425"/>
          <p14:tracePt t="53225" x="8105775" y="2228850"/>
          <p14:tracePt t="53231" x="8096250" y="2198688"/>
          <p14:tracePt t="53238" x="8086725" y="2154238"/>
          <p14:tracePt t="53245" x="8081963" y="2124075"/>
          <p14:tracePt t="53253" x="8061325" y="2093913"/>
          <p14:tracePt t="53262" x="8056563" y="2070100"/>
          <p14:tracePt t="53268" x="8047038" y="2049463"/>
          <p14:tracePt t="53277" x="8042275" y="2035175"/>
          <p14:tracePt t="53286" x="8037513" y="2019300"/>
          <p14:tracePt t="53292" x="8026400" y="2009775"/>
          <p14:tracePt t="53298" x="8021638" y="1995488"/>
          <p14:tracePt t="53306" x="8021638" y="1989138"/>
          <p14:tracePt t="53315" x="8021638" y="1984375"/>
          <p14:tracePt t="53327" x="8016875" y="1984375"/>
          <p14:tracePt t="53531" x="0" y="0"/>
        </p14:tracePtLst>
        <p14:tracePtLst>
          <p14:tracePt t="54516" x="7361238" y="893763"/>
          <p14:tracePt t="54789" x="7346950" y="893763"/>
          <p14:tracePt t="54797" x="7342188" y="893763"/>
          <p14:tracePt t="54809" x="7337425" y="893763"/>
          <p14:tracePt t="54845" x="7337425" y="898525"/>
          <p14:tracePt t="54895" x="7332663" y="908050"/>
          <p14:tracePt t="54905" x="7321550" y="908050"/>
          <p14:tracePt t="54913" x="7316788" y="908050"/>
          <p14:tracePt t="54966" x="7312025" y="908050"/>
          <p14:tracePt t="55017" x="7307263" y="912813"/>
          <p14:tracePt t="55024" x="7307263" y="917575"/>
          <p14:tracePt t="55032" x="7302500" y="917575"/>
          <p14:tracePt t="55040" x="7297738" y="922338"/>
          <p14:tracePt t="55061" x="7292975" y="922338"/>
          <p14:tracePt t="55067" x="7281863" y="922338"/>
          <p14:tracePt t="55075" x="7277100" y="928688"/>
          <p14:tracePt t="55083" x="7272338" y="928688"/>
          <p14:tracePt t="55090" x="7267575" y="933450"/>
          <p14:tracePt t="55099" x="7262813" y="933450"/>
          <p14:tracePt t="55106" x="7258050" y="938213"/>
          <p14:tracePt t="55114" x="7242175" y="938213"/>
          <p14:tracePt t="55120" x="7237413" y="947738"/>
          <p14:tracePt t="55133" x="7237413" y="952500"/>
          <p14:tracePt t="55179" x="7232650" y="957263"/>
          <p14:tracePt t="55192" x="7227888" y="962025"/>
          <p14:tracePt t="55198" x="7223125" y="968375"/>
          <p14:tracePt t="55207" x="7218363" y="973138"/>
          <p14:tracePt t="55214" x="7213600" y="977900"/>
          <p14:tracePt t="55223" x="7197725" y="992188"/>
          <p14:tracePt t="55231" x="7192963" y="1008063"/>
          <p14:tracePt t="55236" x="7183438" y="1017588"/>
          <p14:tracePt t="55245" x="7178675" y="1031875"/>
          <p14:tracePt t="55253" x="7162800" y="1047750"/>
          <p14:tracePt t="55261" x="7158038" y="1062038"/>
          <p14:tracePt t="55268" x="7143750" y="1076325"/>
          <p14:tracePt t="55278" x="7127875" y="1087438"/>
          <p14:tracePt t="55282" x="7113588" y="1101725"/>
          <p14:tracePt t="55291" x="7099300" y="1116013"/>
          <p14:tracePt t="55299" x="7083425" y="1131888"/>
          <p14:tracePt t="55306" x="7073900" y="1146175"/>
          <p14:tracePt t="55314" x="7064375" y="1160463"/>
          <p14:tracePt t="55323" x="7059613" y="1171575"/>
          <p14:tracePt t="55332" x="7043738" y="1185863"/>
          <p14:tracePt t="55336" x="7029450" y="1200150"/>
          <p14:tracePt t="55345" x="7024688" y="1216025"/>
          <p14:tracePt t="55352" x="7015163" y="1225550"/>
          <p14:tracePt t="55361" x="7008813" y="1239838"/>
          <p14:tracePt t="55368" x="7004050" y="1255713"/>
          <p14:tracePt t="55378" x="6994525" y="1270000"/>
          <p14:tracePt t="55384" x="6994525" y="1279525"/>
          <p14:tracePt t="55391" x="6989763" y="1295400"/>
          <p14:tracePt t="55399" x="6989763" y="1304925"/>
          <p14:tracePt t="55406" x="6985000" y="1319213"/>
          <p14:tracePt t="55415" x="6985000" y="1335088"/>
          <p14:tracePt t="55423" x="6985000" y="1344613"/>
          <p14:tracePt t="55432" x="6985000" y="1358900"/>
          <p14:tracePt t="55438" x="6985000" y="1370013"/>
          <p14:tracePt t="55445" x="6985000" y="1384300"/>
          <p14:tracePt t="55453" x="6985000" y="1400175"/>
          <p14:tracePt t="55461" x="6989763" y="1409700"/>
          <p14:tracePt t="55468" x="6999288" y="1423988"/>
          <p14:tracePt t="55478" x="6999288" y="1428750"/>
          <p14:tracePt t="55485" x="7004050" y="1444625"/>
          <p14:tracePt t="55499" x="7008813" y="1449388"/>
          <p14:tracePt t="55506" x="7015163" y="1454150"/>
          <p14:tracePt t="55514" x="7029450" y="1454150"/>
          <p14:tracePt t="55523" x="7038975" y="1458913"/>
          <p14:tracePt t="55532" x="7054850" y="1468438"/>
          <p14:tracePt t="55538" x="7069138" y="1468438"/>
          <p14:tracePt t="55547" x="7073900" y="1468438"/>
          <p14:tracePt t="55553" x="7083425" y="1468438"/>
          <p14:tracePt t="55562" x="7088188" y="1468438"/>
          <p14:tracePt t="55568" x="7104063" y="1468438"/>
          <p14:tracePt t="55577" x="7108825" y="1468438"/>
          <p14:tracePt t="55585" x="7118350" y="1468438"/>
          <p14:tracePt t="55593" x="7123113" y="1468438"/>
          <p14:tracePt t="55600" x="7138988" y="1473200"/>
          <p14:tracePt t="55608" x="7153275" y="1473200"/>
          <p14:tracePt t="55615" x="7158038" y="1473200"/>
          <p14:tracePt t="55623" x="7162800" y="1473200"/>
          <p14:tracePt t="55632" x="7167563" y="1473200"/>
          <p14:tracePt t="55638" x="7178675" y="1473200"/>
          <p14:tracePt t="55647" x="7192963" y="1473200"/>
          <p14:tracePt t="55655" x="7207250" y="1473200"/>
          <p14:tracePt t="55664" x="7213600" y="1468438"/>
          <p14:tracePt t="55669" x="7218363" y="1468438"/>
          <p14:tracePt t="55678" x="7227888" y="1458913"/>
          <p14:tracePt t="55685" x="7242175" y="1454150"/>
          <p14:tracePt t="55693" x="7258050" y="1454150"/>
          <p14:tracePt t="55700" x="7262813" y="1449388"/>
          <p14:tracePt t="55708" x="7267575" y="1449388"/>
          <p14:tracePt t="55714" x="7272338" y="1449388"/>
          <p14:tracePt t="55727" x="7277100" y="1444625"/>
          <p14:tracePt t="55738" x="7281863" y="1444625"/>
          <p14:tracePt t="55767" x="7292975" y="1444625"/>
          <p14:tracePt t="55780" x="7292975" y="1439863"/>
          <p14:tracePt t="55930" x="0" y="0"/>
        </p14:tracePtLst>
        <p14:tracePtLst>
          <p14:tracePt t="58213" x="8255000" y="962025"/>
          <p14:tracePt t="58308" x="8250238" y="962025"/>
          <p14:tracePt t="58320" x="8240713" y="968375"/>
          <p14:tracePt t="58329" x="8235950" y="973138"/>
          <p14:tracePt t="58337" x="8220075" y="982663"/>
          <p14:tracePt t="58345" x="8205788" y="996950"/>
          <p14:tracePt t="58350" x="8196263" y="1001713"/>
          <p14:tracePt t="58359" x="8180388" y="1017588"/>
          <p14:tracePt t="58367" x="8175625" y="1022350"/>
          <p14:tracePt t="58375" x="8161338" y="1031875"/>
          <p14:tracePt t="58382" x="8156575" y="1047750"/>
          <p14:tracePt t="58392" x="8151813" y="1052513"/>
          <p14:tracePt t="58397" x="8151813" y="1071563"/>
          <p14:tracePt t="58404" x="8140700" y="1087438"/>
          <p14:tracePt t="58413" x="8140700" y="1101725"/>
          <p14:tracePt t="58420" x="8140700" y="1120775"/>
          <p14:tracePt t="58429" x="8140700" y="1131888"/>
          <p14:tracePt t="58436" x="8140700" y="1146175"/>
          <p14:tracePt t="58445" x="8135938" y="1160463"/>
          <p14:tracePt t="58450" x="8135938" y="1171575"/>
          <p14:tracePt t="58459" x="8131175" y="1185863"/>
          <p14:tracePt t="58467" x="8131175" y="1195388"/>
          <p14:tracePt t="58475" x="8131175" y="1206500"/>
          <p14:tracePt t="58482" x="8121650" y="1216025"/>
          <p14:tracePt t="58492" x="8121650" y="1220788"/>
          <p14:tracePt t="58498" x="8121650" y="1235075"/>
          <p14:tracePt t="58505" x="8121650" y="1246188"/>
          <p14:tracePt t="58513" x="8121650" y="1260475"/>
          <p14:tracePt t="58520" x="8126413" y="1274763"/>
          <p14:tracePt t="58529" x="8126413" y="1285875"/>
          <p14:tracePt t="58537" x="8131175" y="1300163"/>
          <p14:tracePt t="58545" x="8131175" y="1309688"/>
          <p14:tracePt t="58552" x="8131175" y="1325563"/>
          <p14:tracePt t="58558" x="8131175" y="1330325"/>
          <p14:tracePt t="58576" x="8135938" y="1349375"/>
          <p14:tracePt t="58582" x="8140700" y="1354138"/>
          <p14:tracePt t="58591" x="8140700" y="1358900"/>
          <p14:tracePt t="58598" x="8151813" y="1370013"/>
          <p14:tracePt t="58608" x="8151813" y="1379538"/>
          <p14:tracePt t="58613" x="8156575" y="1389063"/>
          <p14:tracePt t="58620" x="8161338" y="1393825"/>
          <p14:tracePt t="58630" x="8166100" y="1400175"/>
          <p14:tracePt t="58636" x="8170863" y="1414463"/>
          <p14:tracePt t="58645" x="8185150" y="1419225"/>
          <p14:tracePt t="58652" x="8201025" y="1428750"/>
          <p14:tracePt t="58661" x="8210550" y="1428750"/>
          <p14:tracePt t="58666" x="8224838" y="1428750"/>
          <p14:tracePt t="58675" x="8240713" y="1428750"/>
          <p14:tracePt t="58682" x="8250238" y="1428750"/>
          <p14:tracePt t="58692" x="8255000" y="1428750"/>
          <p14:tracePt t="58698" x="8259763" y="1428750"/>
          <p14:tracePt t="58709" x="8275638" y="1428750"/>
          <p14:tracePt t="58715" x="8280400" y="1428750"/>
          <p14:tracePt t="58720" x="8289925" y="1428750"/>
          <p14:tracePt t="58729" x="8299450" y="1428750"/>
          <p14:tracePt t="58736" x="8305800" y="1428750"/>
          <p14:tracePt t="58745" x="8315325" y="1419225"/>
          <p14:tracePt t="58752" x="8320088" y="1419225"/>
          <p14:tracePt t="58761" x="8324850" y="1414463"/>
          <p14:tracePt t="58769" x="8334375" y="1409700"/>
          <p14:tracePt t="58775" x="8339138" y="1404938"/>
          <p14:tracePt t="58782" x="8345488" y="1389063"/>
          <p14:tracePt t="58792" x="8345488" y="1379538"/>
          <p14:tracePt t="58799" x="8345488" y="1365250"/>
          <p14:tracePt t="58808" x="8345488" y="1354138"/>
          <p14:tracePt t="58814" x="8350250" y="1339850"/>
          <p14:tracePt t="58822" x="8350250" y="1325563"/>
          <p14:tracePt t="58829" x="8350250" y="1314450"/>
          <p14:tracePt t="58837" x="8350250" y="1300163"/>
          <p14:tracePt t="58845" x="8350250" y="1290638"/>
          <p14:tracePt t="58852" x="8359775" y="1274763"/>
          <p14:tracePt t="58861" x="8359775" y="1260475"/>
          <p14:tracePt t="58869" x="8359775" y="1239838"/>
          <p14:tracePt t="58877" x="8359775" y="1230313"/>
          <p14:tracePt t="58882" x="8355013" y="1216025"/>
          <p14:tracePt t="58891" x="8355013" y="1200150"/>
          <p14:tracePt t="58898" x="8350250" y="1190625"/>
          <p14:tracePt t="58908" x="8350250" y="1176338"/>
          <p14:tracePt t="58914" x="8345488" y="1171575"/>
          <p14:tracePt t="58922" x="8345488" y="1166813"/>
          <p14:tracePt t="58932" x="8345488" y="1150938"/>
          <p14:tracePt t="58939" x="8334375" y="1141413"/>
          <p14:tracePt t="58945" x="8334375" y="1127125"/>
          <p14:tracePt t="58952" x="8334375" y="1120775"/>
          <p14:tracePt t="58961" x="8334375" y="1116013"/>
          <p14:tracePt t="58969" x="8329613" y="1111250"/>
          <p14:tracePt t="59040" x="0" y="0"/>
        </p14:tracePtLst>
      </p14:laserTraceLst>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162</TotalTime>
  <Words>3394</Words>
  <Application>Microsoft Office PowerPoint</Application>
  <PresentationFormat>Widescreen</PresentationFormat>
  <Paragraphs>186</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Mesh</vt:lpstr>
      <vt:lpstr>2019 Jacksonville Jaguars</vt:lpstr>
      <vt:lpstr>Purpose</vt:lpstr>
      <vt:lpstr>Data Collection and Knowledge-Based Reduction</vt:lpstr>
      <vt:lpstr>PCA for  dimension reduction Passing</vt:lpstr>
      <vt:lpstr>Bayesian Models Passing Offense</vt:lpstr>
      <vt:lpstr>Bayesian Models Passing Defense</vt:lpstr>
      <vt:lpstr>PCA for  dimension reduction Rushing</vt:lpstr>
      <vt:lpstr>Bayesian models running offense</vt:lpstr>
      <vt:lpstr>Bayesian Models Running Defense</vt:lpstr>
      <vt:lpstr>Cluster Analysis  Passing Offense   Optimal K</vt:lpstr>
      <vt:lpstr>Cluster Analysis K = 4 Clusters Passing Offense</vt:lpstr>
      <vt:lpstr>Cluster Analysis Pass Offense Results K-means clustering with 4 clusters</vt:lpstr>
      <vt:lpstr>Cluster Analysis  Passing Defense   Optimal K</vt:lpstr>
      <vt:lpstr>Cluster Analysis K = 5 Clusters Pass Defense</vt:lpstr>
      <vt:lpstr>Cluster Analysis Pass Defense Results K-means clustering with 5 clusters</vt:lpstr>
      <vt:lpstr>Cluster Analysis Rushing Offense Optimal K</vt:lpstr>
      <vt:lpstr>Cluster Analysis  k = 4 clusters  Rush Offense</vt:lpstr>
      <vt:lpstr>Cluster Analysis Run Offense Results K-means clustering with 4 clusters</vt:lpstr>
      <vt:lpstr>Cluster Analysis Rushing Defense Optimal K</vt:lpstr>
      <vt:lpstr>Cluster Analysis  k = 4 clusters  Rush Defense</vt:lpstr>
      <vt:lpstr>Cluster Analysis Run Defense Results K-means clustering with 4 clusters</vt:lpstr>
      <vt:lpstr>Consensus</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Jacksonville Jaguars</dc:title>
  <dc:creator>Joshua Harkness</dc:creator>
  <cp:lastModifiedBy>Joshua Harkness</cp:lastModifiedBy>
  <cp:revision>15</cp:revision>
  <dcterms:created xsi:type="dcterms:W3CDTF">2020-07-09T20:38:39Z</dcterms:created>
  <dcterms:modified xsi:type="dcterms:W3CDTF">2020-07-11T19:18:35Z</dcterms:modified>
</cp:coreProperties>
</file>