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Overpass Mono" panose="020B0604020202020204" charset="-52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Ubuntu Mono" panose="020B0509030602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85C65-24B7-45B8-9F95-3B2E4D0FF3F9}">
  <a:tblStyle styleId="{E8585C65-24B7-45B8-9F95-3B2E4D0FF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4AF645-04CF-4ED2-9EF2-2EF0D6F949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60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Firebase</a:t>
            </a:r>
            <a:r>
              <a:rPr lang="bg-BG" sz="60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bg-BG" sz="60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Realtime</a:t>
            </a:r>
            <a:r>
              <a:rPr lang="bg-BG" sz="6000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bg-BG" sz="6000" kern="1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Database</a:t>
            </a:r>
            <a:endParaRPr lang="bg-BG" sz="60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100" dirty="0">
                <a:solidFill>
                  <a:schemeClr val="dk2"/>
                </a:solidFill>
              </a:rPr>
              <a:t>Виктор Иванов 11а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8F584108-2556-7820-3C57-884E38EA9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855082A-69E0-84BC-693C-9696D41E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</a:t>
            </a:r>
          </a:p>
        </p:txBody>
      </p:sp>
      <p:pic>
        <p:nvPicPr>
          <p:cNvPr id="5" name="Картина 4" descr="Картина, която съдържа текст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153744C3-292B-BBE3-8C3A-82DFF495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" y="852036"/>
            <a:ext cx="5011507" cy="3948264"/>
          </a:xfrm>
          <a:prstGeom prst="rect">
            <a:avLst/>
          </a:prstGeom>
        </p:spPr>
      </p:pic>
      <p:pic>
        <p:nvPicPr>
          <p:cNvPr id="7" name="Картина 6" descr="Картина, която съдържа текст, екранна снимка, дисплей&#10;&#10;Описанието е генерирано автоматично">
            <a:extLst>
              <a:ext uri="{FF2B5EF4-FFF2-40B4-BE49-F238E27FC236}">
                <a16:creationId xmlns:a16="http://schemas.microsoft.com/office/drawing/2014/main" id="{81196A81-1454-58DB-4149-3C8594BE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33" y="852037"/>
            <a:ext cx="3684693" cy="39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3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411504B0-8DE2-020A-7321-5E4B0DFA0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D3D02C2-8898-566A-EC94-9AEE30C6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</a:t>
            </a:r>
          </a:p>
        </p:txBody>
      </p:sp>
      <p:pic>
        <p:nvPicPr>
          <p:cNvPr id="5" name="Картина 4" descr="Картина, която съдържа текст, екранна снимка, дисплей, софтуер&#10;&#10;Описанието е генерирано автоматично">
            <a:extLst>
              <a:ext uri="{FF2B5EF4-FFF2-40B4-BE49-F238E27FC236}">
                <a16:creationId xmlns:a16="http://schemas.microsoft.com/office/drawing/2014/main" id="{C2114111-E515-0CF6-A3E2-689757F7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7" y="896016"/>
            <a:ext cx="4293364" cy="3958372"/>
          </a:xfrm>
          <a:prstGeom prst="rect">
            <a:avLst/>
          </a:prstGeom>
        </p:spPr>
      </p:pic>
      <p:pic>
        <p:nvPicPr>
          <p:cNvPr id="7" name="Картина 6" descr="Картина, която съдържа текст, екранна снимка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94FA5E0D-67A4-30E1-916E-744690DB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91" y="1154330"/>
            <a:ext cx="3972856" cy="35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7DA7B6-EE7A-BB36-54D6-6B8DD5195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6600" dirty="0"/>
              <a:t>Благодаря </a:t>
            </a:r>
            <a:r>
              <a:rPr lang="bg-BG" sz="6600"/>
              <a:t>за вниманието!</a:t>
            </a:r>
            <a:endParaRPr lang="bg-BG" sz="66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23B2659-7458-582B-B94F-C55A37577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624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37611" y="1071863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1. HTML Структура</a:t>
            </a:r>
            <a:endParaRPr lang="ru-RU" sz="1800" b="1" dirty="0">
              <a:solidFill>
                <a:schemeClr val="bg1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 </a:t>
            </a:r>
            <a:r>
              <a:rPr lang="ru-RU" sz="1800" b="1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Стилизиране</a:t>
            </a:r>
            <a:endParaRPr lang="ru-RU" sz="1800" b="1" kern="0" dirty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JavaScript Код</a:t>
            </a:r>
            <a:endParaRPr lang="ru-RU" sz="1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 .Интеграция с </a:t>
            </a:r>
            <a:r>
              <a:rPr lang="ru-RU" sz="1800" b="1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Firebase</a:t>
            </a:r>
            <a:endParaRPr lang="ru-RU" sz="1800" b="1" dirty="0">
              <a:solidFill>
                <a:schemeClr val="bg1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5 .</a:t>
            </a:r>
            <a:r>
              <a:rPr lang="ru-RU" sz="1800" b="1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Функционалност</a:t>
            </a:r>
            <a:endParaRPr lang="ru-RU" sz="1800" b="1" kern="0" dirty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6. Защита на </a:t>
            </a:r>
            <a:r>
              <a:rPr lang="ru-RU" sz="1800" b="1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Firebase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B2A5BE54-6D52-CC58-8DA5-6E52B0824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bg-BG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HTML структурата е разделена на две основни секции, оградени в 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&lt;div&gt;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тагове: 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#enterDetails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и 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#findDetails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bg-BG" sz="14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Секцията 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#enterDetails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съдържа полета за въвеждане на ИД, Име и Възраст, заедно с бутони за вмъкване, обновяване и премахване на данни.</a:t>
            </a:r>
            <a:endParaRPr lang="bg-BG" sz="14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Секцията 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#findDetails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е посветена на намирането на данни по ИД и показва името и възрастта, свързани с намереното ИД.</a:t>
            </a:r>
            <a:endParaRPr lang="bg-BG" sz="1400" kern="100" dirty="0">
              <a:solidFill>
                <a:schemeClr val="bg1"/>
              </a:solidFill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85F1FAA-9567-5EFB-0494-10FFF68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Структура:</a:t>
            </a:r>
            <a:br>
              <a:rPr lang="bg-BG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02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EBEB6BB-D098-B841-89B7-DF0EAF2C6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bg-BG" dirty="0">
              <a:solidFill>
                <a:schemeClr val="bg1"/>
              </a:solidFill>
              <a:effectLst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Секцията 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style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съдържа CSS правила за стилизиране на елементите.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Дефинирани са стилове за тялото, полетата за въвеждане, бутоните и оформлението на двата основни раздела.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878C440-5323-D009-8308-DF1901CA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kern="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Стилизиране</a:t>
            </a:r>
            <a:br>
              <a:rPr lang="ru-RU" sz="32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73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D6E49348-84A4-B1C8-5106-19B1641CE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bg-BG" dirty="0">
              <a:effectLst/>
              <a:highlight>
                <a:srgbClr val="FFFFFF"/>
              </a:highlight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кодът е включен в 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тагове и използва атрибута 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module</a:t>
            </a:r>
            <a:r>
              <a:rPr lang="bg-BG" sz="1400" b="1" kern="0" dirty="0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 включване на ES6 модули.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Импортират се модули на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 инициализация на приложението и достъп до базата данни.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Предоставената конфигурация на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firebaseConfig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се използва за свързване с проекта на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Дефинирани са референции към базата данни и слушатели за събития, за да се взаимодейства с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471A28B-217F-C2B5-1723-BEED5DFB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kern="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Код</a:t>
            </a:r>
            <a:br>
              <a:rPr lang="ru-RU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6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DBEB980E-D3F8-59FC-D098-B7E6C1003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bg-BG" dirty="0">
              <a:effectLst/>
              <a:highlight>
                <a:srgbClr val="FFFFFF"/>
              </a:highlight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се инициализира с предоставената конфигурация.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 за манипулиране на данни (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се дефинират за извършване на CRUD операции върху базата данни.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Тези функции използват методи на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за взаимодействие с базата данни.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Слушатели за събития се прикрепят към бутоните, за да се извика съответната функция при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кликане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6EBC327-2A5C-2FB0-50F0-825B552C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kern="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Интеграция с </a:t>
            </a:r>
            <a:r>
              <a:rPr lang="ru-RU" sz="3200" b="1" kern="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Firebase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49CD56EA-DD68-A718-C056-1CDDCC694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bg-BG" sz="140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Вмъква данни (ИД, Име, Възраст) в базата данни под възможния възел "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Извлича данни, базирани на предоставения ИД, и показва свързаното Име и Възраст.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Обновява Името и Възрастта, свързани с предоставения ИД.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b="1" kern="0" dirty="0" err="1">
                <a:solidFill>
                  <a:schemeClr val="bg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RemoveData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Изтрива данни, свързани с предоставения ИД, от базата данни.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6FC99C3-C854-579F-34A5-F15607D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kern="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Функционалност</a:t>
            </a:r>
            <a:br>
              <a:rPr lang="ru-RU" sz="32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497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EF7FC6A0-F253-41DC-F667-B28FC998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bg-BG" sz="140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Предоставената конфигурация на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включва API ключ и удостоверения за проекта за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аутентикация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достъп до базата данни.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Трябва да се приложат подходящи правила за сигурност на </a:t>
            </a:r>
            <a:r>
              <a:rPr lang="bg-BG" sz="1400" kern="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bg-BG" sz="14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за да се ограничи неоторизиран достъп и да се осигури цялост на данните.</a:t>
            </a:r>
            <a:endParaRPr lang="bg-BG" sz="1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9555DED-0D62-1CDE-04F5-3123C7A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kern="0" dirty="0">
                <a:solidFill>
                  <a:schemeClr val="bg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Защита на </a:t>
            </a:r>
            <a:r>
              <a:rPr lang="ru-RU" sz="3200" b="1" kern="0" dirty="0" err="1">
                <a:solidFill>
                  <a:schemeClr val="bg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Firebase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0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91DB546-53FB-C738-E2C1-A6AFFFD6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A2DAF8C-9D5B-462A-A4D9-D5A14C9F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</a:t>
            </a:r>
          </a:p>
        </p:txBody>
      </p:sp>
      <p:pic>
        <p:nvPicPr>
          <p:cNvPr id="7" name="Картина 6" descr="Картина, която съдържа текст, екранна снимка, дисплей&#10;&#10;Описанието е генерирано автоматично">
            <a:extLst>
              <a:ext uri="{FF2B5EF4-FFF2-40B4-BE49-F238E27FC236}">
                <a16:creationId xmlns:a16="http://schemas.microsoft.com/office/drawing/2014/main" id="{0FD9403A-DE3E-8BE6-0B4C-ADB426F2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4" y="823941"/>
            <a:ext cx="4260116" cy="4131300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2FAD4CDA-8BBC-AB06-89BA-DB6D878C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131" y="1135738"/>
            <a:ext cx="4309782" cy="32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871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407</Words>
  <Application>Microsoft Office PowerPoint</Application>
  <PresentationFormat>Презентация на цял екран (16:9)</PresentationFormat>
  <Paragraphs>44</Paragraphs>
  <Slides>12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22" baseType="lpstr">
      <vt:lpstr>Overpass Mono</vt:lpstr>
      <vt:lpstr>Roboto Condensed Light</vt:lpstr>
      <vt:lpstr>Segoe UI</vt:lpstr>
      <vt:lpstr>Arial</vt:lpstr>
      <vt:lpstr>Aptos</vt:lpstr>
      <vt:lpstr>Roboto</vt:lpstr>
      <vt:lpstr>Ubuntu Mono</vt:lpstr>
      <vt:lpstr>Anaheim</vt:lpstr>
      <vt:lpstr>Symbol</vt:lpstr>
      <vt:lpstr>Programming Lesson by Slidesgo</vt:lpstr>
      <vt:lpstr>Firebase Realtime Database</vt:lpstr>
      <vt:lpstr>СЪДЪРЖАНИЕ</vt:lpstr>
      <vt:lpstr>HTML Структура: </vt:lpstr>
      <vt:lpstr>Стилизиране </vt:lpstr>
      <vt:lpstr>JavaScript Код </vt:lpstr>
      <vt:lpstr>Интеграция с Firebase</vt:lpstr>
      <vt:lpstr>Функционалност </vt:lpstr>
      <vt:lpstr>Защита на Firebase</vt:lpstr>
      <vt:lpstr>КОД</vt:lpstr>
      <vt:lpstr>КОД</vt:lpstr>
      <vt:lpstr>КОД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dc:creator>Калоян</dc:creator>
  <cp:lastModifiedBy>Виктор Л. Иванов</cp:lastModifiedBy>
  <cp:revision>2</cp:revision>
  <dcterms:modified xsi:type="dcterms:W3CDTF">2024-05-10T20:20:01Z</dcterms:modified>
</cp:coreProperties>
</file>