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BD60C-2528-4ED2-A723-776EE96C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>
                <a:latin typeface="Franklin Gothic Demi Cond" panose="020B0706030402020204" pitchFamily="34" charset="0"/>
              </a:rPr>
              <a:t>Projet Jeux Vidéo 2020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14B2B3-1DAF-4090-B7C7-78F605224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69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AA6C3-C980-4546-9D07-08B07510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Franklin Gothic Demi Cond" panose="020B0706030402020204" pitchFamily="34" charset="0"/>
              </a:rPr>
              <a:t>Les membres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B66BD3-1BE0-4DFB-A516-844F790F9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latin typeface="Franklin Gothic Demi Cond" panose="020B0706030402020204" pitchFamily="34" charset="0"/>
              </a:rPr>
              <a:t>Yliass</a:t>
            </a:r>
            <a:r>
              <a:rPr lang="fr-FR" dirty="0">
                <a:latin typeface="Franklin Gothic Demi Cond" panose="020B0706030402020204" pitchFamily="34" charset="0"/>
              </a:rPr>
              <a:t> GAMRA</a:t>
            </a:r>
          </a:p>
          <a:p>
            <a:pPr marL="0" indent="0">
              <a:buNone/>
            </a:pPr>
            <a:endParaRPr lang="fr-FR" dirty="0">
              <a:latin typeface="Franklin Gothic Demi Cond" panose="020B0706030402020204" pitchFamily="34" charset="0"/>
            </a:endParaRPr>
          </a:p>
          <a:p>
            <a:pPr marL="0" indent="0">
              <a:buNone/>
            </a:pPr>
            <a:endParaRPr lang="fr-FR" dirty="0">
              <a:latin typeface="Franklin Gothic Demi Cond" panose="020B0706030402020204" pitchFamily="34" charset="0"/>
            </a:endParaRPr>
          </a:p>
          <a:p>
            <a:r>
              <a:rPr lang="fr-FR" dirty="0">
                <a:latin typeface="Franklin Gothic Demi Cond" panose="020B0706030402020204" pitchFamily="34" charset="0"/>
              </a:rPr>
              <a:t>Cédric Mahias</a:t>
            </a:r>
          </a:p>
          <a:p>
            <a:pPr marL="0" indent="0">
              <a:buNone/>
            </a:pPr>
            <a:endParaRPr lang="fr-FR" dirty="0">
              <a:latin typeface="Franklin Gothic Demi Cond" panose="020B0706030402020204" pitchFamily="34" charset="0"/>
            </a:endParaRPr>
          </a:p>
          <a:p>
            <a:pPr marL="0" indent="0">
              <a:buNone/>
            </a:pPr>
            <a:endParaRPr lang="fr-FR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94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3FB18D-8539-4654-A81B-1BF6BE95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Franklin Gothic Demi Cond" panose="020B0706030402020204" pitchFamily="34" charset="0"/>
              </a:rPr>
              <a:t>Choix de la technologie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952BD7-3755-4A3F-BD2D-298BE6DF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983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3D434-B3D4-4C52-BED0-538564E9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METHODE Utilisée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A3B6D7-7C5E-4C77-8EE9-7C34B900B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249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25BC2-D857-47FD-AA45-7C0CCF89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E95A84-162B-4B25-9C2D-442566551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552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27202-FD6E-4843-8ECE-DF137CCD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A2474-316D-4E50-8491-2F258880B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8890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{FA376ACA-2F4B-49E3-9F9F-A5719A212FB3}tf03457452</Template>
  <TotalTime>40</TotalTime>
  <Words>18</Words>
  <Application>Microsoft Office PowerPoint</Application>
  <PresentationFormat>Grand écran</PresentationFormat>
  <Paragraphs>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Franklin Gothic Demi Cond</vt:lpstr>
      <vt:lpstr>Céleste</vt:lpstr>
      <vt:lpstr>Projet Jeux Vidéo 2020</vt:lpstr>
      <vt:lpstr>Les membres du projet</vt:lpstr>
      <vt:lpstr>Choix de la technologie</vt:lpstr>
      <vt:lpstr>METHODE Utilisée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cedric mahias</dc:creator>
  <cp:lastModifiedBy>cedric mahias</cp:lastModifiedBy>
  <cp:revision>5</cp:revision>
  <dcterms:created xsi:type="dcterms:W3CDTF">2020-02-07T10:25:46Z</dcterms:created>
  <dcterms:modified xsi:type="dcterms:W3CDTF">2020-02-08T16:57:48Z</dcterms:modified>
</cp:coreProperties>
</file>