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2592-8FBB-42F2-B99F-D429D26372F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30F6-D9A2-44B1-9048-95CEBF676A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60704" y="1908048"/>
            <a:ext cx="2459736" cy="345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Representative</a:t>
            </a:r>
            <a:r>
              <a:rPr lang="de-DE" dirty="0" smtClean="0"/>
              <a:t> </a:t>
            </a:r>
            <a:r>
              <a:rPr lang="de-DE" dirty="0" err="1" smtClean="0"/>
              <a:t>agent</a:t>
            </a:r>
            <a:endParaRPr lang="de-DE" dirty="0" smtClean="0"/>
          </a:p>
          <a:p>
            <a:pPr algn="ctr"/>
            <a:r>
              <a:rPr lang="de-DE" dirty="0" smtClean="0"/>
              <a:t>Income </a:t>
            </a:r>
            <a:r>
              <a:rPr lang="de-DE" dirty="0" err="1" smtClean="0"/>
              <a:t>from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/>
              <a:t>Labor</a:t>
            </a:r>
          </a:p>
          <a:p>
            <a:pPr algn="ctr"/>
            <a:r>
              <a:rPr lang="de-DE" dirty="0" smtClean="0"/>
              <a:t>Capital</a:t>
            </a:r>
          </a:p>
          <a:p>
            <a:pPr algn="ctr"/>
            <a:r>
              <a:rPr lang="de-DE" dirty="0" err="1" smtClean="0"/>
              <a:t>Tax</a:t>
            </a:r>
            <a:r>
              <a:rPr lang="de-DE" dirty="0" smtClean="0"/>
              <a:t> </a:t>
            </a:r>
            <a:r>
              <a:rPr lang="de-DE" dirty="0" err="1" smtClean="0"/>
              <a:t>transfers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Pays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/>
              <a:t>Utility</a:t>
            </a:r>
          </a:p>
          <a:p>
            <a:pPr algn="ctr"/>
            <a:r>
              <a:rPr lang="de-DE" dirty="0" err="1" smtClean="0"/>
              <a:t>Taxes</a:t>
            </a:r>
            <a:r>
              <a:rPr lang="de-DE" dirty="0" smtClean="0"/>
              <a:t> on </a:t>
            </a:r>
            <a:r>
              <a:rPr lang="de-DE" dirty="0" err="1" smtClean="0"/>
              <a:t>labor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capital</a:t>
            </a:r>
            <a:endParaRPr lang="de-DE" dirty="0" smtClean="0"/>
          </a:p>
          <a:p>
            <a:pPr algn="ctr"/>
            <a:r>
              <a:rPr lang="de-DE" dirty="0" smtClean="0"/>
              <a:t>Investments/</a:t>
            </a:r>
            <a:r>
              <a:rPr lang="de-DE" dirty="0" err="1" smtClean="0"/>
              <a:t>savings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8674608" y="1908048"/>
            <a:ext cx="2459736" cy="345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Government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/>
              <a:t>Income </a:t>
            </a:r>
            <a:r>
              <a:rPr lang="de-DE" dirty="0" err="1" smtClean="0"/>
              <a:t>from</a:t>
            </a:r>
            <a:r>
              <a:rPr lang="de-DE" dirty="0" smtClean="0"/>
              <a:t>:</a:t>
            </a:r>
          </a:p>
          <a:p>
            <a:pPr algn="ctr"/>
            <a:r>
              <a:rPr lang="de-DE" dirty="0" err="1" smtClean="0"/>
              <a:t>Taxes</a:t>
            </a:r>
            <a:endParaRPr lang="de-DE" dirty="0" smtClean="0"/>
          </a:p>
          <a:p>
            <a:pPr algn="ctr"/>
            <a:r>
              <a:rPr lang="de-DE" dirty="0" smtClean="0"/>
              <a:t>Accounts </a:t>
            </a:r>
            <a:r>
              <a:rPr lang="de-DE" dirty="0" err="1" smtClean="0"/>
              <a:t>balance</a:t>
            </a:r>
            <a:endParaRPr lang="de-DE" dirty="0" smtClean="0"/>
          </a:p>
          <a:p>
            <a:pPr algn="ctr"/>
            <a:r>
              <a:rPr lang="de-DE" dirty="0" err="1" smtClean="0"/>
              <a:t>resources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err="1" smtClean="0"/>
              <a:t>Pays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algn="ctr"/>
            <a:r>
              <a:rPr lang="de-DE" dirty="0" err="1" smtClean="0"/>
              <a:t>Tax</a:t>
            </a:r>
            <a:r>
              <a:rPr lang="de-DE" dirty="0" smtClean="0"/>
              <a:t> </a:t>
            </a:r>
            <a:r>
              <a:rPr lang="de-DE" dirty="0" err="1" smtClean="0"/>
              <a:t>transfers</a:t>
            </a:r>
            <a:endParaRPr lang="de-DE" dirty="0" smtClean="0"/>
          </a:p>
          <a:p>
            <a:pPr algn="ctr"/>
            <a:r>
              <a:rPr lang="de-DE" dirty="0" err="1" smtClean="0"/>
              <a:t>Government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4946904" y="984504"/>
            <a:ext cx="245973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Investments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946904" y="3064764"/>
            <a:ext cx="245973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Tax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946904" y="5145024"/>
            <a:ext cx="245973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Income </a:t>
            </a:r>
            <a:r>
              <a:rPr lang="de-DE" dirty="0" err="1" smtClean="0"/>
              <a:t>taxes</a:t>
            </a:r>
            <a:endParaRPr lang="en-US" dirty="0"/>
          </a:p>
        </p:txBody>
      </p:sp>
      <p:cxnSp>
        <p:nvCxnSpPr>
          <p:cNvPr id="10" name="Gerade Verbindung mit Pfeil 9"/>
          <p:cNvCxnSpPr>
            <a:stCxn id="5" idx="1"/>
            <a:endCxn id="7" idx="3"/>
          </p:cNvCxnSpPr>
          <p:nvPr/>
        </p:nvCxnSpPr>
        <p:spPr>
          <a:xfrm flipH="1">
            <a:off x="7406640" y="3636264"/>
            <a:ext cx="1267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1"/>
            <a:endCxn id="4" idx="3"/>
          </p:cNvCxnSpPr>
          <p:nvPr/>
        </p:nvCxnSpPr>
        <p:spPr>
          <a:xfrm flipH="1">
            <a:off x="3520440" y="36362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endCxn id="8" idx="1"/>
          </p:cNvCxnSpPr>
          <p:nvPr/>
        </p:nvCxnSpPr>
        <p:spPr>
          <a:xfrm>
            <a:off x="3520440" y="4636008"/>
            <a:ext cx="1426464" cy="1080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8" idx="3"/>
          </p:cNvCxnSpPr>
          <p:nvPr/>
        </p:nvCxnSpPr>
        <p:spPr>
          <a:xfrm flipV="1">
            <a:off x="7406640" y="4779264"/>
            <a:ext cx="1267968" cy="937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r Verbinder 17"/>
          <p:cNvCxnSpPr>
            <a:stCxn id="6" idx="1"/>
          </p:cNvCxnSpPr>
          <p:nvPr/>
        </p:nvCxnSpPr>
        <p:spPr>
          <a:xfrm rot="10800000" flipV="1">
            <a:off x="3520440" y="1556004"/>
            <a:ext cx="1426464" cy="1059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4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Montenegro</dc:creator>
  <cp:lastModifiedBy>Roland Montenegro</cp:lastModifiedBy>
  <cp:revision>2</cp:revision>
  <dcterms:created xsi:type="dcterms:W3CDTF">2019-02-11T17:02:29Z</dcterms:created>
  <dcterms:modified xsi:type="dcterms:W3CDTF">2019-02-11T17:12:20Z</dcterms:modified>
</cp:coreProperties>
</file>