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20884-B789-4032-988E-CC15990F838D}">
          <p14:sldIdLst>
            <p14:sldId id="256"/>
          </p14:sldIdLst>
        </p14:section>
        <p14:section name="Class 1" id="{9D62A7A1-6E8B-42CB-8DCE-CD0FEB806566}">
          <p14:sldIdLst>
            <p14:sldId id="264"/>
            <p14:sldId id="257"/>
            <p14:sldId id="258"/>
            <p14:sldId id="262"/>
            <p14:sldId id="259"/>
            <p14:sldId id="260"/>
            <p14:sldId id="261"/>
            <p14:sldId id="263"/>
            <p14:sldId id="265"/>
            <p14:sldId id="266"/>
            <p14:sldId id="267"/>
          </p14:sldIdLst>
        </p14:section>
        <p14:section name="Class 2" id="{B593F4B8-5CB3-4ADA-8C2A-E75D858FA36B}">
          <p14:sldIdLst>
            <p14:sldId id="268"/>
            <p14:sldId id="270"/>
            <p14:sldId id="271"/>
            <p14:sldId id="272"/>
            <p14:sldId id="269"/>
          </p14:sldIdLst>
        </p14:section>
        <p14:section name="Class3" id="{D5C67464-C678-4005-AE4F-00A3B2E59D1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9715D-1AEF-4DF7-8E65-C7C2D924E08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7BC767-1BDB-4BB1-9899-E15D51F9FDDA}">
      <dgm:prSet phldrT="[Text]"/>
      <dgm:spPr/>
      <dgm:t>
        <a:bodyPr/>
        <a:lstStyle/>
        <a:p>
          <a:r>
            <a:rPr lang="en-US" b="1" i="0" dirty="0">
              <a:latin typeface="Bahnschrift SemiBold Condensed" panose="020B0502040204020203" pitchFamily="34" charset="0"/>
            </a:rPr>
            <a:t>What is Programming Language?</a:t>
          </a:r>
          <a:endParaRPr lang="en-US" b="1" dirty="0">
            <a:latin typeface="Bahnschrift SemiBold Condensed" panose="020B0502040204020203" pitchFamily="34" charset="0"/>
          </a:endParaRPr>
        </a:p>
      </dgm:t>
    </dgm:pt>
    <dgm:pt modelId="{97633DC5-2997-4B8B-AF41-5F20EFFE29B9}" type="parTrans" cxnId="{B8C319EF-8D63-424E-B2EA-F5D8D268A700}">
      <dgm:prSet/>
      <dgm:spPr/>
      <dgm:t>
        <a:bodyPr/>
        <a:lstStyle/>
        <a:p>
          <a:endParaRPr lang="en-US"/>
        </a:p>
      </dgm:t>
    </dgm:pt>
    <dgm:pt modelId="{BDF1E8FC-89E7-43F4-8C74-6300302BFB69}" type="sibTrans" cxnId="{B8C319EF-8D63-424E-B2EA-F5D8D268A700}">
      <dgm:prSet/>
      <dgm:spPr/>
      <dgm:t>
        <a:bodyPr/>
        <a:lstStyle/>
        <a:p>
          <a:endParaRPr lang="en-US"/>
        </a:p>
      </dgm:t>
    </dgm:pt>
    <dgm:pt modelId="{93566974-B330-4B6E-A9F8-504CD2F45B6D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  <a:effectLst/>
              <a:latin typeface="Ubuntu"/>
            </a:rPr>
            <a:t>Classification of </a:t>
          </a:r>
          <a:r>
            <a:rPr lang="en-US" b="1" i="0" dirty="0">
              <a:solidFill>
                <a:schemeClr val="tx1"/>
              </a:solidFill>
              <a:effectLst/>
              <a:latin typeface="Bahnschrift SemiBold Condensed" panose="020B0502040204020203" pitchFamily="34" charset="0"/>
            </a:rPr>
            <a:t>Programming</a:t>
          </a:r>
          <a:r>
            <a:rPr lang="en-US" b="1" i="0" dirty="0">
              <a:solidFill>
                <a:schemeClr val="tx1"/>
              </a:solidFill>
              <a:effectLst/>
              <a:latin typeface="Ubuntu"/>
            </a:rPr>
            <a:t> Languages</a:t>
          </a:r>
          <a:r>
            <a:rPr lang="en-US" b="1" dirty="0">
              <a:solidFill>
                <a:schemeClr val="tx1"/>
              </a:solidFill>
              <a:latin typeface="Ubuntu"/>
            </a:rPr>
            <a:t> </a:t>
          </a:r>
          <a:endParaRPr lang="en-US" b="1" dirty="0">
            <a:solidFill>
              <a:schemeClr val="tx1"/>
            </a:solidFill>
          </a:endParaRPr>
        </a:p>
      </dgm:t>
    </dgm:pt>
    <dgm:pt modelId="{18AA65E3-F66B-4718-BE8A-40802FBCD109}" type="parTrans" cxnId="{7F6D892D-C496-40CD-91DE-336225EDAB74}">
      <dgm:prSet/>
      <dgm:spPr/>
      <dgm:t>
        <a:bodyPr/>
        <a:lstStyle/>
        <a:p>
          <a:endParaRPr lang="en-US"/>
        </a:p>
      </dgm:t>
    </dgm:pt>
    <dgm:pt modelId="{C37D8BA2-BDF4-4348-9726-82BAF8DD781B}" type="sibTrans" cxnId="{7F6D892D-C496-40CD-91DE-336225EDAB74}">
      <dgm:prSet/>
      <dgm:spPr/>
      <dgm:t>
        <a:bodyPr/>
        <a:lstStyle/>
        <a:p>
          <a:endParaRPr lang="en-US"/>
        </a:p>
      </dgm:t>
    </dgm:pt>
    <dgm:pt modelId="{AC8A3DA0-40B9-4EE7-BF62-294E03AB78F2}">
      <dgm:prSet phldrT="[Text]"/>
      <dgm:spPr/>
      <dgm:t>
        <a:bodyPr/>
        <a:lstStyle/>
        <a:p>
          <a:r>
            <a:rPr lang="en-US" b="1" dirty="0">
              <a:latin typeface="Bahnschrift SemiBold Condensed" panose="020B0502040204020203" pitchFamily="34" charset="0"/>
            </a:rPr>
            <a:t>Introduction to python</a:t>
          </a:r>
        </a:p>
      </dgm:t>
    </dgm:pt>
    <dgm:pt modelId="{98FC2559-B9FF-4BCF-B3AC-E382CE3F67C0}" type="parTrans" cxnId="{1BF64289-7FAA-4850-A4A6-82CF0F6C3EA5}">
      <dgm:prSet/>
      <dgm:spPr/>
      <dgm:t>
        <a:bodyPr/>
        <a:lstStyle/>
        <a:p>
          <a:endParaRPr lang="en-US"/>
        </a:p>
      </dgm:t>
    </dgm:pt>
    <dgm:pt modelId="{7D74A8A9-5787-4AB2-ACB2-BF971854F346}" type="sibTrans" cxnId="{1BF64289-7FAA-4850-A4A6-82CF0F6C3EA5}">
      <dgm:prSet/>
      <dgm:spPr/>
      <dgm:t>
        <a:bodyPr/>
        <a:lstStyle/>
        <a:p>
          <a:endParaRPr lang="en-US"/>
        </a:p>
      </dgm:t>
    </dgm:pt>
    <dgm:pt modelId="{4B49929F-DA9A-4706-A2B4-CE60E598F509}">
      <dgm:prSet phldrT="[Text]"/>
      <dgm:spPr/>
      <dgm:t>
        <a:bodyPr/>
        <a:lstStyle/>
        <a:p>
          <a:r>
            <a:rPr lang="en-US" b="1" i="0" dirty="0"/>
            <a:t>Environment setup</a:t>
          </a:r>
          <a:endParaRPr lang="en-US" dirty="0"/>
        </a:p>
      </dgm:t>
    </dgm:pt>
    <dgm:pt modelId="{92A92AB3-C5BD-438E-91CA-C16B47AD96F3}" type="parTrans" cxnId="{E0D9A683-86D9-42E6-8D73-096243B2DD40}">
      <dgm:prSet/>
      <dgm:spPr/>
      <dgm:t>
        <a:bodyPr/>
        <a:lstStyle/>
        <a:p>
          <a:endParaRPr lang="en-US"/>
        </a:p>
      </dgm:t>
    </dgm:pt>
    <dgm:pt modelId="{0DFED0FB-31AD-4B92-B26E-465BCC2B81A4}" type="sibTrans" cxnId="{E0D9A683-86D9-42E6-8D73-096243B2DD40}">
      <dgm:prSet/>
      <dgm:spPr/>
      <dgm:t>
        <a:bodyPr/>
        <a:lstStyle/>
        <a:p>
          <a:endParaRPr lang="en-US"/>
        </a:p>
      </dgm:t>
    </dgm:pt>
    <dgm:pt modelId="{C4A7053B-A9F3-4934-891F-A7C91047E458}" type="pres">
      <dgm:prSet presAssocID="{0199715D-1AEF-4DF7-8E65-C7C2D924E080}" presName="Name0" presStyleCnt="0">
        <dgm:presLayoutVars>
          <dgm:dir/>
          <dgm:resizeHandles val="exact"/>
        </dgm:presLayoutVars>
      </dgm:prSet>
      <dgm:spPr/>
    </dgm:pt>
    <dgm:pt modelId="{C7D02C4E-C59C-4CE8-983B-B00053E72982}" type="pres">
      <dgm:prSet presAssocID="{6D7BC767-1BDB-4BB1-9899-E15D51F9FDDA}" presName="compNode" presStyleCnt="0"/>
      <dgm:spPr/>
    </dgm:pt>
    <dgm:pt modelId="{38613B52-885B-418B-B98E-CE139F2B701D}" type="pres">
      <dgm:prSet presAssocID="{6D7BC767-1BDB-4BB1-9899-E15D51F9FDDA}" presName="pictRect" presStyleLbl="node1" presStyleIdx="0" presStyleCnt="4" custLinFactNeighborX="1701" custLinFactNeighborY="24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B2C2BE0-E97B-46BE-BC2E-062E544699B8}" type="pres">
      <dgm:prSet presAssocID="{6D7BC767-1BDB-4BB1-9899-E15D51F9FDDA}" presName="textRect" presStyleLbl="revTx" presStyleIdx="0" presStyleCnt="4">
        <dgm:presLayoutVars>
          <dgm:bulletEnabled val="1"/>
        </dgm:presLayoutVars>
      </dgm:prSet>
      <dgm:spPr/>
    </dgm:pt>
    <dgm:pt modelId="{E17AB05A-9221-420A-A625-731B83652DDD}" type="pres">
      <dgm:prSet presAssocID="{BDF1E8FC-89E7-43F4-8C74-6300302BFB69}" presName="sibTrans" presStyleLbl="sibTrans2D1" presStyleIdx="0" presStyleCnt="0"/>
      <dgm:spPr/>
    </dgm:pt>
    <dgm:pt modelId="{210D2D34-9F9E-45C0-8F1A-1C9781AA53A0}" type="pres">
      <dgm:prSet presAssocID="{93566974-B330-4B6E-A9F8-504CD2F45B6D}" presName="compNode" presStyleCnt="0"/>
      <dgm:spPr/>
    </dgm:pt>
    <dgm:pt modelId="{C3B11B25-A729-4140-86EA-771D0579FDE5}" type="pres">
      <dgm:prSet presAssocID="{93566974-B330-4B6E-A9F8-504CD2F45B6D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D241B5D-18D9-47D2-9A3C-1A68D951455A}" type="pres">
      <dgm:prSet presAssocID="{93566974-B330-4B6E-A9F8-504CD2F45B6D}" presName="textRect" presStyleLbl="revTx" presStyleIdx="1" presStyleCnt="4">
        <dgm:presLayoutVars>
          <dgm:bulletEnabled val="1"/>
        </dgm:presLayoutVars>
      </dgm:prSet>
      <dgm:spPr/>
    </dgm:pt>
    <dgm:pt modelId="{C2C69C35-2C7E-49CD-8FC9-5752E53E958B}" type="pres">
      <dgm:prSet presAssocID="{C37D8BA2-BDF4-4348-9726-82BAF8DD781B}" presName="sibTrans" presStyleLbl="sibTrans2D1" presStyleIdx="0" presStyleCnt="0"/>
      <dgm:spPr/>
    </dgm:pt>
    <dgm:pt modelId="{467BC506-69B3-4AF2-98D5-E538169BCA3B}" type="pres">
      <dgm:prSet presAssocID="{AC8A3DA0-40B9-4EE7-BF62-294E03AB78F2}" presName="compNode" presStyleCnt="0"/>
      <dgm:spPr/>
    </dgm:pt>
    <dgm:pt modelId="{E73C2857-33F4-4563-9379-E2A62740A575}" type="pres">
      <dgm:prSet presAssocID="{AC8A3DA0-40B9-4EE7-BF62-294E03AB78F2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8B3975-EFAF-47F7-8579-0D75445ACEF3}" type="pres">
      <dgm:prSet presAssocID="{AC8A3DA0-40B9-4EE7-BF62-294E03AB78F2}" presName="textRect" presStyleLbl="revTx" presStyleIdx="2" presStyleCnt="4">
        <dgm:presLayoutVars>
          <dgm:bulletEnabled val="1"/>
        </dgm:presLayoutVars>
      </dgm:prSet>
      <dgm:spPr/>
    </dgm:pt>
    <dgm:pt modelId="{9311CB51-0DC0-45AB-B8EC-9EA1B65A9348}" type="pres">
      <dgm:prSet presAssocID="{7D74A8A9-5787-4AB2-ACB2-BF971854F346}" presName="sibTrans" presStyleLbl="sibTrans2D1" presStyleIdx="0" presStyleCnt="0"/>
      <dgm:spPr/>
    </dgm:pt>
    <dgm:pt modelId="{BA3CBB1C-78C1-43A7-A312-E67793DFC84C}" type="pres">
      <dgm:prSet presAssocID="{4B49929F-DA9A-4706-A2B4-CE60E598F509}" presName="compNode" presStyleCnt="0"/>
      <dgm:spPr/>
    </dgm:pt>
    <dgm:pt modelId="{3133D8AF-2D5B-4662-B133-5BB3B013E741}" type="pres">
      <dgm:prSet presAssocID="{4B49929F-DA9A-4706-A2B4-CE60E598F509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5F652E-8C02-4F1A-9C92-425E5E8F0C92}" type="pres">
      <dgm:prSet presAssocID="{4B49929F-DA9A-4706-A2B4-CE60E598F509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7F6D892D-C496-40CD-91DE-336225EDAB74}" srcId="{0199715D-1AEF-4DF7-8E65-C7C2D924E080}" destId="{93566974-B330-4B6E-A9F8-504CD2F45B6D}" srcOrd="1" destOrd="0" parTransId="{18AA65E3-F66B-4718-BE8A-40802FBCD109}" sibTransId="{C37D8BA2-BDF4-4348-9726-82BAF8DD781B}"/>
    <dgm:cxn modelId="{0FF4F338-C882-4A34-83D2-92A200FDF7AA}" type="presOf" srcId="{4B49929F-DA9A-4706-A2B4-CE60E598F509}" destId="{D35F652E-8C02-4F1A-9C92-425E5E8F0C92}" srcOrd="0" destOrd="0" presId="urn:microsoft.com/office/officeart/2005/8/layout/pList1"/>
    <dgm:cxn modelId="{524B3F53-4C3B-4F22-8D25-17891796EB81}" type="presOf" srcId="{BDF1E8FC-89E7-43F4-8C74-6300302BFB69}" destId="{E17AB05A-9221-420A-A625-731B83652DDD}" srcOrd="0" destOrd="0" presId="urn:microsoft.com/office/officeart/2005/8/layout/pList1"/>
    <dgm:cxn modelId="{41AA5E78-2160-4EA6-B117-5523DEDE2326}" type="presOf" srcId="{C37D8BA2-BDF4-4348-9726-82BAF8DD781B}" destId="{C2C69C35-2C7E-49CD-8FC9-5752E53E958B}" srcOrd="0" destOrd="0" presId="urn:microsoft.com/office/officeart/2005/8/layout/pList1"/>
    <dgm:cxn modelId="{E0D9A683-86D9-42E6-8D73-096243B2DD40}" srcId="{0199715D-1AEF-4DF7-8E65-C7C2D924E080}" destId="{4B49929F-DA9A-4706-A2B4-CE60E598F509}" srcOrd="3" destOrd="0" parTransId="{92A92AB3-C5BD-438E-91CA-C16B47AD96F3}" sibTransId="{0DFED0FB-31AD-4B92-B26E-465BCC2B81A4}"/>
    <dgm:cxn modelId="{1BF64289-7FAA-4850-A4A6-82CF0F6C3EA5}" srcId="{0199715D-1AEF-4DF7-8E65-C7C2D924E080}" destId="{AC8A3DA0-40B9-4EE7-BF62-294E03AB78F2}" srcOrd="2" destOrd="0" parTransId="{98FC2559-B9FF-4BCF-B3AC-E382CE3F67C0}" sibTransId="{7D74A8A9-5787-4AB2-ACB2-BF971854F346}"/>
    <dgm:cxn modelId="{E464B98B-3518-4FA7-84C1-305FF523F16E}" type="presOf" srcId="{AC8A3DA0-40B9-4EE7-BF62-294E03AB78F2}" destId="{FA8B3975-EFAF-47F7-8579-0D75445ACEF3}" srcOrd="0" destOrd="0" presId="urn:microsoft.com/office/officeart/2005/8/layout/pList1"/>
    <dgm:cxn modelId="{6EC280B1-BCAB-4AC6-A641-9648E0ED311F}" type="presOf" srcId="{93566974-B330-4B6E-A9F8-504CD2F45B6D}" destId="{ED241B5D-18D9-47D2-9A3C-1A68D951455A}" srcOrd="0" destOrd="0" presId="urn:microsoft.com/office/officeart/2005/8/layout/pList1"/>
    <dgm:cxn modelId="{3DD8DBDB-6AA7-40A3-83FB-7780C9D6C5B8}" type="presOf" srcId="{0199715D-1AEF-4DF7-8E65-C7C2D924E080}" destId="{C4A7053B-A9F3-4934-891F-A7C91047E458}" srcOrd="0" destOrd="0" presId="urn:microsoft.com/office/officeart/2005/8/layout/pList1"/>
    <dgm:cxn modelId="{B8C319EF-8D63-424E-B2EA-F5D8D268A700}" srcId="{0199715D-1AEF-4DF7-8E65-C7C2D924E080}" destId="{6D7BC767-1BDB-4BB1-9899-E15D51F9FDDA}" srcOrd="0" destOrd="0" parTransId="{97633DC5-2997-4B8B-AF41-5F20EFFE29B9}" sibTransId="{BDF1E8FC-89E7-43F4-8C74-6300302BFB69}"/>
    <dgm:cxn modelId="{08FAC4EF-4018-47A2-ABC8-0223D6257F08}" type="presOf" srcId="{7D74A8A9-5787-4AB2-ACB2-BF971854F346}" destId="{9311CB51-0DC0-45AB-B8EC-9EA1B65A9348}" srcOrd="0" destOrd="0" presId="urn:microsoft.com/office/officeart/2005/8/layout/pList1"/>
    <dgm:cxn modelId="{664699F9-7A06-4E51-88AF-AEFC52154AAF}" type="presOf" srcId="{6D7BC767-1BDB-4BB1-9899-E15D51F9FDDA}" destId="{BB2C2BE0-E97B-46BE-BC2E-062E544699B8}" srcOrd="0" destOrd="0" presId="urn:microsoft.com/office/officeart/2005/8/layout/pList1"/>
    <dgm:cxn modelId="{F0B3A63C-B248-46EA-9C5B-0F1DC377C599}" type="presParOf" srcId="{C4A7053B-A9F3-4934-891F-A7C91047E458}" destId="{C7D02C4E-C59C-4CE8-983B-B00053E72982}" srcOrd="0" destOrd="0" presId="urn:microsoft.com/office/officeart/2005/8/layout/pList1"/>
    <dgm:cxn modelId="{864BFD0E-8EBE-4E2F-813A-0CB085C9FA91}" type="presParOf" srcId="{C7D02C4E-C59C-4CE8-983B-B00053E72982}" destId="{38613B52-885B-418B-B98E-CE139F2B701D}" srcOrd="0" destOrd="0" presId="urn:microsoft.com/office/officeart/2005/8/layout/pList1"/>
    <dgm:cxn modelId="{B7C9B330-3812-483B-9A4A-CB08326C155B}" type="presParOf" srcId="{C7D02C4E-C59C-4CE8-983B-B00053E72982}" destId="{BB2C2BE0-E97B-46BE-BC2E-062E544699B8}" srcOrd="1" destOrd="0" presId="urn:microsoft.com/office/officeart/2005/8/layout/pList1"/>
    <dgm:cxn modelId="{1CAF56B2-7F3E-4E32-95B8-819061B0DA38}" type="presParOf" srcId="{C4A7053B-A9F3-4934-891F-A7C91047E458}" destId="{E17AB05A-9221-420A-A625-731B83652DDD}" srcOrd="1" destOrd="0" presId="urn:microsoft.com/office/officeart/2005/8/layout/pList1"/>
    <dgm:cxn modelId="{E351CA47-0F5E-4F47-ABC9-1D7DB82CEDA3}" type="presParOf" srcId="{C4A7053B-A9F3-4934-891F-A7C91047E458}" destId="{210D2D34-9F9E-45C0-8F1A-1C9781AA53A0}" srcOrd="2" destOrd="0" presId="urn:microsoft.com/office/officeart/2005/8/layout/pList1"/>
    <dgm:cxn modelId="{16A529E8-70F1-4C6F-B757-1D38421877BD}" type="presParOf" srcId="{210D2D34-9F9E-45C0-8F1A-1C9781AA53A0}" destId="{C3B11B25-A729-4140-86EA-771D0579FDE5}" srcOrd="0" destOrd="0" presId="urn:microsoft.com/office/officeart/2005/8/layout/pList1"/>
    <dgm:cxn modelId="{A4D6CE67-27E8-4AE6-9E93-1CBCE2C189CF}" type="presParOf" srcId="{210D2D34-9F9E-45C0-8F1A-1C9781AA53A0}" destId="{ED241B5D-18D9-47D2-9A3C-1A68D951455A}" srcOrd="1" destOrd="0" presId="urn:microsoft.com/office/officeart/2005/8/layout/pList1"/>
    <dgm:cxn modelId="{6C3BC41A-51CA-40B9-AB57-35B3B2377CBC}" type="presParOf" srcId="{C4A7053B-A9F3-4934-891F-A7C91047E458}" destId="{C2C69C35-2C7E-49CD-8FC9-5752E53E958B}" srcOrd="3" destOrd="0" presId="urn:microsoft.com/office/officeart/2005/8/layout/pList1"/>
    <dgm:cxn modelId="{16FFBA29-CF22-43B5-B607-A8E75E7E8C82}" type="presParOf" srcId="{C4A7053B-A9F3-4934-891F-A7C91047E458}" destId="{467BC506-69B3-4AF2-98D5-E538169BCA3B}" srcOrd="4" destOrd="0" presId="urn:microsoft.com/office/officeart/2005/8/layout/pList1"/>
    <dgm:cxn modelId="{4FB1EF68-15E5-4959-831B-6BEDD33FB046}" type="presParOf" srcId="{467BC506-69B3-4AF2-98D5-E538169BCA3B}" destId="{E73C2857-33F4-4563-9379-E2A62740A575}" srcOrd="0" destOrd="0" presId="urn:microsoft.com/office/officeart/2005/8/layout/pList1"/>
    <dgm:cxn modelId="{45DF8E97-BF05-4E5F-81F6-2074A191E8DF}" type="presParOf" srcId="{467BC506-69B3-4AF2-98D5-E538169BCA3B}" destId="{FA8B3975-EFAF-47F7-8579-0D75445ACEF3}" srcOrd="1" destOrd="0" presId="urn:microsoft.com/office/officeart/2005/8/layout/pList1"/>
    <dgm:cxn modelId="{F239E165-0EB7-4F5E-9773-BF57CF79AE77}" type="presParOf" srcId="{C4A7053B-A9F3-4934-891F-A7C91047E458}" destId="{9311CB51-0DC0-45AB-B8EC-9EA1B65A9348}" srcOrd="5" destOrd="0" presId="urn:microsoft.com/office/officeart/2005/8/layout/pList1"/>
    <dgm:cxn modelId="{D3696777-E6C3-45B1-ABFA-7E8FB2EA6AE2}" type="presParOf" srcId="{C4A7053B-A9F3-4934-891F-A7C91047E458}" destId="{BA3CBB1C-78C1-43A7-A312-E67793DFC84C}" srcOrd="6" destOrd="0" presId="urn:microsoft.com/office/officeart/2005/8/layout/pList1"/>
    <dgm:cxn modelId="{B40896C7-93D8-4948-A901-63651EFE7D22}" type="presParOf" srcId="{BA3CBB1C-78C1-43A7-A312-E67793DFC84C}" destId="{3133D8AF-2D5B-4662-B133-5BB3B013E741}" srcOrd="0" destOrd="0" presId="urn:microsoft.com/office/officeart/2005/8/layout/pList1"/>
    <dgm:cxn modelId="{320424F6-546D-4214-BAA4-95B128F5FD89}" type="presParOf" srcId="{BA3CBB1C-78C1-43A7-A312-E67793DFC84C}" destId="{D35F652E-8C02-4F1A-9C92-425E5E8F0C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DFB61-E0DF-4683-847B-345ECEE2A376}" type="doc">
      <dgm:prSet loTypeId="urn:microsoft.com/office/officeart/2005/8/layout/radial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60DEC-3A20-4523-B77E-DBB3CEF9D92D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What is Python?</a:t>
          </a:r>
        </a:p>
      </dgm:t>
    </dgm:pt>
    <dgm:pt modelId="{301490F4-3DCC-416A-BDC6-B3070F5758B1}" type="parTrans" cxnId="{F779D008-0944-49ED-A378-7DC60A391342}">
      <dgm:prSet/>
      <dgm:spPr/>
      <dgm:t>
        <a:bodyPr/>
        <a:lstStyle/>
        <a:p>
          <a:endParaRPr lang="en-US"/>
        </a:p>
      </dgm:t>
    </dgm:pt>
    <dgm:pt modelId="{77422DEF-1EE9-4A84-A5B7-1BCEFFFD03C1}" type="sibTrans" cxnId="{F779D008-0944-49ED-A378-7DC60A391342}">
      <dgm:prSet/>
      <dgm:spPr/>
      <dgm:t>
        <a:bodyPr/>
        <a:lstStyle/>
        <a:p>
          <a:endParaRPr lang="en-US"/>
        </a:p>
      </dgm:t>
    </dgm:pt>
    <dgm:pt modelId="{AC58EDB5-3C0C-4840-8739-F35BFE648202}">
      <dgm:prSet phldrT="[Text]" custT="1"/>
      <dgm:spPr/>
      <dgm:t>
        <a:bodyPr/>
        <a:lstStyle/>
        <a:p>
          <a:r>
            <a:rPr lang="en-US" sz="2000" b="1" dirty="0"/>
            <a:t>Why  you should learn python?</a:t>
          </a:r>
        </a:p>
      </dgm:t>
    </dgm:pt>
    <dgm:pt modelId="{20705316-FC8F-4A23-88E6-318196A39C74}" type="parTrans" cxnId="{F9F0EBA8-77C6-4413-B967-3E17DB3F4DBE}">
      <dgm:prSet/>
      <dgm:spPr/>
      <dgm:t>
        <a:bodyPr/>
        <a:lstStyle/>
        <a:p>
          <a:endParaRPr lang="en-US"/>
        </a:p>
      </dgm:t>
    </dgm:pt>
    <dgm:pt modelId="{58A7C646-1790-448F-9DDF-F22BD8863377}" type="sibTrans" cxnId="{F9F0EBA8-77C6-4413-B967-3E17DB3F4DBE}">
      <dgm:prSet/>
      <dgm:spPr/>
      <dgm:t>
        <a:bodyPr/>
        <a:lstStyle/>
        <a:p>
          <a:endParaRPr lang="en-US"/>
        </a:p>
      </dgm:t>
    </dgm:pt>
    <dgm:pt modelId="{C5417A11-F9BC-476C-8DFD-C022AA61028E}">
      <dgm:prSet phldrT="[Text]" custT="1"/>
      <dgm:spPr/>
      <dgm:t>
        <a:bodyPr/>
        <a:lstStyle/>
        <a:p>
          <a:r>
            <a:rPr lang="en-US" sz="1900" b="1" i="0" dirty="0"/>
            <a:t>Environment setup</a:t>
          </a:r>
          <a:endParaRPr lang="en-US" sz="1900" dirty="0"/>
        </a:p>
      </dgm:t>
    </dgm:pt>
    <dgm:pt modelId="{44105DF1-29C3-427D-9724-32F9CBDD73AD}" type="parTrans" cxnId="{02B442DC-E4B8-4308-9172-9DA603CA634F}">
      <dgm:prSet/>
      <dgm:spPr/>
      <dgm:t>
        <a:bodyPr/>
        <a:lstStyle/>
        <a:p>
          <a:endParaRPr lang="en-US"/>
        </a:p>
      </dgm:t>
    </dgm:pt>
    <dgm:pt modelId="{23423E0A-B8D7-49A0-B9DC-B7062BA86E8E}" type="sibTrans" cxnId="{02B442DC-E4B8-4308-9172-9DA603CA634F}">
      <dgm:prSet/>
      <dgm:spPr/>
      <dgm:t>
        <a:bodyPr/>
        <a:lstStyle/>
        <a:p>
          <a:endParaRPr lang="en-US"/>
        </a:p>
      </dgm:t>
    </dgm:pt>
    <dgm:pt modelId="{A7652573-7395-4E89-8251-68657CBC6909}" type="pres">
      <dgm:prSet presAssocID="{68CDFB61-E0DF-4683-847B-345ECEE2A37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804F96A-0A68-4BDE-9EE9-70D19CA0106B}" type="pres">
      <dgm:prSet presAssocID="{68CDFB61-E0DF-4683-847B-345ECEE2A376}" presName="cycle" presStyleCnt="0"/>
      <dgm:spPr/>
    </dgm:pt>
    <dgm:pt modelId="{F98BF818-90A0-407D-B1C0-0CDDF6EA1CAF}" type="pres">
      <dgm:prSet presAssocID="{68CDFB61-E0DF-4683-847B-345ECEE2A376}" presName="centerShape" presStyleCnt="0"/>
      <dgm:spPr/>
    </dgm:pt>
    <dgm:pt modelId="{D170AB6F-D206-4B68-A590-6063DCCFA0B5}" type="pres">
      <dgm:prSet presAssocID="{68CDFB61-E0DF-4683-847B-345ECEE2A376}" presName="connSite" presStyleLbl="node1" presStyleIdx="0" presStyleCnt="4"/>
      <dgm:spPr/>
    </dgm:pt>
    <dgm:pt modelId="{1A085F3E-0630-452C-BAB7-3410E3A53315}" type="pres">
      <dgm:prSet presAssocID="{68CDFB61-E0DF-4683-847B-345ECEE2A376}" presName="visible" presStyleLbl="node1" presStyleIdx="0" presStyleCnt="4" custScaleX="75027" custScaleY="673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6250FD-8DE5-4E48-B689-E8ED9361332A}" type="pres">
      <dgm:prSet presAssocID="{301490F4-3DCC-416A-BDC6-B3070F5758B1}" presName="Name25" presStyleLbl="parChTrans1D1" presStyleIdx="0" presStyleCnt="3"/>
      <dgm:spPr/>
    </dgm:pt>
    <dgm:pt modelId="{B69F04E4-18C0-43BF-A674-8D315D404833}" type="pres">
      <dgm:prSet presAssocID="{37C60DEC-3A20-4523-B77E-DBB3CEF9D92D}" presName="node" presStyleCnt="0"/>
      <dgm:spPr/>
    </dgm:pt>
    <dgm:pt modelId="{EAFA3CF8-8F1E-4B05-A955-7443CB4AD206}" type="pres">
      <dgm:prSet presAssocID="{37C60DEC-3A20-4523-B77E-DBB3CEF9D92D}" presName="parentNode" presStyleLbl="node1" presStyleIdx="1" presStyleCnt="4" custLinFactNeighborX="10693" custLinFactNeighborY="-891">
        <dgm:presLayoutVars>
          <dgm:chMax val="1"/>
          <dgm:bulletEnabled val="1"/>
        </dgm:presLayoutVars>
      </dgm:prSet>
      <dgm:spPr/>
    </dgm:pt>
    <dgm:pt modelId="{9787E17F-0DBE-4157-938F-A966B63F97D4}" type="pres">
      <dgm:prSet presAssocID="{37C60DEC-3A20-4523-B77E-DBB3CEF9D92D}" presName="childNode" presStyleLbl="revTx" presStyleIdx="0" presStyleCnt="0">
        <dgm:presLayoutVars>
          <dgm:bulletEnabled val="1"/>
        </dgm:presLayoutVars>
      </dgm:prSet>
      <dgm:spPr/>
    </dgm:pt>
    <dgm:pt modelId="{779CBE15-4875-4148-92EC-1C56839CE3AA}" type="pres">
      <dgm:prSet presAssocID="{20705316-FC8F-4A23-88E6-318196A39C74}" presName="Name25" presStyleLbl="parChTrans1D1" presStyleIdx="1" presStyleCnt="3"/>
      <dgm:spPr/>
    </dgm:pt>
    <dgm:pt modelId="{BE760B53-7F6F-40C9-80C0-9C598E2E1337}" type="pres">
      <dgm:prSet presAssocID="{AC58EDB5-3C0C-4840-8739-F35BFE648202}" presName="node" presStyleCnt="0"/>
      <dgm:spPr/>
    </dgm:pt>
    <dgm:pt modelId="{B505FFC9-1B8D-4902-8D2A-D3F49A9D0C67}" type="pres">
      <dgm:prSet presAssocID="{AC58EDB5-3C0C-4840-8739-F35BFE648202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E7FFE9D6-4BE4-41B9-8FE3-27B2F5D562DF}" type="pres">
      <dgm:prSet presAssocID="{AC58EDB5-3C0C-4840-8739-F35BFE648202}" presName="childNode" presStyleLbl="revTx" presStyleIdx="0" presStyleCnt="0">
        <dgm:presLayoutVars>
          <dgm:bulletEnabled val="1"/>
        </dgm:presLayoutVars>
      </dgm:prSet>
      <dgm:spPr/>
    </dgm:pt>
    <dgm:pt modelId="{D4ACBEE7-24A5-4E39-B314-B27582DB845D}" type="pres">
      <dgm:prSet presAssocID="{44105DF1-29C3-427D-9724-32F9CBDD73AD}" presName="Name25" presStyleLbl="parChTrans1D1" presStyleIdx="2" presStyleCnt="3"/>
      <dgm:spPr/>
    </dgm:pt>
    <dgm:pt modelId="{96D04D61-FE74-45B0-85A0-4F08D5B5B563}" type="pres">
      <dgm:prSet presAssocID="{C5417A11-F9BC-476C-8DFD-C022AA61028E}" presName="node" presStyleCnt="0"/>
      <dgm:spPr/>
    </dgm:pt>
    <dgm:pt modelId="{A174D699-11AD-42AD-954D-64C8E9C31213}" type="pres">
      <dgm:prSet presAssocID="{C5417A11-F9BC-476C-8DFD-C022AA61028E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09EA9B59-4C14-485C-83F9-5671C3F72151}" type="pres">
      <dgm:prSet presAssocID="{C5417A11-F9BC-476C-8DFD-C022AA61028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779D008-0944-49ED-A378-7DC60A391342}" srcId="{68CDFB61-E0DF-4683-847B-345ECEE2A376}" destId="{37C60DEC-3A20-4523-B77E-DBB3CEF9D92D}" srcOrd="0" destOrd="0" parTransId="{301490F4-3DCC-416A-BDC6-B3070F5758B1}" sibTransId="{77422DEF-1EE9-4A84-A5B7-1BCEFFFD03C1}"/>
    <dgm:cxn modelId="{A870DE0E-B51C-4616-B7D4-2AE1503003F9}" type="presOf" srcId="{AC58EDB5-3C0C-4840-8739-F35BFE648202}" destId="{B505FFC9-1B8D-4902-8D2A-D3F49A9D0C67}" srcOrd="0" destOrd="0" presId="urn:microsoft.com/office/officeart/2005/8/layout/radial2"/>
    <dgm:cxn modelId="{6BF59A11-332E-44EE-B95A-664074806994}" type="presOf" srcId="{44105DF1-29C3-427D-9724-32F9CBDD73AD}" destId="{D4ACBEE7-24A5-4E39-B314-B27582DB845D}" srcOrd="0" destOrd="0" presId="urn:microsoft.com/office/officeart/2005/8/layout/radial2"/>
    <dgm:cxn modelId="{1D25B612-8CB9-4111-9535-F2E8F863B548}" type="presOf" srcId="{301490F4-3DCC-416A-BDC6-B3070F5758B1}" destId="{BF6250FD-8DE5-4E48-B689-E8ED9361332A}" srcOrd="0" destOrd="0" presId="urn:microsoft.com/office/officeart/2005/8/layout/radial2"/>
    <dgm:cxn modelId="{D6C44D9E-B0D0-4A14-9436-2A0CB8CA5C63}" type="presOf" srcId="{37C60DEC-3A20-4523-B77E-DBB3CEF9D92D}" destId="{EAFA3CF8-8F1E-4B05-A955-7443CB4AD206}" srcOrd="0" destOrd="0" presId="urn:microsoft.com/office/officeart/2005/8/layout/radial2"/>
    <dgm:cxn modelId="{162817A3-916A-4BBD-A2C1-49EACB2743A8}" type="presOf" srcId="{C5417A11-F9BC-476C-8DFD-C022AA61028E}" destId="{A174D699-11AD-42AD-954D-64C8E9C31213}" srcOrd="0" destOrd="0" presId="urn:microsoft.com/office/officeart/2005/8/layout/radial2"/>
    <dgm:cxn modelId="{F9F0EBA8-77C6-4413-B967-3E17DB3F4DBE}" srcId="{68CDFB61-E0DF-4683-847B-345ECEE2A376}" destId="{AC58EDB5-3C0C-4840-8739-F35BFE648202}" srcOrd="1" destOrd="0" parTransId="{20705316-FC8F-4A23-88E6-318196A39C74}" sibTransId="{58A7C646-1790-448F-9DDF-F22BD8863377}"/>
    <dgm:cxn modelId="{F9290BB8-2924-4A92-9182-F2BE2BF8A731}" type="presOf" srcId="{20705316-FC8F-4A23-88E6-318196A39C74}" destId="{779CBE15-4875-4148-92EC-1C56839CE3AA}" srcOrd="0" destOrd="0" presId="urn:microsoft.com/office/officeart/2005/8/layout/radial2"/>
    <dgm:cxn modelId="{C5858BD3-69BE-4038-85FD-7E9372A407A1}" type="presOf" srcId="{68CDFB61-E0DF-4683-847B-345ECEE2A376}" destId="{A7652573-7395-4E89-8251-68657CBC6909}" srcOrd="0" destOrd="0" presId="urn:microsoft.com/office/officeart/2005/8/layout/radial2"/>
    <dgm:cxn modelId="{02B442DC-E4B8-4308-9172-9DA603CA634F}" srcId="{68CDFB61-E0DF-4683-847B-345ECEE2A376}" destId="{C5417A11-F9BC-476C-8DFD-C022AA61028E}" srcOrd="2" destOrd="0" parTransId="{44105DF1-29C3-427D-9724-32F9CBDD73AD}" sibTransId="{23423E0A-B8D7-49A0-B9DC-B7062BA86E8E}"/>
    <dgm:cxn modelId="{BC726FBF-4226-43B7-95D7-43F1FF7ECFCD}" type="presParOf" srcId="{A7652573-7395-4E89-8251-68657CBC6909}" destId="{D804F96A-0A68-4BDE-9EE9-70D19CA0106B}" srcOrd="0" destOrd="0" presId="urn:microsoft.com/office/officeart/2005/8/layout/radial2"/>
    <dgm:cxn modelId="{CD9F90FE-7629-457D-A0B3-5727255F9073}" type="presParOf" srcId="{D804F96A-0A68-4BDE-9EE9-70D19CA0106B}" destId="{F98BF818-90A0-407D-B1C0-0CDDF6EA1CAF}" srcOrd="0" destOrd="0" presId="urn:microsoft.com/office/officeart/2005/8/layout/radial2"/>
    <dgm:cxn modelId="{74ED1BB2-2E0F-4012-8930-DE415397BC6A}" type="presParOf" srcId="{F98BF818-90A0-407D-B1C0-0CDDF6EA1CAF}" destId="{D170AB6F-D206-4B68-A590-6063DCCFA0B5}" srcOrd="0" destOrd="0" presId="urn:microsoft.com/office/officeart/2005/8/layout/radial2"/>
    <dgm:cxn modelId="{00F0AA35-8984-41D8-8D14-97792A604C96}" type="presParOf" srcId="{F98BF818-90A0-407D-B1C0-0CDDF6EA1CAF}" destId="{1A085F3E-0630-452C-BAB7-3410E3A53315}" srcOrd="1" destOrd="0" presId="urn:microsoft.com/office/officeart/2005/8/layout/radial2"/>
    <dgm:cxn modelId="{E59499D7-C92F-4030-9D8C-75E257CCC55C}" type="presParOf" srcId="{D804F96A-0A68-4BDE-9EE9-70D19CA0106B}" destId="{BF6250FD-8DE5-4E48-B689-E8ED9361332A}" srcOrd="1" destOrd="0" presId="urn:microsoft.com/office/officeart/2005/8/layout/radial2"/>
    <dgm:cxn modelId="{360820AE-2604-43EC-B892-694FC0BC2B34}" type="presParOf" srcId="{D804F96A-0A68-4BDE-9EE9-70D19CA0106B}" destId="{B69F04E4-18C0-43BF-A674-8D315D404833}" srcOrd="2" destOrd="0" presId="urn:microsoft.com/office/officeart/2005/8/layout/radial2"/>
    <dgm:cxn modelId="{B2FFAEC4-B468-4219-A4B1-76D60769EEF4}" type="presParOf" srcId="{B69F04E4-18C0-43BF-A674-8D315D404833}" destId="{EAFA3CF8-8F1E-4B05-A955-7443CB4AD206}" srcOrd="0" destOrd="0" presId="urn:microsoft.com/office/officeart/2005/8/layout/radial2"/>
    <dgm:cxn modelId="{6B9F3289-5E90-4632-AC0E-5F7063778CFD}" type="presParOf" srcId="{B69F04E4-18C0-43BF-A674-8D315D404833}" destId="{9787E17F-0DBE-4157-938F-A966B63F97D4}" srcOrd="1" destOrd="0" presId="urn:microsoft.com/office/officeart/2005/8/layout/radial2"/>
    <dgm:cxn modelId="{20EE15CB-434F-48D0-B5EB-3A41A94BB2D2}" type="presParOf" srcId="{D804F96A-0A68-4BDE-9EE9-70D19CA0106B}" destId="{779CBE15-4875-4148-92EC-1C56839CE3AA}" srcOrd="3" destOrd="0" presId="urn:microsoft.com/office/officeart/2005/8/layout/radial2"/>
    <dgm:cxn modelId="{2F60853C-B597-41E5-BFAB-FDCD056A0FD3}" type="presParOf" srcId="{D804F96A-0A68-4BDE-9EE9-70D19CA0106B}" destId="{BE760B53-7F6F-40C9-80C0-9C598E2E1337}" srcOrd="4" destOrd="0" presId="urn:microsoft.com/office/officeart/2005/8/layout/radial2"/>
    <dgm:cxn modelId="{2BB86B62-EF48-42B4-855A-C630ED003040}" type="presParOf" srcId="{BE760B53-7F6F-40C9-80C0-9C598E2E1337}" destId="{B505FFC9-1B8D-4902-8D2A-D3F49A9D0C67}" srcOrd="0" destOrd="0" presId="urn:microsoft.com/office/officeart/2005/8/layout/radial2"/>
    <dgm:cxn modelId="{983DE992-1EAB-4532-ACA9-DC50DE36167B}" type="presParOf" srcId="{BE760B53-7F6F-40C9-80C0-9C598E2E1337}" destId="{E7FFE9D6-4BE4-41B9-8FE3-27B2F5D562DF}" srcOrd="1" destOrd="0" presId="urn:microsoft.com/office/officeart/2005/8/layout/radial2"/>
    <dgm:cxn modelId="{325273E1-D689-4F9B-9670-705594CF99B7}" type="presParOf" srcId="{D804F96A-0A68-4BDE-9EE9-70D19CA0106B}" destId="{D4ACBEE7-24A5-4E39-B314-B27582DB845D}" srcOrd="5" destOrd="0" presId="urn:microsoft.com/office/officeart/2005/8/layout/radial2"/>
    <dgm:cxn modelId="{6A8A075B-4749-4AEC-B964-B0D0EA6E5AFF}" type="presParOf" srcId="{D804F96A-0A68-4BDE-9EE9-70D19CA0106B}" destId="{96D04D61-FE74-45B0-85A0-4F08D5B5B563}" srcOrd="6" destOrd="0" presId="urn:microsoft.com/office/officeart/2005/8/layout/radial2"/>
    <dgm:cxn modelId="{CB29CAEB-1689-4D43-8A35-F1D2B7941D3E}" type="presParOf" srcId="{96D04D61-FE74-45B0-85A0-4F08D5B5B563}" destId="{A174D699-11AD-42AD-954D-64C8E9C31213}" srcOrd="0" destOrd="0" presId="urn:microsoft.com/office/officeart/2005/8/layout/radial2"/>
    <dgm:cxn modelId="{AB1F91FA-C223-4BA3-B599-F4290FEB1204}" type="presParOf" srcId="{96D04D61-FE74-45B0-85A0-4F08D5B5B563}" destId="{09EA9B59-4C14-485C-83F9-5671C3F7215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B2CDB-6399-4777-9ABD-BE75600C44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849B97-1231-465D-A43F-647AD9F14B8D}">
      <dgm:prSet phldrT="[Text]"/>
      <dgm:spPr/>
      <dgm:t>
        <a:bodyPr/>
        <a:lstStyle/>
        <a:p>
          <a:r>
            <a:rPr lang="en-US" dirty="0"/>
            <a:t>Python is an </a:t>
          </a:r>
          <a:r>
            <a:rPr lang="en-US" b="0" i="0" dirty="0"/>
            <a:t>high-level programming language</a:t>
          </a:r>
          <a:endParaRPr lang="en-US" dirty="0"/>
        </a:p>
      </dgm:t>
    </dgm:pt>
    <dgm:pt modelId="{9B3BB87C-1FC1-4F9A-A9B8-C7FE091F70A1}" type="parTrans" cxnId="{6AE435B7-8B2C-49E2-A49B-5EA34A183933}">
      <dgm:prSet/>
      <dgm:spPr/>
      <dgm:t>
        <a:bodyPr/>
        <a:lstStyle/>
        <a:p>
          <a:endParaRPr lang="en-US"/>
        </a:p>
      </dgm:t>
    </dgm:pt>
    <dgm:pt modelId="{0BB46B5A-AE0D-4F78-9331-78ABC8D86CFF}" type="sibTrans" cxnId="{6AE435B7-8B2C-49E2-A49B-5EA34A183933}">
      <dgm:prSet/>
      <dgm:spPr/>
      <dgm:t>
        <a:bodyPr/>
        <a:lstStyle/>
        <a:p>
          <a:endParaRPr lang="en-US"/>
        </a:p>
      </dgm:t>
    </dgm:pt>
    <dgm:pt modelId="{C8CDE235-D6F1-48E6-BE97-6A7AC34729E8}">
      <dgm:prSet phldrT="[Text]"/>
      <dgm:spPr/>
      <dgm:t>
        <a:bodyPr/>
        <a:lstStyle/>
        <a:p>
          <a:r>
            <a:rPr lang="en-US" b="0" i="0" dirty="0"/>
            <a:t>Python is an interpreted</a:t>
          </a:r>
          <a:endParaRPr lang="en-US" dirty="0"/>
        </a:p>
      </dgm:t>
    </dgm:pt>
    <dgm:pt modelId="{DAC8D43B-0BD5-49F4-A112-B3E2789900CC}" type="parTrans" cxnId="{8DBB8659-D281-4D77-8958-276676C075CE}">
      <dgm:prSet/>
      <dgm:spPr/>
      <dgm:t>
        <a:bodyPr/>
        <a:lstStyle/>
        <a:p>
          <a:endParaRPr lang="en-US"/>
        </a:p>
      </dgm:t>
    </dgm:pt>
    <dgm:pt modelId="{48B24505-3A7E-447F-A47C-C4BD6DF56B00}" type="sibTrans" cxnId="{8DBB8659-D281-4D77-8958-276676C075CE}">
      <dgm:prSet/>
      <dgm:spPr/>
      <dgm:t>
        <a:bodyPr/>
        <a:lstStyle/>
        <a:p>
          <a:endParaRPr lang="en-US"/>
        </a:p>
      </dgm:t>
    </dgm:pt>
    <dgm:pt modelId="{A2129D04-401F-4746-9F5D-9E49C4CA8EDC}">
      <dgm:prSet phldrT="[Text]"/>
      <dgm:spPr/>
      <dgm:t>
        <a:bodyPr/>
        <a:lstStyle/>
        <a:p>
          <a:r>
            <a:rPr lang="en-US" b="0" i="0" dirty="0"/>
            <a:t>Python is an object-oriented</a:t>
          </a:r>
          <a:endParaRPr lang="en-US" dirty="0"/>
        </a:p>
      </dgm:t>
    </dgm:pt>
    <dgm:pt modelId="{F3D02F86-3145-4686-B613-BE099202A831}" type="parTrans" cxnId="{A0496819-0587-4CE9-9504-55A1D48E1991}">
      <dgm:prSet/>
      <dgm:spPr/>
      <dgm:t>
        <a:bodyPr/>
        <a:lstStyle/>
        <a:p>
          <a:endParaRPr lang="en-US"/>
        </a:p>
      </dgm:t>
    </dgm:pt>
    <dgm:pt modelId="{C4B8D97B-F7CF-4C57-8AF5-193D047E4DCE}" type="sibTrans" cxnId="{A0496819-0587-4CE9-9504-55A1D48E1991}">
      <dgm:prSet/>
      <dgm:spPr/>
      <dgm:t>
        <a:bodyPr/>
        <a:lstStyle/>
        <a:p>
          <a:endParaRPr lang="en-US"/>
        </a:p>
      </dgm:t>
    </dgm:pt>
    <dgm:pt modelId="{FB2C61FF-7FE2-430E-A097-16E24F00AF0E}" type="pres">
      <dgm:prSet presAssocID="{0E3B2CDB-6399-4777-9ABD-BE75600C4418}" presName="linear" presStyleCnt="0">
        <dgm:presLayoutVars>
          <dgm:animLvl val="lvl"/>
          <dgm:resizeHandles val="exact"/>
        </dgm:presLayoutVars>
      </dgm:prSet>
      <dgm:spPr/>
    </dgm:pt>
    <dgm:pt modelId="{DBC2E255-4B30-40AE-B05B-55DAE94D719C}" type="pres">
      <dgm:prSet presAssocID="{FB849B97-1231-465D-A43F-647AD9F14B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BBEC5D-40E1-40AC-99A3-42A7033D33F2}" type="pres">
      <dgm:prSet presAssocID="{0BB46B5A-AE0D-4F78-9331-78ABC8D86CFF}" presName="spacer" presStyleCnt="0"/>
      <dgm:spPr/>
    </dgm:pt>
    <dgm:pt modelId="{279097E9-4489-43B8-87A5-EE40C259F986}" type="pres">
      <dgm:prSet presAssocID="{C8CDE235-D6F1-48E6-BE97-6A7AC34729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D86F5B-F5CB-411D-992D-58E7029D5B18}" type="pres">
      <dgm:prSet presAssocID="{48B24505-3A7E-447F-A47C-C4BD6DF56B00}" presName="spacer" presStyleCnt="0"/>
      <dgm:spPr/>
    </dgm:pt>
    <dgm:pt modelId="{91F66BC0-E78B-42A2-86CB-7E871965DA11}" type="pres">
      <dgm:prSet presAssocID="{A2129D04-401F-4746-9F5D-9E49C4CA8E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496819-0587-4CE9-9504-55A1D48E1991}" srcId="{0E3B2CDB-6399-4777-9ABD-BE75600C4418}" destId="{A2129D04-401F-4746-9F5D-9E49C4CA8EDC}" srcOrd="2" destOrd="0" parTransId="{F3D02F86-3145-4686-B613-BE099202A831}" sibTransId="{C4B8D97B-F7CF-4C57-8AF5-193D047E4DCE}"/>
    <dgm:cxn modelId="{DF19ED5E-A260-49AC-BEBE-1557F0A39C0B}" type="presOf" srcId="{FB849B97-1231-465D-A43F-647AD9F14B8D}" destId="{DBC2E255-4B30-40AE-B05B-55DAE94D719C}" srcOrd="0" destOrd="0" presId="urn:microsoft.com/office/officeart/2005/8/layout/vList2"/>
    <dgm:cxn modelId="{7C4A4C70-58AA-42DC-BCB8-8BB54DFDFCBB}" type="presOf" srcId="{C8CDE235-D6F1-48E6-BE97-6A7AC34729E8}" destId="{279097E9-4489-43B8-87A5-EE40C259F986}" srcOrd="0" destOrd="0" presId="urn:microsoft.com/office/officeart/2005/8/layout/vList2"/>
    <dgm:cxn modelId="{8DBB8659-D281-4D77-8958-276676C075CE}" srcId="{0E3B2CDB-6399-4777-9ABD-BE75600C4418}" destId="{C8CDE235-D6F1-48E6-BE97-6A7AC34729E8}" srcOrd="1" destOrd="0" parTransId="{DAC8D43B-0BD5-49F4-A112-B3E2789900CC}" sibTransId="{48B24505-3A7E-447F-A47C-C4BD6DF56B00}"/>
    <dgm:cxn modelId="{8200EA82-128F-4FAB-920F-D08A335FC3BD}" type="presOf" srcId="{0E3B2CDB-6399-4777-9ABD-BE75600C4418}" destId="{FB2C61FF-7FE2-430E-A097-16E24F00AF0E}" srcOrd="0" destOrd="0" presId="urn:microsoft.com/office/officeart/2005/8/layout/vList2"/>
    <dgm:cxn modelId="{6E1D1DB7-20B3-4C3A-A0DF-E5576EBFFD08}" type="presOf" srcId="{A2129D04-401F-4746-9F5D-9E49C4CA8EDC}" destId="{91F66BC0-E78B-42A2-86CB-7E871965DA11}" srcOrd="0" destOrd="0" presId="urn:microsoft.com/office/officeart/2005/8/layout/vList2"/>
    <dgm:cxn modelId="{6AE435B7-8B2C-49E2-A49B-5EA34A183933}" srcId="{0E3B2CDB-6399-4777-9ABD-BE75600C4418}" destId="{FB849B97-1231-465D-A43F-647AD9F14B8D}" srcOrd="0" destOrd="0" parTransId="{9B3BB87C-1FC1-4F9A-A9B8-C7FE091F70A1}" sibTransId="{0BB46B5A-AE0D-4F78-9331-78ABC8D86CFF}"/>
    <dgm:cxn modelId="{6E89C3E3-74B8-4326-A6B3-5F357F8F7A27}" type="presParOf" srcId="{FB2C61FF-7FE2-430E-A097-16E24F00AF0E}" destId="{DBC2E255-4B30-40AE-B05B-55DAE94D719C}" srcOrd="0" destOrd="0" presId="urn:microsoft.com/office/officeart/2005/8/layout/vList2"/>
    <dgm:cxn modelId="{D5142B0B-714C-47F2-B369-881224188BF5}" type="presParOf" srcId="{FB2C61FF-7FE2-430E-A097-16E24F00AF0E}" destId="{60BBEC5D-40E1-40AC-99A3-42A7033D33F2}" srcOrd="1" destOrd="0" presId="urn:microsoft.com/office/officeart/2005/8/layout/vList2"/>
    <dgm:cxn modelId="{4CDA8ECA-13C2-411B-9891-4734840F174E}" type="presParOf" srcId="{FB2C61FF-7FE2-430E-A097-16E24F00AF0E}" destId="{279097E9-4489-43B8-87A5-EE40C259F986}" srcOrd="2" destOrd="0" presId="urn:microsoft.com/office/officeart/2005/8/layout/vList2"/>
    <dgm:cxn modelId="{98826119-8300-4A67-BC11-4FC38704067B}" type="presParOf" srcId="{FB2C61FF-7FE2-430E-A097-16E24F00AF0E}" destId="{23D86F5B-F5CB-411D-992D-58E7029D5B18}" srcOrd="3" destOrd="0" presId="urn:microsoft.com/office/officeart/2005/8/layout/vList2"/>
    <dgm:cxn modelId="{B933FA25-D43F-4012-AE25-0507A3E35165}" type="presParOf" srcId="{FB2C61FF-7FE2-430E-A097-16E24F00AF0E}" destId="{91F66BC0-E78B-42A2-86CB-7E871965D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6C4DDB-0F0B-42B1-81EB-93F92A95D3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040ED-8DA1-4871-8D34-2CEB36FC718F}">
      <dgm:prSet phldrT="[Text]"/>
      <dgm:spPr/>
      <dgm:t>
        <a:bodyPr/>
        <a:lstStyle/>
        <a:p>
          <a:r>
            <a:rPr lang="en-US" dirty="0"/>
            <a:t>Beginner Friendly, It has simple syntax similar to the English language</a:t>
          </a:r>
        </a:p>
      </dgm:t>
    </dgm:pt>
    <dgm:pt modelId="{FB45D3C1-F26B-45E2-8590-33F0FD053ECA}" type="parTrans" cxnId="{ACC7F0CB-98AD-42BE-9F25-C691E6B394D5}">
      <dgm:prSet/>
      <dgm:spPr/>
      <dgm:t>
        <a:bodyPr/>
        <a:lstStyle/>
        <a:p>
          <a:endParaRPr lang="en-US"/>
        </a:p>
      </dgm:t>
    </dgm:pt>
    <dgm:pt modelId="{8B673980-3551-4E7F-BFA4-D9AFFBF08FB3}" type="sibTrans" cxnId="{ACC7F0CB-98AD-42BE-9F25-C691E6B394D5}">
      <dgm:prSet/>
      <dgm:spPr/>
      <dgm:t>
        <a:bodyPr/>
        <a:lstStyle/>
        <a:p>
          <a:endParaRPr lang="en-US"/>
        </a:p>
      </dgm:t>
    </dgm:pt>
    <dgm:pt modelId="{7C04CB3F-1F59-4C56-B7B7-0C3DA45438C4}">
      <dgm:prSet phldrT="[Text]"/>
      <dgm:spPr/>
      <dgm:t>
        <a:bodyPr/>
        <a:lstStyle/>
        <a:p>
          <a:r>
            <a:rPr lang="en-US" dirty="0"/>
            <a:t> Write fewer lines than some other programming languages.</a:t>
          </a:r>
        </a:p>
      </dgm:t>
    </dgm:pt>
    <dgm:pt modelId="{60DA3536-3B66-44CA-90DB-EF949BFA20C3}" type="parTrans" cxnId="{BA25553D-C6A8-4365-B152-66821AAC8583}">
      <dgm:prSet/>
      <dgm:spPr/>
      <dgm:t>
        <a:bodyPr/>
        <a:lstStyle/>
        <a:p>
          <a:endParaRPr lang="en-US"/>
        </a:p>
      </dgm:t>
    </dgm:pt>
    <dgm:pt modelId="{77863E76-EABA-422E-9A2E-45896C6F0CDA}" type="sibTrans" cxnId="{BA25553D-C6A8-4365-B152-66821AAC8583}">
      <dgm:prSet/>
      <dgm:spPr/>
      <dgm:t>
        <a:bodyPr/>
        <a:lstStyle/>
        <a:p>
          <a:endParaRPr lang="en-US"/>
        </a:p>
      </dgm:t>
    </dgm:pt>
    <dgm:pt modelId="{F3390CBF-7032-42DD-8387-EA55BBAA137E}">
      <dgm:prSet phldrT="[Text]"/>
      <dgm:spPr/>
      <dgm:t>
        <a:bodyPr/>
        <a:lstStyle/>
        <a:p>
          <a:r>
            <a:rPr lang="en-US" dirty="0"/>
            <a:t>The most taught programming language in universities.</a:t>
          </a:r>
        </a:p>
      </dgm:t>
    </dgm:pt>
    <dgm:pt modelId="{600C69FF-03E9-4A0F-B364-7A9254582A69}" type="parTrans" cxnId="{8F847959-E511-4721-A20F-D491739C9200}">
      <dgm:prSet/>
      <dgm:spPr/>
      <dgm:t>
        <a:bodyPr/>
        <a:lstStyle/>
        <a:p>
          <a:endParaRPr lang="en-US"/>
        </a:p>
      </dgm:t>
    </dgm:pt>
    <dgm:pt modelId="{D600ACC7-4B00-493D-AE7D-CA41D833BDBD}" type="sibTrans" cxnId="{8F847959-E511-4721-A20F-D491739C9200}">
      <dgm:prSet/>
      <dgm:spPr/>
      <dgm:t>
        <a:bodyPr/>
        <a:lstStyle/>
        <a:p>
          <a:endParaRPr lang="en-US"/>
        </a:p>
      </dgm:t>
    </dgm:pt>
    <dgm:pt modelId="{45CF8A5C-6F88-4FE7-ACA1-34E58A04C023}">
      <dgm:prSet phldrT="[Text]"/>
      <dgm:spPr/>
      <dgm:t>
        <a:bodyPr/>
        <a:lstStyle/>
        <a:p>
          <a:r>
            <a:rPr lang="en-US" dirty="0"/>
            <a:t> Python works on different platforms (Windows, Mac,Android, Linux, Raspberry Pi, etc).</a:t>
          </a:r>
        </a:p>
      </dgm:t>
    </dgm:pt>
    <dgm:pt modelId="{ED18F696-C5A3-4EF9-9898-7EC8F919A673}" type="parTrans" cxnId="{A4FB0638-D366-4FF8-B798-38C5921CB488}">
      <dgm:prSet/>
      <dgm:spPr/>
      <dgm:t>
        <a:bodyPr/>
        <a:lstStyle/>
        <a:p>
          <a:endParaRPr lang="en-US"/>
        </a:p>
      </dgm:t>
    </dgm:pt>
    <dgm:pt modelId="{DB1C08EA-E28D-45CE-920D-B543B67CFAF1}" type="sibTrans" cxnId="{A4FB0638-D366-4FF8-B798-38C5921CB488}">
      <dgm:prSet/>
      <dgm:spPr/>
      <dgm:t>
        <a:bodyPr/>
        <a:lstStyle/>
        <a:p>
          <a:endParaRPr lang="en-US"/>
        </a:p>
      </dgm:t>
    </dgm:pt>
    <dgm:pt modelId="{A59992EC-B18B-4D3A-A0A7-9EBA7AF41724}">
      <dgm:prSet phldrT="[Text]"/>
      <dgm:spPr/>
      <dgm:t>
        <a:bodyPr/>
        <a:lstStyle/>
        <a:p>
          <a:r>
            <a:rPr lang="en-US" dirty="0"/>
            <a:t>Used by many popular organizations such as Google, NASA, the CIA, and Disney etc.</a:t>
          </a:r>
        </a:p>
      </dgm:t>
    </dgm:pt>
    <dgm:pt modelId="{B38A1170-CAB0-46C0-A6D5-90757D4521BE}" type="parTrans" cxnId="{CD297281-E9DA-4045-BD8C-EEA696141F4C}">
      <dgm:prSet/>
      <dgm:spPr/>
      <dgm:t>
        <a:bodyPr/>
        <a:lstStyle/>
        <a:p>
          <a:endParaRPr lang="en-US"/>
        </a:p>
      </dgm:t>
    </dgm:pt>
    <dgm:pt modelId="{FBC7E7BB-EC4A-4BF8-9A2F-E784923FF481}" type="sibTrans" cxnId="{CD297281-E9DA-4045-BD8C-EEA696141F4C}">
      <dgm:prSet/>
      <dgm:spPr/>
      <dgm:t>
        <a:bodyPr/>
        <a:lstStyle/>
        <a:p>
          <a:endParaRPr lang="en-US"/>
        </a:p>
      </dgm:t>
    </dgm:pt>
    <dgm:pt modelId="{F177E365-4178-4FFD-A219-2AFC66562BBD}" type="pres">
      <dgm:prSet presAssocID="{596C4DDB-0F0B-42B1-81EB-93F92A95D300}" presName="linear" presStyleCnt="0">
        <dgm:presLayoutVars>
          <dgm:animLvl val="lvl"/>
          <dgm:resizeHandles val="exact"/>
        </dgm:presLayoutVars>
      </dgm:prSet>
      <dgm:spPr/>
    </dgm:pt>
    <dgm:pt modelId="{BE47B22F-A5BB-4ECB-8876-3596FEE90593}" type="pres">
      <dgm:prSet presAssocID="{639040ED-8DA1-4871-8D34-2CEB36FC71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2D356B-8AA7-446F-AC33-4DCC90076BC2}" type="pres">
      <dgm:prSet presAssocID="{8B673980-3551-4E7F-BFA4-D9AFFBF08FB3}" presName="spacer" presStyleCnt="0"/>
      <dgm:spPr/>
    </dgm:pt>
    <dgm:pt modelId="{46F68E48-7D4E-4714-BA0D-0384CC540555}" type="pres">
      <dgm:prSet presAssocID="{7C04CB3F-1F59-4C56-B7B7-0C3DA4543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401896-BF71-439E-87CB-90FF5266FB77}" type="pres">
      <dgm:prSet presAssocID="{77863E76-EABA-422E-9A2E-45896C6F0CDA}" presName="spacer" presStyleCnt="0"/>
      <dgm:spPr/>
    </dgm:pt>
    <dgm:pt modelId="{FE66364A-AF79-4FE8-9BCA-2EB15BB302B4}" type="pres">
      <dgm:prSet presAssocID="{F3390CBF-7032-42DD-8387-EA55BBAA13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E1DF2D-C817-4581-B9E2-47DFC914342A}" type="pres">
      <dgm:prSet presAssocID="{D600ACC7-4B00-493D-AE7D-CA41D833BDBD}" presName="spacer" presStyleCnt="0"/>
      <dgm:spPr/>
    </dgm:pt>
    <dgm:pt modelId="{936E98CF-0EC0-4C08-BB29-A9EDB162A16E}" type="pres">
      <dgm:prSet presAssocID="{45CF8A5C-6F88-4FE7-ACA1-34E58A04C0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526AE-A0A0-4156-86C1-6A28F07DF72C}" type="pres">
      <dgm:prSet presAssocID="{DB1C08EA-E28D-45CE-920D-B543B67CFAF1}" presName="spacer" presStyleCnt="0"/>
      <dgm:spPr/>
    </dgm:pt>
    <dgm:pt modelId="{6AEB0E02-4DD7-4D35-9965-BEB1DF2E81C3}" type="pres">
      <dgm:prSet presAssocID="{A59992EC-B18B-4D3A-A0A7-9EBA7AF417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FB0638-D366-4FF8-B798-38C5921CB488}" srcId="{596C4DDB-0F0B-42B1-81EB-93F92A95D300}" destId="{45CF8A5C-6F88-4FE7-ACA1-34E58A04C023}" srcOrd="3" destOrd="0" parTransId="{ED18F696-C5A3-4EF9-9898-7EC8F919A673}" sibTransId="{DB1C08EA-E28D-45CE-920D-B543B67CFAF1}"/>
    <dgm:cxn modelId="{BA25553D-C6A8-4365-B152-66821AAC8583}" srcId="{596C4DDB-0F0B-42B1-81EB-93F92A95D300}" destId="{7C04CB3F-1F59-4C56-B7B7-0C3DA45438C4}" srcOrd="1" destOrd="0" parTransId="{60DA3536-3B66-44CA-90DB-EF949BFA20C3}" sibTransId="{77863E76-EABA-422E-9A2E-45896C6F0CDA}"/>
    <dgm:cxn modelId="{B4850543-D52E-4FB2-99EE-3BB6583E23BE}" type="presOf" srcId="{45CF8A5C-6F88-4FE7-ACA1-34E58A04C023}" destId="{936E98CF-0EC0-4C08-BB29-A9EDB162A16E}" srcOrd="0" destOrd="0" presId="urn:microsoft.com/office/officeart/2005/8/layout/vList2"/>
    <dgm:cxn modelId="{F967284E-284C-43FA-A718-2486EB3BE74A}" type="presOf" srcId="{7C04CB3F-1F59-4C56-B7B7-0C3DA45438C4}" destId="{46F68E48-7D4E-4714-BA0D-0384CC540555}" srcOrd="0" destOrd="0" presId="urn:microsoft.com/office/officeart/2005/8/layout/vList2"/>
    <dgm:cxn modelId="{8F847959-E511-4721-A20F-D491739C9200}" srcId="{596C4DDB-0F0B-42B1-81EB-93F92A95D300}" destId="{F3390CBF-7032-42DD-8387-EA55BBAA137E}" srcOrd="2" destOrd="0" parTransId="{600C69FF-03E9-4A0F-B364-7A9254582A69}" sibTransId="{D600ACC7-4B00-493D-AE7D-CA41D833BDBD}"/>
    <dgm:cxn modelId="{CD297281-E9DA-4045-BD8C-EEA696141F4C}" srcId="{596C4DDB-0F0B-42B1-81EB-93F92A95D300}" destId="{A59992EC-B18B-4D3A-A0A7-9EBA7AF41724}" srcOrd="4" destOrd="0" parTransId="{B38A1170-CAB0-46C0-A6D5-90757D4521BE}" sibTransId="{FBC7E7BB-EC4A-4BF8-9A2F-E784923FF481}"/>
    <dgm:cxn modelId="{74A7D986-EB7F-44FC-A01E-57D3BC302687}" type="presOf" srcId="{639040ED-8DA1-4871-8D34-2CEB36FC718F}" destId="{BE47B22F-A5BB-4ECB-8876-3596FEE90593}" srcOrd="0" destOrd="0" presId="urn:microsoft.com/office/officeart/2005/8/layout/vList2"/>
    <dgm:cxn modelId="{A78AC6A2-BFC4-41DA-A9F2-FF492CA75AA7}" type="presOf" srcId="{596C4DDB-0F0B-42B1-81EB-93F92A95D300}" destId="{F177E365-4178-4FFD-A219-2AFC66562BBD}" srcOrd="0" destOrd="0" presId="urn:microsoft.com/office/officeart/2005/8/layout/vList2"/>
    <dgm:cxn modelId="{919D36AF-F38B-41D6-8D9C-9BE4D292F362}" type="presOf" srcId="{F3390CBF-7032-42DD-8387-EA55BBAA137E}" destId="{FE66364A-AF79-4FE8-9BCA-2EB15BB302B4}" srcOrd="0" destOrd="0" presId="urn:microsoft.com/office/officeart/2005/8/layout/vList2"/>
    <dgm:cxn modelId="{ACC7F0CB-98AD-42BE-9F25-C691E6B394D5}" srcId="{596C4DDB-0F0B-42B1-81EB-93F92A95D300}" destId="{639040ED-8DA1-4871-8D34-2CEB36FC718F}" srcOrd="0" destOrd="0" parTransId="{FB45D3C1-F26B-45E2-8590-33F0FD053ECA}" sibTransId="{8B673980-3551-4E7F-BFA4-D9AFFBF08FB3}"/>
    <dgm:cxn modelId="{B4BD08D4-0100-4DDC-A249-5214E2CB77B1}" type="presOf" srcId="{A59992EC-B18B-4D3A-A0A7-9EBA7AF41724}" destId="{6AEB0E02-4DD7-4D35-9965-BEB1DF2E81C3}" srcOrd="0" destOrd="0" presId="urn:microsoft.com/office/officeart/2005/8/layout/vList2"/>
    <dgm:cxn modelId="{2C1FFCB4-3440-4979-97FA-0CFE6182EA3E}" type="presParOf" srcId="{F177E365-4178-4FFD-A219-2AFC66562BBD}" destId="{BE47B22F-A5BB-4ECB-8876-3596FEE90593}" srcOrd="0" destOrd="0" presId="urn:microsoft.com/office/officeart/2005/8/layout/vList2"/>
    <dgm:cxn modelId="{DE86C3FE-9C9B-417B-B0D6-227F29F10BD4}" type="presParOf" srcId="{F177E365-4178-4FFD-A219-2AFC66562BBD}" destId="{1C2D356B-8AA7-446F-AC33-4DCC90076BC2}" srcOrd="1" destOrd="0" presId="urn:microsoft.com/office/officeart/2005/8/layout/vList2"/>
    <dgm:cxn modelId="{96AF90D5-122C-43EF-BFEE-BD01A9072931}" type="presParOf" srcId="{F177E365-4178-4FFD-A219-2AFC66562BBD}" destId="{46F68E48-7D4E-4714-BA0D-0384CC540555}" srcOrd="2" destOrd="0" presId="urn:microsoft.com/office/officeart/2005/8/layout/vList2"/>
    <dgm:cxn modelId="{7122559E-3DE9-4777-8A2B-D11FE4465D42}" type="presParOf" srcId="{F177E365-4178-4FFD-A219-2AFC66562BBD}" destId="{1E401896-BF71-439E-87CB-90FF5266FB77}" srcOrd="3" destOrd="0" presId="urn:microsoft.com/office/officeart/2005/8/layout/vList2"/>
    <dgm:cxn modelId="{5F73CD52-64A5-4A50-B246-A0421346093A}" type="presParOf" srcId="{F177E365-4178-4FFD-A219-2AFC66562BBD}" destId="{FE66364A-AF79-4FE8-9BCA-2EB15BB302B4}" srcOrd="4" destOrd="0" presId="urn:microsoft.com/office/officeart/2005/8/layout/vList2"/>
    <dgm:cxn modelId="{FCA83494-3F3F-470E-9900-25B280AFD346}" type="presParOf" srcId="{F177E365-4178-4FFD-A219-2AFC66562BBD}" destId="{38E1DF2D-C817-4581-B9E2-47DFC914342A}" srcOrd="5" destOrd="0" presId="urn:microsoft.com/office/officeart/2005/8/layout/vList2"/>
    <dgm:cxn modelId="{97927676-F2C5-4886-8A6E-898E3D025691}" type="presParOf" srcId="{F177E365-4178-4FFD-A219-2AFC66562BBD}" destId="{936E98CF-0EC0-4C08-BB29-A9EDB162A16E}" srcOrd="6" destOrd="0" presId="urn:microsoft.com/office/officeart/2005/8/layout/vList2"/>
    <dgm:cxn modelId="{4DD5B335-DF66-41DB-935A-7F47FD3AB1F1}" type="presParOf" srcId="{F177E365-4178-4FFD-A219-2AFC66562BBD}" destId="{782526AE-A0A0-4156-86C1-6A28F07DF72C}" srcOrd="7" destOrd="0" presId="urn:microsoft.com/office/officeart/2005/8/layout/vList2"/>
    <dgm:cxn modelId="{E8520145-5C7F-4CBC-9418-01D64BED99C1}" type="presParOf" srcId="{F177E365-4178-4FFD-A219-2AFC66562BBD}" destId="{6AEB0E02-4DD7-4D35-9965-BEB1DF2E81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99715D-1AEF-4DF7-8E65-C7C2D924E08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7BC767-1BDB-4BB1-9899-E15D51F9FDDA}">
      <dgm:prSet phldrT="[Text]"/>
      <dgm:spPr/>
      <dgm:t>
        <a:bodyPr/>
        <a:lstStyle/>
        <a:p>
          <a:r>
            <a:rPr lang="en-US" b="1" i="0" dirty="0">
              <a:latin typeface="Bahnschrift SemiBold Condensed" panose="020B0502040204020203" pitchFamily="34" charset="0"/>
            </a:rPr>
            <a:t>What is REPL?</a:t>
          </a:r>
          <a:endParaRPr lang="en-US" b="1" dirty="0">
            <a:latin typeface="Bahnschrift SemiBold Condensed" panose="020B0502040204020203" pitchFamily="34" charset="0"/>
          </a:endParaRPr>
        </a:p>
      </dgm:t>
    </dgm:pt>
    <dgm:pt modelId="{97633DC5-2997-4B8B-AF41-5F20EFFE29B9}" type="parTrans" cxnId="{B8C319EF-8D63-424E-B2EA-F5D8D268A700}">
      <dgm:prSet/>
      <dgm:spPr/>
      <dgm:t>
        <a:bodyPr/>
        <a:lstStyle/>
        <a:p>
          <a:endParaRPr lang="en-US"/>
        </a:p>
      </dgm:t>
    </dgm:pt>
    <dgm:pt modelId="{BDF1E8FC-89E7-43F4-8C74-6300302BFB69}" type="sibTrans" cxnId="{B8C319EF-8D63-424E-B2EA-F5D8D268A700}">
      <dgm:prSet/>
      <dgm:spPr/>
      <dgm:t>
        <a:bodyPr/>
        <a:lstStyle/>
        <a:p>
          <a:endParaRPr lang="en-US"/>
        </a:p>
      </dgm:t>
    </dgm:pt>
    <dgm:pt modelId="{4B49929F-DA9A-4706-A2B4-CE60E598F509}">
      <dgm:prSet phldrT="[Text]"/>
      <dgm:spPr/>
      <dgm:t>
        <a:bodyPr/>
        <a:lstStyle/>
        <a:p>
          <a:r>
            <a:rPr lang="en-US" b="1" i="0" dirty="0"/>
            <a:t>First Python Tool</a:t>
          </a:r>
          <a:endParaRPr lang="en-US" dirty="0"/>
        </a:p>
      </dgm:t>
    </dgm:pt>
    <dgm:pt modelId="{92A92AB3-C5BD-438E-91CA-C16B47AD96F3}" type="parTrans" cxnId="{E0D9A683-86D9-42E6-8D73-096243B2DD40}">
      <dgm:prSet/>
      <dgm:spPr/>
      <dgm:t>
        <a:bodyPr/>
        <a:lstStyle/>
        <a:p>
          <a:endParaRPr lang="en-US"/>
        </a:p>
      </dgm:t>
    </dgm:pt>
    <dgm:pt modelId="{0DFED0FB-31AD-4B92-B26E-465BCC2B81A4}" type="sibTrans" cxnId="{E0D9A683-86D9-42E6-8D73-096243B2DD40}">
      <dgm:prSet/>
      <dgm:spPr/>
      <dgm:t>
        <a:bodyPr/>
        <a:lstStyle/>
        <a:p>
          <a:endParaRPr lang="en-US"/>
        </a:p>
      </dgm:t>
    </dgm:pt>
    <dgm:pt modelId="{AC8A3DA0-40B9-4EE7-BF62-294E03AB78F2}">
      <dgm:prSet phldrT="[Text]"/>
      <dgm:spPr/>
      <dgm:t>
        <a:bodyPr/>
        <a:lstStyle/>
        <a:p>
          <a:r>
            <a:rPr lang="en-US" b="1" dirty="0">
              <a:latin typeface="Bahnschrift SemiBold Condensed" panose="020B0502040204020203" pitchFamily="34" charset="0"/>
            </a:rPr>
            <a:t>Comments</a:t>
          </a:r>
        </a:p>
      </dgm:t>
    </dgm:pt>
    <dgm:pt modelId="{7D74A8A9-5787-4AB2-ACB2-BF971854F346}" type="sibTrans" cxnId="{1BF64289-7FAA-4850-A4A6-82CF0F6C3EA5}">
      <dgm:prSet/>
      <dgm:spPr/>
      <dgm:t>
        <a:bodyPr/>
        <a:lstStyle/>
        <a:p>
          <a:endParaRPr lang="en-US"/>
        </a:p>
      </dgm:t>
    </dgm:pt>
    <dgm:pt modelId="{98FC2559-B9FF-4BCF-B3AC-E382CE3F67C0}" type="parTrans" cxnId="{1BF64289-7FAA-4850-A4A6-82CF0F6C3EA5}">
      <dgm:prSet/>
      <dgm:spPr/>
      <dgm:t>
        <a:bodyPr/>
        <a:lstStyle/>
        <a:p>
          <a:endParaRPr lang="en-US"/>
        </a:p>
      </dgm:t>
    </dgm:pt>
    <dgm:pt modelId="{93566974-B330-4B6E-A9F8-504CD2F45B6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Module ,Pip</a:t>
          </a:r>
        </a:p>
      </dgm:t>
    </dgm:pt>
    <dgm:pt modelId="{C37D8BA2-BDF4-4348-9726-82BAF8DD781B}" type="sibTrans" cxnId="{7F6D892D-C496-40CD-91DE-336225EDAB74}">
      <dgm:prSet/>
      <dgm:spPr/>
      <dgm:t>
        <a:bodyPr/>
        <a:lstStyle/>
        <a:p>
          <a:endParaRPr lang="en-US"/>
        </a:p>
      </dgm:t>
    </dgm:pt>
    <dgm:pt modelId="{18AA65E3-F66B-4718-BE8A-40802FBCD109}" type="parTrans" cxnId="{7F6D892D-C496-40CD-91DE-336225EDAB74}">
      <dgm:prSet/>
      <dgm:spPr/>
      <dgm:t>
        <a:bodyPr/>
        <a:lstStyle/>
        <a:p>
          <a:endParaRPr lang="en-US"/>
        </a:p>
      </dgm:t>
    </dgm:pt>
    <dgm:pt modelId="{C4A7053B-A9F3-4934-891F-A7C91047E458}" type="pres">
      <dgm:prSet presAssocID="{0199715D-1AEF-4DF7-8E65-C7C2D924E080}" presName="Name0" presStyleCnt="0">
        <dgm:presLayoutVars>
          <dgm:dir/>
          <dgm:resizeHandles val="exact"/>
        </dgm:presLayoutVars>
      </dgm:prSet>
      <dgm:spPr/>
    </dgm:pt>
    <dgm:pt modelId="{C7D02C4E-C59C-4CE8-983B-B00053E72982}" type="pres">
      <dgm:prSet presAssocID="{6D7BC767-1BDB-4BB1-9899-E15D51F9FDDA}" presName="compNode" presStyleCnt="0"/>
      <dgm:spPr/>
    </dgm:pt>
    <dgm:pt modelId="{38613B52-885B-418B-B98E-CE139F2B701D}" type="pres">
      <dgm:prSet presAssocID="{6D7BC767-1BDB-4BB1-9899-E15D51F9FDDA}" presName="pictRect" presStyleLbl="node1" presStyleIdx="0" presStyleCnt="4" custLinFactX="127553" custLinFactNeighborX="200000" custLinFactNeighborY="-8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B2C2BE0-E97B-46BE-BC2E-062E544699B8}" type="pres">
      <dgm:prSet presAssocID="{6D7BC767-1BDB-4BB1-9899-E15D51F9FDDA}" presName="textRect" presStyleLbl="revTx" presStyleIdx="0" presStyleCnt="4">
        <dgm:presLayoutVars>
          <dgm:bulletEnabled val="1"/>
        </dgm:presLayoutVars>
      </dgm:prSet>
      <dgm:spPr/>
    </dgm:pt>
    <dgm:pt modelId="{E17AB05A-9221-420A-A625-731B83652DDD}" type="pres">
      <dgm:prSet presAssocID="{BDF1E8FC-89E7-43F4-8C74-6300302BFB69}" presName="sibTrans" presStyleLbl="sibTrans2D1" presStyleIdx="0" presStyleCnt="0"/>
      <dgm:spPr/>
    </dgm:pt>
    <dgm:pt modelId="{210D2D34-9F9E-45C0-8F1A-1C9781AA53A0}" type="pres">
      <dgm:prSet presAssocID="{93566974-B330-4B6E-A9F8-504CD2F45B6D}" presName="compNode" presStyleCnt="0"/>
      <dgm:spPr/>
    </dgm:pt>
    <dgm:pt modelId="{C3B11B25-A729-4140-86EA-771D0579FDE5}" type="pres">
      <dgm:prSet presAssocID="{93566974-B330-4B6E-A9F8-504CD2F45B6D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D241B5D-18D9-47D2-9A3C-1A68D951455A}" type="pres">
      <dgm:prSet presAssocID="{93566974-B330-4B6E-A9F8-504CD2F45B6D}" presName="textRect" presStyleLbl="revTx" presStyleIdx="1" presStyleCnt="4">
        <dgm:presLayoutVars>
          <dgm:bulletEnabled val="1"/>
        </dgm:presLayoutVars>
      </dgm:prSet>
      <dgm:spPr/>
    </dgm:pt>
    <dgm:pt modelId="{C2C69C35-2C7E-49CD-8FC9-5752E53E958B}" type="pres">
      <dgm:prSet presAssocID="{C37D8BA2-BDF4-4348-9726-82BAF8DD781B}" presName="sibTrans" presStyleLbl="sibTrans2D1" presStyleIdx="0" presStyleCnt="0"/>
      <dgm:spPr/>
    </dgm:pt>
    <dgm:pt modelId="{467BC506-69B3-4AF2-98D5-E538169BCA3B}" type="pres">
      <dgm:prSet presAssocID="{AC8A3DA0-40B9-4EE7-BF62-294E03AB78F2}" presName="compNode" presStyleCnt="0"/>
      <dgm:spPr/>
    </dgm:pt>
    <dgm:pt modelId="{E73C2857-33F4-4563-9379-E2A62740A575}" type="pres">
      <dgm:prSet presAssocID="{AC8A3DA0-40B9-4EE7-BF62-294E03AB78F2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8B3975-EFAF-47F7-8579-0D75445ACEF3}" type="pres">
      <dgm:prSet presAssocID="{AC8A3DA0-40B9-4EE7-BF62-294E03AB78F2}" presName="textRect" presStyleLbl="revTx" presStyleIdx="2" presStyleCnt="4">
        <dgm:presLayoutVars>
          <dgm:bulletEnabled val="1"/>
        </dgm:presLayoutVars>
      </dgm:prSet>
      <dgm:spPr/>
    </dgm:pt>
    <dgm:pt modelId="{9311CB51-0DC0-45AB-B8EC-9EA1B65A9348}" type="pres">
      <dgm:prSet presAssocID="{7D74A8A9-5787-4AB2-ACB2-BF971854F346}" presName="sibTrans" presStyleLbl="sibTrans2D1" presStyleIdx="0" presStyleCnt="0"/>
      <dgm:spPr/>
    </dgm:pt>
    <dgm:pt modelId="{BA3CBB1C-78C1-43A7-A312-E67793DFC84C}" type="pres">
      <dgm:prSet presAssocID="{4B49929F-DA9A-4706-A2B4-CE60E598F509}" presName="compNode" presStyleCnt="0"/>
      <dgm:spPr/>
    </dgm:pt>
    <dgm:pt modelId="{3133D8AF-2D5B-4662-B133-5BB3B013E741}" type="pres">
      <dgm:prSet presAssocID="{4B49929F-DA9A-4706-A2B4-CE60E598F509}" presName="pictRect" presStyleLbl="node1" presStyleIdx="3" presStyleCnt="4" custLinFactX="-126402" custLinFactNeighborX="-200000" custLinFactNeighborY="-239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5F652E-8C02-4F1A-9C92-425E5E8F0C92}" type="pres">
      <dgm:prSet presAssocID="{4B49929F-DA9A-4706-A2B4-CE60E598F509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7F6D892D-C496-40CD-91DE-336225EDAB74}" srcId="{0199715D-1AEF-4DF7-8E65-C7C2D924E080}" destId="{93566974-B330-4B6E-A9F8-504CD2F45B6D}" srcOrd="1" destOrd="0" parTransId="{18AA65E3-F66B-4718-BE8A-40802FBCD109}" sibTransId="{C37D8BA2-BDF4-4348-9726-82BAF8DD781B}"/>
    <dgm:cxn modelId="{0FF4F338-C882-4A34-83D2-92A200FDF7AA}" type="presOf" srcId="{4B49929F-DA9A-4706-A2B4-CE60E598F509}" destId="{D35F652E-8C02-4F1A-9C92-425E5E8F0C92}" srcOrd="0" destOrd="0" presId="urn:microsoft.com/office/officeart/2005/8/layout/pList1"/>
    <dgm:cxn modelId="{524B3F53-4C3B-4F22-8D25-17891796EB81}" type="presOf" srcId="{BDF1E8FC-89E7-43F4-8C74-6300302BFB69}" destId="{E17AB05A-9221-420A-A625-731B83652DDD}" srcOrd="0" destOrd="0" presId="urn:microsoft.com/office/officeart/2005/8/layout/pList1"/>
    <dgm:cxn modelId="{41AA5E78-2160-4EA6-B117-5523DEDE2326}" type="presOf" srcId="{C37D8BA2-BDF4-4348-9726-82BAF8DD781B}" destId="{C2C69C35-2C7E-49CD-8FC9-5752E53E958B}" srcOrd="0" destOrd="0" presId="urn:microsoft.com/office/officeart/2005/8/layout/pList1"/>
    <dgm:cxn modelId="{E0D9A683-86D9-42E6-8D73-096243B2DD40}" srcId="{0199715D-1AEF-4DF7-8E65-C7C2D924E080}" destId="{4B49929F-DA9A-4706-A2B4-CE60E598F509}" srcOrd="3" destOrd="0" parTransId="{92A92AB3-C5BD-438E-91CA-C16B47AD96F3}" sibTransId="{0DFED0FB-31AD-4B92-B26E-465BCC2B81A4}"/>
    <dgm:cxn modelId="{1BF64289-7FAA-4850-A4A6-82CF0F6C3EA5}" srcId="{0199715D-1AEF-4DF7-8E65-C7C2D924E080}" destId="{AC8A3DA0-40B9-4EE7-BF62-294E03AB78F2}" srcOrd="2" destOrd="0" parTransId="{98FC2559-B9FF-4BCF-B3AC-E382CE3F67C0}" sibTransId="{7D74A8A9-5787-4AB2-ACB2-BF971854F346}"/>
    <dgm:cxn modelId="{E464B98B-3518-4FA7-84C1-305FF523F16E}" type="presOf" srcId="{AC8A3DA0-40B9-4EE7-BF62-294E03AB78F2}" destId="{FA8B3975-EFAF-47F7-8579-0D75445ACEF3}" srcOrd="0" destOrd="0" presId="urn:microsoft.com/office/officeart/2005/8/layout/pList1"/>
    <dgm:cxn modelId="{6EC280B1-BCAB-4AC6-A641-9648E0ED311F}" type="presOf" srcId="{93566974-B330-4B6E-A9F8-504CD2F45B6D}" destId="{ED241B5D-18D9-47D2-9A3C-1A68D951455A}" srcOrd="0" destOrd="0" presId="urn:microsoft.com/office/officeart/2005/8/layout/pList1"/>
    <dgm:cxn modelId="{3DD8DBDB-6AA7-40A3-83FB-7780C9D6C5B8}" type="presOf" srcId="{0199715D-1AEF-4DF7-8E65-C7C2D924E080}" destId="{C4A7053B-A9F3-4934-891F-A7C91047E458}" srcOrd="0" destOrd="0" presId="urn:microsoft.com/office/officeart/2005/8/layout/pList1"/>
    <dgm:cxn modelId="{B8C319EF-8D63-424E-B2EA-F5D8D268A700}" srcId="{0199715D-1AEF-4DF7-8E65-C7C2D924E080}" destId="{6D7BC767-1BDB-4BB1-9899-E15D51F9FDDA}" srcOrd="0" destOrd="0" parTransId="{97633DC5-2997-4B8B-AF41-5F20EFFE29B9}" sibTransId="{BDF1E8FC-89E7-43F4-8C74-6300302BFB69}"/>
    <dgm:cxn modelId="{08FAC4EF-4018-47A2-ABC8-0223D6257F08}" type="presOf" srcId="{7D74A8A9-5787-4AB2-ACB2-BF971854F346}" destId="{9311CB51-0DC0-45AB-B8EC-9EA1B65A9348}" srcOrd="0" destOrd="0" presId="urn:microsoft.com/office/officeart/2005/8/layout/pList1"/>
    <dgm:cxn modelId="{664699F9-7A06-4E51-88AF-AEFC52154AAF}" type="presOf" srcId="{6D7BC767-1BDB-4BB1-9899-E15D51F9FDDA}" destId="{BB2C2BE0-E97B-46BE-BC2E-062E544699B8}" srcOrd="0" destOrd="0" presId="urn:microsoft.com/office/officeart/2005/8/layout/pList1"/>
    <dgm:cxn modelId="{F0B3A63C-B248-46EA-9C5B-0F1DC377C599}" type="presParOf" srcId="{C4A7053B-A9F3-4934-891F-A7C91047E458}" destId="{C7D02C4E-C59C-4CE8-983B-B00053E72982}" srcOrd="0" destOrd="0" presId="urn:microsoft.com/office/officeart/2005/8/layout/pList1"/>
    <dgm:cxn modelId="{864BFD0E-8EBE-4E2F-813A-0CB085C9FA91}" type="presParOf" srcId="{C7D02C4E-C59C-4CE8-983B-B00053E72982}" destId="{38613B52-885B-418B-B98E-CE139F2B701D}" srcOrd="0" destOrd="0" presId="urn:microsoft.com/office/officeart/2005/8/layout/pList1"/>
    <dgm:cxn modelId="{B7C9B330-3812-483B-9A4A-CB08326C155B}" type="presParOf" srcId="{C7D02C4E-C59C-4CE8-983B-B00053E72982}" destId="{BB2C2BE0-E97B-46BE-BC2E-062E544699B8}" srcOrd="1" destOrd="0" presId="urn:microsoft.com/office/officeart/2005/8/layout/pList1"/>
    <dgm:cxn modelId="{1CAF56B2-7F3E-4E32-95B8-819061B0DA38}" type="presParOf" srcId="{C4A7053B-A9F3-4934-891F-A7C91047E458}" destId="{E17AB05A-9221-420A-A625-731B83652DDD}" srcOrd="1" destOrd="0" presId="urn:microsoft.com/office/officeart/2005/8/layout/pList1"/>
    <dgm:cxn modelId="{E351CA47-0F5E-4F47-ABC9-1D7DB82CEDA3}" type="presParOf" srcId="{C4A7053B-A9F3-4934-891F-A7C91047E458}" destId="{210D2D34-9F9E-45C0-8F1A-1C9781AA53A0}" srcOrd="2" destOrd="0" presId="urn:microsoft.com/office/officeart/2005/8/layout/pList1"/>
    <dgm:cxn modelId="{16A529E8-70F1-4C6F-B757-1D38421877BD}" type="presParOf" srcId="{210D2D34-9F9E-45C0-8F1A-1C9781AA53A0}" destId="{C3B11B25-A729-4140-86EA-771D0579FDE5}" srcOrd="0" destOrd="0" presId="urn:microsoft.com/office/officeart/2005/8/layout/pList1"/>
    <dgm:cxn modelId="{A4D6CE67-27E8-4AE6-9E93-1CBCE2C189CF}" type="presParOf" srcId="{210D2D34-9F9E-45C0-8F1A-1C9781AA53A0}" destId="{ED241B5D-18D9-47D2-9A3C-1A68D951455A}" srcOrd="1" destOrd="0" presId="urn:microsoft.com/office/officeart/2005/8/layout/pList1"/>
    <dgm:cxn modelId="{6C3BC41A-51CA-40B9-AB57-35B3B2377CBC}" type="presParOf" srcId="{C4A7053B-A9F3-4934-891F-A7C91047E458}" destId="{C2C69C35-2C7E-49CD-8FC9-5752E53E958B}" srcOrd="3" destOrd="0" presId="urn:microsoft.com/office/officeart/2005/8/layout/pList1"/>
    <dgm:cxn modelId="{16FFBA29-CF22-43B5-B607-A8E75E7E8C82}" type="presParOf" srcId="{C4A7053B-A9F3-4934-891F-A7C91047E458}" destId="{467BC506-69B3-4AF2-98D5-E538169BCA3B}" srcOrd="4" destOrd="0" presId="urn:microsoft.com/office/officeart/2005/8/layout/pList1"/>
    <dgm:cxn modelId="{4FB1EF68-15E5-4959-831B-6BEDD33FB046}" type="presParOf" srcId="{467BC506-69B3-4AF2-98D5-E538169BCA3B}" destId="{E73C2857-33F4-4563-9379-E2A62740A575}" srcOrd="0" destOrd="0" presId="urn:microsoft.com/office/officeart/2005/8/layout/pList1"/>
    <dgm:cxn modelId="{45DF8E97-BF05-4E5F-81F6-2074A191E8DF}" type="presParOf" srcId="{467BC506-69B3-4AF2-98D5-E538169BCA3B}" destId="{FA8B3975-EFAF-47F7-8579-0D75445ACEF3}" srcOrd="1" destOrd="0" presId="urn:microsoft.com/office/officeart/2005/8/layout/pList1"/>
    <dgm:cxn modelId="{F239E165-0EB7-4F5E-9773-BF57CF79AE77}" type="presParOf" srcId="{C4A7053B-A9F3-4934-891F-A7C91047E458}" destId="{9311CB51-0DC0-45AB-B8EC-9EA1B65A9348}" srcOrd="5" destOrd="0" presId="urn:microsoft.com/office/officeart/2005/8/layout/pList1"/>
    <dgm:cxn modelId="{D3696777-E6C3-45B1-ABFA-7E8FB2EA6AE2}" type="presParOf" srcId="{C4A7053B-A9F3-4934-891F-A7C91047E458}" destId="{BA3CBB1C-78C1-43A7-A312-E67793DFC84C}" srcOrd="6" destOrd="0" presId="urn:microsoft.com/office/officeart/2005/8/layout/pList1"/>
    <dgm:cxn modelId="{B40896C7-93D8-4948-A901-63651EFE7D22}" type="presParOf" srcId="{BA3CBB1C-78C1-43A7-A312-E67793DFC84C}" destId="{3133D8AF-2D5B-4662-B133-5BB3B013E741}" srcOrd="0" destOrd="0" presId="urn:microsoft.com/office/officeart/2005/8/layout/pList1"/>
    <dgm:cxn modelId="{320424F6-546D-4214-BAA4-95B128F5FD89}" type="presParOf" srcId="{BA3CBB1C-78C1-43A7-A312-E67793DFC84C}" destId="{D35F652E-8C02-4F1A-9C92-425E5E8F0C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DD7B9B-1993-4B6A-ACAD-091CC67DDF8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2535112-6B3E-47C1-935D-18CC6ADA5611}">
      <dgm:prSet phldrT="[Text]"/>
      <dgm:spPr/>
      <dgm:t>
        <a:bodyPr/>
        <a:lstStyle/>
        <a:p>
          <a:r>
            <a:rPr lang="en-US" dirty="0"/>
            <a:t>Full Form</a:t>
          </a:r>
        </a:p>
      </dgm:t>
    </dgm:pt>
    <dgm:pt modelId="{DE3CDD99-2886-41BB-90D0-75AB787CF82F}" type="parTrans" cxnId="{CB7AA78C-F0A2-4970-8947-6A97F60139B8}">
      <dgm:prSet/>
      <dgm:spPr/>
      <dgm:t>
        <a:bodyPr/>
        <a:lstStyle/>
        <a:p>
          <a:endParaRPr lang="en-US"/>
        </a:p>
      </dgm:t>
    </dgm:pt>
    <dgm:pt modelId="{39C2076C-F6CC-479F-A6F7-ADCB38EFF00D}" type="sibTrans" cxnId="{CB7AA78C-F0A2-4970-8947-6A97F60139B8}">
      <dgm:prSet/>
      <dgm:spPr/>
      <dgm:t>
        <a:bodyPr/>
        <a:lstStyle/>
        <a:p>
          <a:endParaRPr lang="en-US"/>
        </a:p>
      </dgm:t>
    </dgm:pt>
    <dgm:pt modelId="{E2A406FB-E39D-430E-9AFC-CE51D30D38F7}" type="pres">
      <dgm:prSet presAssocID="{B0DD7B9B-1993-4B6A-ACAD-091CC67DDF80}" presName="Name0" presStyleCnt="0">
        <dgm:presLayoutVars>
          <dgm:dir/>
          <dgm:animLvl val="lvl"/>
          <dgm:resizeHandles val="exact"/>
        </dgm:presLayoutVars>
      </dgm:prSet>
      <dgm:spPr/>
    </dgm:pt>
    <dgm:pt modelId="{5230981B-30F0-4223-99ED-3C89FB2EDFDC}" type="pres">
      <dgm:prSet presAssocID="{B0DD7B9B-1993-4B6A-ACAD-091CC67DDF80}" presName="dummy" presStyleCnt="0"/>
      <dgm:spPr/>
    </dgm:pt>
    <dgm:pt modelId="{D78BFE78-D90D-4E9A-BCEC-FCFE7095FB6C}" type="pres">
      <dgm:prSet presAssocID="{B0DD7B9B-1993-4B6A-ACAD-091CC67DDF80}" presName="linH" presStyleCnt="0"/>
      <dgm:spPr/>
    </dgm:pt>
    <dgm:pt modelId="{260F441B-FF22-4E1F-A14C-997C7ED2D0D9}" type="pres">
      <dgm:prSet presAssocID="{B0DD7B9B-1993-4B6A-ACAD-091CC67DDF80}" presName="padding1" presStyleCnt="0"/>
      <dgm:spPr/>
    </dgm:pt>
    <dgm:pt modelId="{BC388078-63D2-4032-8793-84DE17CC5B32}" type="pres">
      <dgm:prSet presAssocID="{D2535112-6B3E-47C1-935D-18CC6ADA5611}" presName="linV" presStyleCnt="0"/>
      <dgm:spPr/>
    </dgm:pt>
    <dgm:pt modelId="{D1DC2EB4-E4CF-4C98-9764-24E7EB2417C3}" type="pres">
      <dgm:prSet presAssocID="{D2535112-6B3E-47C1-935D-18CC6ADA5611}" presName="spVertical1" presStyleCnt="0"/>
      <dgm:spPr/>
    </dgm:pt>
    <dgm:pt modelId="{0D3079E5-F7BC-4E57-BE98-69608C17CAE8}" type="pres">
      <dgm:prSet presAssocID="{D2535112-6B3E-47C1-935D-18CC6ADA5611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C545DF4-046B-4FEB-BB1D-0C4FEDDFB01F}" type="pres">
      <dgm:prSet presAssocID="{D2535112-6B3E-47C1-935D-18CC6ADA5611}" presName="spVertical2" presStyleCnt="0"/>
      <dgm:spPr/>
    </dgm:pt>
    <dgm:pt modelId="{8F3E0822-3666-4D40-B666-B1219CBD0078}" type="pres">
      <dgm:prSet presAssocID="{D2535112-6B3E-47C1-935D-18CC6ADA5611}" presName="spVertical3" presStyleCnt="0"/>
      <dgm:spPr/>
    </dgm:pt>
    <dgm:pt modelId="{A07DFF67-8A06-4218-8DA9-B2EF2090EF33}" type="pres">
      <dgm:prSet presAssocID="{B0DD7B9B-1993-4B6A-ACAD-091CC67DDF80}" presName="padding2" presStyleCnt="0"/>
      <dgm:spPr/>
    </dgm:pt>
    <dgm:pt modelId="{FD7FC060-202F-424B-995F-5D4201E8630A}" type="pres">
      <dgm:prSet presAssocID="{B0DD7B9B-1993-4B6A-ACAD-091CC67DDF80}" presName="negArrow" presStyleCnt="0"/>
      <dgm:spPr/>
    </dgm:pt>
    <dgm:pt modelId="{F8F85FB2-EB68-4F9C-B392-929081518A48}" type="pres">
      <dgm:prSet presAssocID="{B0DD7B9B-1993-4B6A-ACAD-091CC67DDF80}" presName="backgroundArrow" presStyleLbl="node1" presStyleIdx="0" presStyleCnt="1" custLinFactNeighborX="5448" custLinFactNeighborY="-6285"/>
      <dgm:spPr/>
    </dgm:pt>
  </dgm:ptLst>
  <dgm:cxnLst>
    <dgm:cxn modelId="{CB7AA78C-F0A2-4970-8947-6A97F60139B8}" srcId="{B0DD7B9B-1993-4B6A-ACAD-091CC67DDF80}" destId="{D2535112-6B3E-47C1-935D-18CC6ADA5611}" srcOrd="0" destOrd="0" parTransId="{DE3CDD99-2886-41BB-90D0-75AB787CF82F}" sibTransId="{39C2076C-F6CC-479F-A6F7-ADCB38EFF00D}"/>
    <dgm:cxn modelId="{328B7E9E-F08F-453F-830D-6CF3CF032E2E}" type="presOf" srcId="{B0DD7B9B-1993-4B6A-ACAD-091CC67DDF80}" destId="{E2A406FB-E39D-430E-9AFC-CE51D30D38F7}" srcOrd="0" destOrd="0" presId="urn:microsoft.com/office/officeart/2005/8/layout/hProcess3"/>
    <dgm:cxn modelId="{7FE203DA-4E87-40B6-9B36-BAF7201EAE73}" type="presOf" srcId="{D2535112-6B3E-47C1-935D-18CC6ADA5611}" destId="{0D3079E5-F7BC-4E57-BE98-69608C17CAE8}" srcOrd="0" destOrd="0" presId="urn:microsoft.com/office/officeart/2005/8/layout/hProcess3"/>
    <dgm:cxn modelId="{A91F7C34-54B0-4093-8DD6-E3D3ED42CEEF}" type="presParOf" srcId="{E2A406FB-E39D-430E-9AFC-CE51D30D38F7}" destId="{5230981B-30F0-4223-99ED-3C89FB2EDFDC}" srcOrd="0" destOrd="0" presId="urn:microsoft.com/office/officeart/2005/8/layout/hProcess3"/>
    <dgm:cxn modelId="{BF26B240-16A8-4BAE-B5B3-2EFE880F10AB}" type="presParOf" srcId="{E2A406FB-E39D-430E-9AFC-CE51D30D38F7}" destId="{D78BFE78-D90D-4E9A-BCEC-FCFE7095FB6C}" srcOrd="1" destOrd="0" presId="urn:microsoft.com/office/officeart/2005/8/layout/hProcess3"/>
    <dgm:cxn modelId="{4CD7170B-E171-4ADD-B595-B5358F0CFBCE}" type="presParOf" srcId="{D78BFE78-D90D-4E9A-BCEC-FCFE7095FB6C}" destId="{260F441B-FF22-4E1F-A14C-997C7ED2D0D9}" srcOrd="0" destOrd="0" presId="urn:microsoft.com/office/officeart/2005/8/layout/hProcess3"/>
    <dgm:cxn modelId="{8E4B56DF-CBB0-4A50-B4AD-EE45640EC60F}" type="presParOf" srcId="{D78BFE78-D90D-4E9A-BCEC-FCFE7095FB6C}" destId="{BC388078-63D2-4032-8793-84DE17CC5B32}" srcOrd="1" destOrd="0" presId="urn:microsoft.com/office/officeart/2005/8/layout/hProcess3"/>
    <dgm:cxn modelId="{1A94CF5F-1A44-4CEF-BA8A-6DA40F303E42}" type="presParOf" srcId="{BC388078-63D2-4032-8793-84DE17CC5B32}" destId="{D1DC2EB4-E4CF-4C98-9764-24E7EB2417C3}" srcOrd="0" destOrd="0" presId="urn:microsoft.com/office/officeart/2005/8/layout/hProcess3"/>
    <dgm:cxn modelId="{1654E9F4-590B-4271-9596-FCFA63018860}" type="presParOf" srcId="{BC388078-63D2-4032-8793-84DE17CC5B32}" destId="{0D3079E5-F7BC-4E57-BE98-69608C17CAE8}" srcOrd="1" destOrd="0" presId="urn:microsoft.com/office/officeart/2005/8/layout/hProcess3"/>
    <dgm:cxn modelId="{755BF34B-54FE-4F84-8A38-CC9417F41F86}" type="presParOf" srcId="{BC388078-63D2-4032-8793-84DE17CC5B32}" destId="{CC545DF4-046B-4FEB-BB1D-0C4FEDDFB01F}" srcOrd="2" destOrd="0" presId="urn:microsoft.com/office/officeart/2005/8/layout/hProcess3"/>
    <dgm:cxn modelId="{33D89C85-8939-41F0-A600-30AE6273490A}" type="presParOf" srcId="{BC388078-63D2-4032-8793-84DE17CC5B32}" destId="{8F3E0822-3666-4D40-B666-B1219CBD0078}" srcOrd="3" destOrd="0" presId="urn:microsoft.com/office/officeart/2005/8/layout/hProcess3"/>
    <dgm:cxn modelId="{288C3ACE-A2B0-41C8-A8FC-1F4167BA374B}" type="presParOf" srcId="{D78BFE78-D90D-4E9A-BCEC-FCFE7095FB6C}" destId="{A07DFF67-8A06-4218-8DA9-B2EF2090EF33}" srcOrd="2" destOrd="0" presId="urn:microsoft.com/office/officeart/2005/8/layout/hProcess3"/>
    <dgm:cxn modelId="{20783209-634E-4F70-A262-2E7D9D7FEC93}" type="presParOf" srcId="{D78BFE78-D90D-4E9A-BCEC-FCFE7095FB6C}" destId="{FD7FC060-202F-424B-995F-5D4201E8630A}" srcOrd="3" destOrd="0" presId="urn:microsoft.com/office/officeart/2005/8/layout/hProcess3"/>
    <dgm:cxn modelId="{FEC371AD-EF11-4960-9BE1-ADDDF622542B}" type="presParOf" srcId="{D78BFE78-D90D-4E9A-BCEC-FCFE7095FB6C}" destId="{F8F85FB2-EB68-4F9C-B392-929081518A4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13B52-885B-418B-B98E-CE139F2B701D}">
      <dsp:nvSpPr>
        <dsp:cNvPr id="0" name=""/>
        <dsp:cNvSpPr/>
      </dsp:nvSpPr>
      <dsp:spPr>
        <a:xfrm>
          <a:off x="46689" y="922338"/>
          <a:ext cx="2443028" cy="16832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2BE0-E97B-46BE-BC2E-062E544699B8}">
      <dsp:nvSpPr>
        <dsp:cNvPr id="0" name=""/>
        <dsp:cNvSpPr/>
      </dsp:nvSpPr>
      <dsp:spPr>
        <a:xfrm>
          <a:off x="5133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Bahnschrift SemiBold Condensed" panose="020B0502040204020203" pitchFamily="34" charset="0"/>
            </a:rPr>
            <a:t>What is Programming Language?</a:t>
          </a:r>
          <a:endParaRPr lang="en-US" sz="1800" b="1" kern="1200" dirty="0">
            <a:latin typeface="Bahnschrift SemiBold Condensed" panose="020B0502040204020203" pitchFamily="34" charset="0"/>
          </a:endParaRPr>
        </a:p>
      </dsp:txBody>
      <dsp:txXfrm>
        <a:off x="5133" y="2564110"/>
        <a:ext cx="2443028" cy="906363"/>
      </dsp:txXfrm>
    </dsp:sp>
    <dsp:sp modelId="{C3B11B25-A729-4140-86EA-771D0579FDE5}">
      <dsp:nvSpPr>
        <dsp:cNvPr id="0" name=""/>
        <dsp:cNvSpPr/>
      </dsp:nvSpPr>
      <dsp:spPr>
        <a:xfrm>
          <a:off x="2692568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1B5D-18D9-47D2-9A3C-1A68D951455A}">
      <dsp:nvSpPr>
        <dsp:cNvPr id="0" name=""/>
        <dsp:cNvSpPr/>
      </dsp:nvSpPr>
      <dsp:spPr>
        <a:xfrm>
          <a:off x="2692568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  <a:effectLst/>
              <a:latin typeface="Ubuntu"/>
            </a:rPr>
            <a:t>Classification of </a:t>
          </a:r>
          <a:r>
            <a:rPr lang="en-US" sz="1800" b="1" i="0" kern="1200" dirty="0">
              <a:solidFill>
                <a:schemeClr val="tx1"/>
              </a:solidFill>
              <a:effectLst/>
              <a:latin typeface="Bahnschrift SemiBold Condensed" panose="020B0502040204020203" pitchFamily="34" charset="0"/>
            </a:rPr>
            <a:t>Programming</a:t>
          </a:r>
          <a:r>
            <a:rPr lang="en-US" sz="1800" b="1" i="0" kern="1200" dirty="0">
              <a:solidFill>
                <a:schemeClr val="tx1"/>
              </a:solidFill>
              <a:effectLst/>
              <a:latin typeface="Ubuntu"/>
            </a:rPr>
            <a:t> Languages</a:t>
          </a:r>
          <a:r>
            <a:rPr lang="en-US" sz="1800" b="1" kern="1200" dirty="0">
              <a:solidFill>
                <a:schemeClr val="tx1"/>
              </a:solidFill>
              <a:latin typeface="Ubuntu"/>
            </a:rPr>
            <a:t>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692568" y="2564110"/>
        <a:ext cx="2443028" cy="906363"/>
      </dsp:txXfrm>
    </dsp:sp>
    <dsp:sp modelId="{E73C2857-33F4-4563-9379-E2A62740A575}">
      <dsp:nvSpPr>
        <dsp:cNvPr id="0" name=""/>
        <dsp:cNvSpPr/>
      </dsp:nvSpPr>
      <dsp:spPr>
        <a:xfrm>
          <a:off x="5380002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B3975-EFAF-47F7-8579-0D75445ACEF3}">
      <dsp:nvSpPr>
        <dsp:cNvPr id="0" name=""/>
        <dsp:cNvSpPr/>
      </dsp:nvSpPr>
      <dsp:spPr>
        <a:xfrm>
          <a:off x="5380002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ahnschrift SemiBold Condensed" panose="020B0502040204020203" pitchFamily="34" charset="0"/>
            </a:rPr>
            <a:t>Introduction to python</a:t>
          </a:r>
        </a:p>
      </dsp:txBody>
      <dsp:txXfrm>
        <a:off x="5380002" y="2564110"/>
        <a:ext cx="2443028" cy="906363"/>
      </dsp:txXfrm>
    </dsp:sp>
    <dsp:sp modelId="{3133D8AF-2D5B-4662-B133-5BB3B013E741}">
      <dsp:nvSpPr>
        <dsp:cNvPr id="0" name=""/>
        <dsp:cNvSpPr/>
      </dsp:nvSpPr>
      <dsp:spPr>
        <a:xfrm>
          <a:off x="8067437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F652E-8C02-4F1A-9C92-425E5E8F0C92}">
      <dsp:nvSpPr>
        <dsp:cNvPr id="0" name=""/>
        <dsp:cNvSpPr/>
      </dsp:nvSpPr>
      <dsp:spPr>
        <a:xfrm>
          <a:off x="8067437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Environment setup</a:t>
          </a:r>
          <a:endParaRPr lang="en-US" sz="1800" kern="1200" dirty="0"/>
        </a:p>
      </dsp:txBody>
      <dsp:txXfrm>
        <a:off x="8067437" y="2564110"/>
        <a:ext cx="2443028" cy="906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CBEE7-24A5-4E39-B314-B27582DB845D}">
      <dsp:nvSpPr>
        <dsp:cNvPr id="0" name=""/>
        <dsp:cNvSpPr/>
      </dsp:nvSpPr>
      <dsp:spPr>
        <a:xfrm rot="2562715">
          <a:off x="4039247" y="4745442"/>
          <a:ext cx="1019823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1019823" y="23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CBE15-4875-4148-92EC-1C56839CE3AA}">
      <dsp:nvSpPr>
        <dsp:cNvPr id="0" name=""/>
        <dsp:cNvSpPr/>
      </dsp:nvSpPr>
      <dsp:spPr>
        <a:xfrm>
          <a:off x="4174489" y="3351262"/>
          <a:ext cx="1134339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1134339" y="23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250FD-8DE5-4E48-B689-E8ED9361332A}">
      <dsp:nvSpPr>
        <dsp:cNvPr id="0" name=""/>
        <dsp:cNvSpPr/>
      </dsp:nvSpPr>
      <dsp:spPr>
        <a:xfrm rot="19167584">
          <a:off x="4027134" y="1981029"/>
          <a:ext cx="1227703" cy="47900"/>
        </a:xfrm>
        <a:custGeom>
          <a:avLst/>
          <a:gdLst/>
          <a:ahLst/>
          <a:cxnLst/>
          <a:rect l="0" t="0" r="0" b="0"/>
          <a:pathLst>
            <a:path>
              <a:moveTo>
                <a:pt x="0" y="23950"/>
              </a:moveTo>
              <a:lnTo>
                <a:pt x="1227703" y="23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85F3E-0630-452C-BAB7-3410E3A53315}">
      <dsp:nvSpPr>
        <dsp:cNvPr id="0" name=""/>
        <dsp:cNvSpPr/>
      </dsp:nvSpPr>
      <dsp:spPr>
        <a:xfrm>
          <a:off x="1821823" y="2282334"/>
          <a:ext cx="2434215" cy="21857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FA3CF8-8F1E-4B05-A955-7443CB4AD206}">
      <dsp:nvSpPr>
        <dsp:cNvPr id="0" name=""/>
        <dsp:cNvSpPr/>
      </dsp:nvSpPr>
      <dsp:spPr>
        <a:xfrm>
          <a:off x="4873832" y="0"/>
          <a:ext cx="1946671" cy="19466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What is Python?</a:t>
          </a:r>
        </a:p>
      </dsp:txBody>
      <dsp:txXfrm>
        <a:off x="5158915" y="285083"/>
        <a:ext cx="1376505" cy="1376505"/>
      </dsp:txXfrm>
    </dsp:sp>
    <dsp:sp modelId="{B505FFC9-1B8D-4902-8D2A-D3F49A9D0C67}">
      <dsp:nvSpPr>
        <dsp:cNvPr id="0" name=""/>
        <dsp:cNvSpPr/>
      </dsp:nvSpPr>
      <dsp:spPr>
        <a:xfrm>
          <a:off x="5308829" y="2401876"/>
          <a:ext cx="1946671" cy="19466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Why  you should learn python?</a:t>
          </a:r>
        </a:p>
      </dsp:txBody>
      <dsp:txXfrm>
        <a:off x="5593912" y="2686959"/>
        <a:ext cx="1376505" cy="1376505"/>
      </dsp:txXfrm>
    </dsp:sp>
    <dsp:sp modelId="{A174D699-11AD-42AD-954D-64C8E9C31213}">
      <dsp:nvSpPr>
        <dsp:cNvPr id="0" name=""/>
        <dsp:cNvSpPr/>
      </dsp:nvSpPr>
      <dsp:spPr>
        <a:xfrm>
          <a:off x="4665675" y="4802162"/>
          <a:ext cx="1946671" cy="19466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Environment setup</a:t>
          </a:r>
          <a:endParaRPr lang="en-US" sz="1900" kern="1200" dirty="0"/>
        </a:p>
      </dsp:txBody>
      <dsp:txXfrm>
        <a:off x="4950758" y="5087245"/>
        <a:ext cx="1376505" cy="137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2E255-4B30-40AE-B05B-55DAE94D719C}">
      <dsp:nvSpPr>
        <dsp:cNvPr id="0" name=""/>
        <dsp:cNvSpPr/>
      </dsp:nvSpPr>
      <dsp:spPr>
        <a:xfrm>
          <a:off x="0" y="286567"/>
          <a:ext cx="951603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Python is an </a:t>
          </a:r>
          <a:r>
            <a:rPr lang="en-US" sz="3800" b="0" i="0" kern="1200" dirty="0"/>
            <a:t>high-level programming language</a:t>
          </a:r>
          <a:endParaRPr lang="en-US" sz="3800" kern="1200" dirty="0"/>
        </a:p>
      </dsp:txBody>
      <dsp:txXfrm>
        <a:off x="44492" y="331059"/>
        <a:ext cx="9427051" cy="822446"/>
      </dsp:txXfrm>
    </dsp:sp>
    <dsp:sp modelId="{279097E9-4489-43B8-87A5-EE40C259F986}">
      <dsp:nvSpPr>
        <dsp:cNvPr id="0" name=""/>
        <dsp:cNvSpPr/>
      </dsp:nvSpPr>
      <dsp:spPr>
        <a:xfrm>
          <a:off x="0" y="1307436"/>
          <a:ext cx="951603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Python is an interpreted</a:t>
          </a:r>
          <a:endParaRPr lang="en-US" sz="3800" kern="1200" dirty="0"/>
        </a:p>
      </dsp:txBody>
      <dsp:txXfrm>
        <a:off x="44492" y="1351928"/>
        <a:ext cx="9427051" cy="822446"/>
      </dsp:txXfrm>
    </dsp:sp>
    <dsp:sp modelId="{91F66BC0-E78B-42A2-86CB-7E871965DA11}">
      <dsp:nvSpPr>
        <dsp:cNvPr id="0" name=""/>
        <dsp:cNvSpPr/>
      </dsp:nvSpPr>
      <dsp:spPr>
        <a:xfrm>
          <a:off x="0" y="2328307"/>
          <a:ext cx="951603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Python is an object-oriented</a:t>
          </a:r>
          <a:endParaRPr lang="en-US" sz="3800" kern="1200" dirty="0"/>
        </a:p>
      </dsp:txBody>
      <dsp:txXfrm>
        <a:off x="44492" y="2372799"/>
        <a:ext cx="9427051" cy="82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7B22F-A5BB-4ECB-8876-3596FEE90593}">
      <dsp:nvSpPr>
        <dsp:cNvPr id="0" name=""/>
        <dsp:cNvSpPr/>
      </dsp:nvSpPr>
      <dsp:spPr>
        <a:xfrm>
          <a:off x="0" y="79083"/>
          <a:ext cx="81280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Beginner Friendly, It has simple syntax similar to the English language</a:t>
          </a:r>
        </a:p>
      </dsp:txBody>
      <dsp:txXfrm>
        <a:off x="48547" y="127630"/>
        <a:ext cx="8030906" cy="897406"/>
      </dsp:txXfrm>
    </dsp:sp>
    <dsp:sp modelId="{46F68E48-7D4E-4714-BA0D-0384CC540555}">
      <dsp:nvSpPr>
        <dsp:cNvPr id="0" name=""/>
        <dsp:cNvSpPr/>
      </dsp:nvSpPr>
      <dsp:spPr>
        <a:xfrm>
          <a:off x="0" y="1145583"/>
          <a:ext cx="81280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Write fewer lines than some other programming languages.</a:t>
          </a:r>
        </a:p>
      </dsp:txBody>
      <dsp:txXfrm>
        <a:off x="48547" y="1194130"/>
        <a:ext cx="8030906" cy="897406"/>
      </dsp:txXfrm>
    </dsp:sp>
    <dsp:sp modelId="{FE66364A-AF79-4FE8-9BCA-2EB15BB302B4}">
      <dsp:nvSpPr>
        <dsp:cNvPr id="0" name=""/>
        <dsp:cNvSpPr/>
      </dsp:nvSpPr>
      <dsp:spPr>
        <a:xfrm>
          <a:off x="0" y="2212083"/>
          <a:ext cx="81280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most taught programming language in universities.</a:t>
          </a:r>
        </a:p>
      </dsp:txBody>
      <dsp:txXfrm>
        <a:off x="48547" y="2260630"/>
        <a:ext cx="8030906" cy="897406"/>
      </dsp:txXfrm>
    </dsp:sp>
    <dsp:sp modelId="{936E98CF-0EC0-4C08-BB29-A9EDB162A16E}">
      <dsp:nvSpPr>
        <dsp:cNvPr id="0" name=""/>
        <dsp:cNvSpPr/>
      </dsp:nvSpPr>
      <dsp:spPr>
        <a:xfrm>
          <a:off x="0" y="3278583"/>
          <a:ext cx="81280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Python works on different platforms (Windows, Mac,Android, Linux, Raspberry Pi, etc).</a:t>
          </a:r>
        </a:p>
      </dsp:txBody>
      <dsp:txXfrm>
        <a:off x="48547" y="3327130"/>
        <a:ext cx="8030906" cy="897406"/>
      </dsp:txXfrm>
    </dsp:sp>
    <dsp:sp modelId="{6AEB0E02-4DD7-4D35-9965-BEB1DF2E81C3}">
      <dsp:nvSpPr>
        <dsp:cNvPr id="0" name=""/>
        <dsp:cNvSpPr/>
      </dsp:nvSpPr>
      <dsp:spPr>
        <a:xfrm>
          <a:off x="0" y="4345083"/>
          <a:ext cx="81280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by many popular organizations such as Google, NASA, the CIA, and Disney etc.</a:t>
          </a:r>
        </a:p>
      </dsp:txBody>
      <dsp:txXfrm>
        <a:off x="48547" y="4393630"/>
        <a:ext cx="8030906" cy="897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13B52-885B-418B-B98E-CE139F2B701D}">
      <dsp:nvSpPr>
        <dsp:cNvPr id="0" name=""/>
        <dsp:cNvSpPr/>
      </dsp:nvSpPr>
      <dsp:spPr>
        <a:xfrm>
          <a:off x="8007348" y="866185"/>
          <a:ext cx="2443028" cy="16832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2BE0-E97B-46BE-BC2E-062E544699B8}">
      <dsp:nvSpPr>
        <dsp:cNvPr id="0" name=""/>
        <dsp:cNvSpPr/>
      </dsp:nvSpPr>
      <dsp:spPr>
        <a:xfrm>
          <a:off x="5133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Bahnschrift SemiBold Condensed" panose="020B0502040204020203" pitchFamily="34" charset="0"/>
            </a:rPr>
            <a:t>What is REPL?</a:t>
          </a:r>
          <a:endParaRPr lang="en-US" sz="2500" b="1" kern="1200" dirty="0">
            <a:latin typeface="Bahnschrift SemiBold Condensed" panose="020B0502040204020203" pitchFamily="34" charset="0"/>
          </a:endParaRPr>
        </a:p>
      </dsp:txBody>
      <dsp:txXfrm>
        <a:off x="5133" y="2564110"/>
        <a:ext cx="2443028" cy="906363"/>
      </dsp:txXfrm>
    </dsp:sp>
    <dsp:sp modelId="{C3B11B25-A729-4140-86EA-771D0579FDE5}">
      <dsp:nvSpPr>
        <dsp:cNvPr id="0" name=""/>
        <dsp:cNvSpPr/>
      </dsp:nvSpPr>
      <dsp:spPr>
        <a:xfrm>
          <a:off x="2692568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1B5D-18D9-47D2-9A3C-1A68D951455A}">
      <dsp:nvSpPr>
        <dsp:cNvPr id="0" name=""/>
        <dsp:cNvSpPr/>
      </dsp:nvSpPr>
      <dsp:spPr>
        <a:xfrm>
          <a:off x="2692568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Module ,Pip</a:t>
          </a:r>
        </a:p>
      </dsp:txBody>
      <dsp:txXfrm>
        <a:off x="2692568" y="2564110"/>
        <a:ext cx="2443028" cy="906363"/>
      </dsp:txXfrm>
    </dsp:sp>
    <dsp:sp modelId="{E73C2857-33F4-4563-9379-E2A62740A575}">
      <dsp:nvSpPr>
        <dsp:cNvPr id="0" name=""/>
        <dsp:cNvSpPr/>
      </dsp:nvSpPr>
      <dsp:spPr>
        <a:xfrm>
          <a:off x="5380002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B3975-EFAF-47F7-8579-0D75445ACEF3}">
      <dsp:nvSpPr>
        <dsp:cNvPr id="0" name=""/>
        <dsp:cNvSpPr/>
      </dsp:nvSpPr>
      <dsp:spPr>
        <a:xfrm>
          <a:off x="5380002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Bahnschrift SemiBold Condensed" panose="020B0502040204020203" pitchFamily="34" charset="0"/>
            </a:rPr>
            <a:t>Comments</a:t>
          </a:r>
        </a:p>
      </dsp:txBody>
      <dsp:txXfrm>
        <a:off x="5380002" y="2564110"/>
        <a:ext cx="2443028" cy="906363"/>
      </dsp:txXfrm>
    </dsp:sp>
    <dsp:sp modelId="{3133D8AF-2D5B-4662-B133-5BB3B013E741}">
      <dsp:nvSpPr>
        <dsp:cNvPr id="0" name=""/>
        <dsp:cNvSpPr/>
      </dsp:nvSpPr>
      <dsp:spPr>
        <a:xfrm>
          <a:off x="93341" y="840516"/>
          <a:ext cx="2443028" cy="168324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F652E-8C02-4F1A-9C92-425E5E8F0C92}">
      <dsp:nvSpPr>
        <dsp:cNvPr id="0" name=""/>
        <dsp:cNvSpPr/>
      </dsp:nvSpPr>
      <dsp:spPr>
        <a:xfrm>
          <a:off x="8067437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First Python Tool</a:t>
          </a:r>
          <a:endParaRPr lang="en-US" sz="2500" kern="1200" dirty="0"/>
        </a:p>
      </dsp:txBody>
      <dsp:txXfrm>
        <a:off x="8067437" y="2564110"/>
        <a:ext cx="2443028" cy="906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5FB2-EB68-4F9C-B392-929081518A48}">
      <dsp:nvSpPr>
        <dsp:cNvPr id="0" name=""/>
        <dsp:cNvSpPr/>
      </dsp:nvSpPr>
      <dsp:spPr>
        <a:xfrm>
          <a:off x="0" y="0"/>
          <a:ext cx="2988608" cy="151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079E5-F7BC-4E57-BE98-69608C17CAE8}">
      <dsp:nvSpPr>
        <dsp:cNvPr id="0" name=""/>
        <dsp:cNvSpPr/>
      </dsp:nvSpPr>
      <dsp:spPr>
        <a:xfrm>
          <a:off x="241073" y="413695"/>
          <a:ext cx="2448674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Full Form</a:t>
          </a:r>
        </a:p>
      </dsp:txBody>
      <dsp:txXfrm>
        <a:off x="241073" y="413695"/>
        <a:ext cx="2448674" cy="7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3:39:04.5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946 1276 24575,'0'-2'0,"1"-1"0,0 0 0,0 1 0,1-1 0,-1 0 0,0 1 0,1-1 0,0 1 0,-1 0 0,1 0 0,0 0 0,0 0 0,4-4 0,33-24 0,34-13 0,2 3 0,1 4 0,143-48 0,-145 63 0,0 3 0,132-15 0,155 9 0,-200 16 0,-83 1 0,30 0 0,-492 17 0,185 1 0,-407-1 0,-230 10 0,791-16 0,19-2 0,0 0 0,0-2 0,-28-3 0,52 3 0,0 0 0,0-1 0,0 1 0,0-1 0,0 1 0,0-1 0,1 0 0,-1 1 0,0-1 0,0 0 0,0 0 0,1 0 0,-1 0 0,1-1 0,-1 1 0,-2-3 0,4 3 0,-1 0 0,1-1 0,-1 1 0,1 0 0,-1 0 0,1-1 0,0 1 0,-1 0 0,1-1 0,0 1 0,0 0 0,0-1 0,0 1 0,0 0 0,0-1 0,1 1 0,-1 0 0,1-3 0,3-4 0,0-1 0,0 1 0,1 0 0,0 0 0,10-11 0,-15 18 0,53-63 0,3 3 0,90-79 0,145-88 0,-278 218 0,4-3 0,0 1 0,0 1 0,1 0 0,1 1 0,19-7 0,-36 16 0,0 0 0,0 1 0,0-1 0,0 1 0,0-1 0,0 1 0,0-1 0,0 1 0,0 0 0,0 0 0,0 0 0,0 0 0,0 0 0,0 1 0,0-1 0,0 1 0,2 0 0,-4 0 0,1-1 0,0 1 0,-1-1 0,0 1 0,1 0 0,-1 0 0,1-1 0,-1 1 0,0 0 0,0 0 0,1-1 0,-1 1 0,0 0 0,0 0 0,0 0 0,0-1 0,0 1 0,0 0 0,0 0 0,0 0 0,0 0 0,0-1 0,-1 1 0,1 0 0,0 0 0,0-1 0,-1 2 0,-3 6 0,0 0 0,0 0 0,-1 0 0,0-1 0,0 0 0,-8 9 0,-21 17 0,-1-1 0,-2-2 0,-1-1 0,-1-3 0,-1 0 0,-1-3 0,-2-1 0,-66 23 0,99-41 0,1 0 0,-1-1 0,0 0 0,0-1 0,0 0 0,-20 1 0,29-2 0,0-1 0,1 0 0,-1 0 0,0 0 0,1 0 0,-1 0 0,0 0 0,1 0 0,-1 0 0,0 0 0,1 0 0,-1-1 0,0 1 0,1 0 0,-1 0 0,1-1 0,-1 1 0,0 0 0,1-1 0,-1 1 0,1 0 0,-1-1 0,1 1 0,-1-1 0,1 1 0,-1-1 0,1 1 0,0-1 0,-1 1 0,1-1 0,0 0 0,-1 1 0,1-1 0,0 1 0,0-1 0,-1 0 0,1 1 0,0-1 0,0 0 0,0 1 0,0-1 0,0 0 0,0 1 0,0-1 0,0 0 0,0 1 0,0-1 0,1 0 0,-1 1 0,0-1 0,0 0 0,0 1 0,1-1 0,-1 1 0,0-1 0,2 0 0,24-34 0,-25 34 0,28-27 0,44-34 0,10-9 0,-82 70 0,0 0 0,0 1 0,0-1 0,0 0 0,0 0 0,0 0 0,-1 0 0,1 0 0,0 0 0,0 0 0,-1 0 0,1 0 0,-1 0 0,1-1 0,-1 1 0,0 0 0,1 0 0,-1 0 0,0-3 0,0 3 0,0 1 0,-1-1 0,0 1 0,1-1 0,-1 1 0,1-1 0,-1 1 0,1-1 0,-1 1 0,0 0 0,1-1 0,-1 1 0,0 0 0,0-1 0,1 1 0,-1 0 0,0 0 0,0 0 0,1 0 0,-1 0 0,0 0 0,0 0 0,1 0 0,-2 0 0,-64 9 0,51-6 0,-196 38 0,205-40 0,0-1 0,0 1 0,0-1 0,0-1 0,0 1 0,0-1 0,-11-2 0,16 3 0,0-1 0,-1 1 0,1-1 0,0 1 0,0-1 0,-1 0 0,1 1 0,0-1 0,0 0 0,0 0 0,0 0 0,0 0 0,0 0 0,0 0 0,0 0 0,1 0 0,-1 0 0,0-1 0,1 1 0,-1 0 0,0 0 0,1-1 0,0 1 0,-1 0 0,1-1 0,0 1 0,-1 0 0,1-1 0,0 1 0,0 0 0,0-1 0,0 1 0,1 0 0,-1-1 0,0 1 0,1 0 0,-1-1 0,0 1 0,2-2 0,2-7 0,1 1 0,0 0 0,0 0 0,1 0 0,0 0 0,1 1 0,0 0 0,0 1 0,0-1 0,11-6 0,10-9 0,49-29 0,-66 45 0,0 0 0,0 0 0,0 1 0,1 1 0,0-1 0,0 2 0,0 0 0,1 0 0,-1 2 0,23-3 0,-34 4 0,-1 1 0,1 0 0,0 0 0,0 0 0,0 0 0,0 0 0,0 0 0,0 0 0,0 0 0,0 1 0,0-1 0,-1 0 0,1 0 0,0 1 0,0-1 0,0 1 0,0-1 0,-1 1 0,1-1 0,0 1 0,0-1 0,-1 1 0,1-1 0,-1 1 0,1 0 0,0 0 0,-1-1 0,1 1 0,-1 0 0,1 0 0,-1 0 0,0-1 0,1 1 0,-1 0 0,0 0 0,0 0 0,0 0 0,1 0 0,-1 0 0,0 0 0,0 0 0,-1 1 0,1 2 0,-1-1 0,-1 1 0,1-1 0,-1 1 0,1-1 0,-1 0 0,0 1 0,0-1 0,-4 5 0,-11 10 0,0-1 0,0-1 0,-2-1 0,-23 15 0,-85 49 0,121-76 0,-20 13 0,0-1 0,-1-2 0,0-1 0,-34 10 0,48-22 0,23-11 0,26-13 0,26-5 0,99-32 0,-154 59 0,11-3 0,-23 10 0,-30 13 0,-345 127 0,374-143 0,0-1 0,1 0 0,-1 0 0,0 0 0,0-1 0,0 0 0,-7-1 0,11 1 0,1 0 0,0 0 0,-1 0 0,1 0 0,0-1 0,-1 1 0,1 0 0,0-1 0,-1 1 0,1-1 0,0 1 0,0-1 0,0 0 0,0 1 0,-1-1 0,1 0 0,0 0 0,0 0 0,0 0 0,1 0 0,-1 0 0,0 0 0,0 0 0,0 0 0,1 0 0,-1 0 0,1-1 0,-1 1 0,1 0 0,-1 0 0,1-1 0,0 1 0,-1-3 0,-15 403 0,16-388 0,-1-2 0,1 1 0,0-1 0,0 1 0,1-1 0,1 0 0,4 18 0,-6-26 0,0-1 0,0 1 0,1-1 0,-1 1 0,0-1 0,0 1 0,1-1 0,-1 1 0,1-1 0,-1 1 0,0-1 0,1 1 0,-1-1 0,1 1 0,-1-1 0,1 0 0,-1 1 0,1-1 0,-1 0 0,1 0 0,-1 1 0,1-1 0,0 0 0,-1 0 0,1 0 0,-1 0 0,1 1 0,0-1 0,-1 0 0,1 0 0,-1 0 0,1 0 0,1-1 0,22-13 0,15-29 0,-5-10 0,-34 52 0,0 1 0,0 0 0,0 0 0,0 0 0,0 0 0,0-1 0,0 1 0,1 0 0,-1 0 0,0 0 0,0 0 0,0 0 0,0 0 0,0-1 0,1 1 0,-1 0 0,0 0 0,0 0 0,0 0 0,0 0 0,1 0 0,-1 0 0,0 0 0,0 0 0,0 0 0,1 0 0,-1 0 0,0 0 0,0 0 0,0 0 0,0 0 0,1 0 0,-1 0 0,0 0 0,0 0 0,0 0 0,1 0 0,-1 0 0,0 0 0,0 0 0,0 1 0,0-1 0,1 0 0,-1 0 0,0 0 0,0 0 0,0 0 0,0 0 0,0 1 0,0-1 0,1 0 0,-1 0 0,0 0 0,0 1 0,5 16 0,-3 20 0,-6 212 0,4-262 0,1 31 0,5 51 0,-5-62 0,1 0 0,0-1 0,0 1 0,1 0 0,0-1 0,0 0 0,0 0 0,1 1 0,0-2 0,0 1 0,0 0 0,1-1 0,0 0 0,0 0 0,11 8 0,-11-10 0,1 0 0,-1 0 0,1-1 0,0 0 0,0 0 0,0-1 0,0 1 0,0-1 0,1 0 0,-1-1 0,0 0 0,0 0 0,0 0 0,1 0 0,-1-1 0,0 0 0,0-1 0,7-1 0,20-9 0,-25 8 0,1 1 0,0 0 0,-1 0 0,1 1 0,0 0 0,12-1 0,-19 3 0,0 1 0,1-1 0,-1 0 0,0 1 0,0-1 0,0 1 0,0 0 0,0-1 0,0 1 0,0 0 0,0 0 0,0 1 0,0-1 0,-1 0 0,1 0 0,0 1 0,-1-1 0,1 1 0,-1 0 0,0-1 0,1 1 0,-1 0 0,0 0 0,0 0 0,0 0 0,0 0 0,-1 0 0,1 0 0,0 0 0,-1 0 0,1 4 0,6 33 0,-2 1 0,-2 0 0,-2 0 0,-5 66 0,1 24 0,2-125 0,2 1 0,-1 0 0,0 0 0,1-1 0,0 1 0,1-1 0,-1 1 0,1-1 0,0 1 0,0-1 0,1 0 0,5 9 0,-6-12 0,1 1 0,0 0 0,0-1 0,0 1 0,1-1 0,-1 0 0,1 0 0,-1 0 0,1-1 0,-1 1 0,1-1 0,0 0 0,0 0 0,0 0 0,-1 0 0,1-1 0,0 1 0,8-1 0,-1-1 0,0 0 0,0 0 0,0-1 0,0 0 0,-1-1 0,1 0 0,-1-1 0,1 0 0,-1 0 0,-1-1 0,1-1 0,-1 0 0,17-13 0,5-8 0,0-2 0,36-45 0,1 0 0,-64 70 0,-1 1 0,0 0 0,1 0 0,-1 1 0,1-1 0,0 1 0,0 0 0,0 0 0,5-2 0,-8 4 0,0-1 0,0 1 0,1 0 0,-1 0 0,0 0 0,0 0 0,0 1 0,0-1 0,0 0 0,0 0 0,0 1 0,0-1 0,0 0 0,0 1 0,0-1 0,0 1 0,0 0 0,0-1 0,0 1 0,0 0 0,-1-1 0,1 1 0,0 0 0,0 0 0,-1 0 0,1-1 0,-1 1 0,1 0 0,-1 0 0,1 0 0,-1 0 0,1 0 0,-1 0 0,0 0 0,1 0 0,-1 1 0,0-1 0,0 0 0,0 0 0,0 2 0,3 32 0,-3-25 0,0-1 0,1 0 0,0 0 0,4 14 0,-4-21 0,0 0 0,-1 0 0,1 0 0,0-1 0,0 1 0,0 0 0,0-1 0,0 1 0,0-1 0,1 1 0,-1-1 0,0 1 0,1-1 0,-1 0 0,1 0 0,0 0 0,-1 0 0,1 0 0,0 0 0,0 0 0,-1 0 0,1-1 0,0 1 0,0-1 0,0 1 0,2-1 0,14 0 0,-1 0 0,1-2 0,-1 0 0,1-1 0,-1-1 0,0 0 0,17-8 0,-2 2 0,123-36 0,228-64 0,-372 107 0,-10 0 0,-18-1 0,-17-6 0,32 7 0,-1 0 0,0 0 0,1 0 0,0-1 0,-1 1 0,1 0 0,1-1 0,-1 0 0,0 1 0,1-1 0,0 0 0,0 0 0,0 0 0,0 0 0,1 0 0,0 0 0,0 0 0,0 0 0,0 0 0,0 0 0,1 0 0,-1 0 0,3-7 0,3-11 0,1 0 0,17-39 0,-23 57 0,25-54 0,2 2 0,58-87 0,-60 115 0,-16 21 0,-14 17 0,-12 11 0,0 0 0,-1-1 0,-1-1 0,-1-1 0,-35 26 0,-1-4 0,-63 33 0,64-43 0,-1-2 0,-79 26 0,103-43 0,0-2 0,-1-1 0,0-2 0,0-1 0,0-2 0,-40 0 0,69-2 0,-1-1 0,1 0 0,0 0 0,-1-1 0,1 1 0,0-1 0,-1 1 0,1-1 0,0 0 0,0 0 0,0-1 0,0 1 0,0-1 0,0 1 0,0-1 0,0 0 0,1 0 0,-1 0 0,1 0 0,-1-1 0,1 1 0,0-1 0,0 1 0,-3-7 0,4 5 0,0 0 0,0 0 0,0-1 0,1 1 0,0 0 0,0 0 0,0-1 0,0 1 0,1 0 0,0 0 0,0-1 0,0 1 0,0 0 0,1 0 0,-1 0 0,1 0 0,0 1 0,5-8 0,5-7 0,1 1 0,0 1 0,2 0 0,0 1 0,0 0 0,2 1 0,-1 1 0,24-14 0,11-4 0,92-40 0,-134 66 0,1 1 0,0 0 0,-1 1 0,2 0 0,-1 1 0,0 0 0,15-1 0,-24 3 0,-1 0 0,1-1 0,-1 1 0,1 0 0,0 0 0,-1 0 0,1 0 0,-1 0 0,1-1 0,-1 1 0,1 0 0,0 0 0,-1 1 0,1-1 0,-1 0 0,1 0 0,-1 0 0,1 0 0,0 0 0,-1 1 0,1-1 0,-1 0 0,1 0 0,-1 1 0,1-1 0,-1 0 0,0 1 0,1-1 0,-1 1 0,1-1 0,-1 0 0,0 1 0,1-1 0,-1 1 0,0-1 0,1 1 0,-1-1 0,0 1 0,0 0 0,0-1 0,1 1 0,-1-1 0,0 1 0,0-1 0,0 1 0,0 0 0,0-1 0,0 1 0,0-1 0,0 1 0,0-1 0,-1 1 0,1 0 0,0-1 0,0 1 0,0-1 0,-1 1 0,1-1 0,0 1 0,0-1 0,-1 1 0,1-1 0,0 1 0,-1-1 0,1 0 0,-1 1 0,1-1 0,-1 1 0,0-1 0,-34 31 0,11-18 0,-1-1 0,0-1 0,-1-1 0,1-1 0,-2-2 0,1 0 0,-39 3 0,-196 7 0,254-16 0,-11-1 0,1 0 0,-1 0 0,0-2 0,-26-5 0,41 6 0,0 1 0,1-1 0,-1 1 0,0-1 0,1 0 0,-1 0 0,1 0 0,0-1 0,-1 1 0,1 0 0,0-1 0,0 0 0,0 1 0,0-1 0,0 0 0,0 0 0,0 0 0,1 0 0,-1-1 0,1 1 0,-1 0 0,1-1 0,0 1 0,0-1 0,0 1 0,0-1 0,1 1 0,-1-1 0,1 0 0,-1 1 0,1-1 0,0 0 0,0 1 0,0-1 0,0 0 0,1 0 0,-1 1 0,2-5 0,2-4 0,0-1 0,1 1 0,0 0 0,1 0 0,0 0 0,1 1 0,0-1 0,1 2 0,0-1 0,0 1 0,19-15 0,1 1 0,1 2 0,58-32 0,-75 46 0,56-27 0,-65 33 0,0 0 0,0 0 0,1 0 0,-1 0 0,0 0 0,0 1 0,0-1 0,1 1 0,-1 0 0,0 0 0,1 0 0,-1 0 0,0 1 0,0-1 0,1 1 0,-1 0 0,0 0 0,5 3 0,-6-4 0,-1 1 0,0 0 0,0 0 0,0 0 0,0 0 0,0 0 0,0 0 0,0 0 0,-1 0 0,1 0 0,0 0 0,-1 1 0,1-1 0,0 0 0,-1 0 0,0 1 0,1-1 0,-1 0 0,0 1 0,1-1 0,-1 0 0,0 1 0,0-1 0,0 0 0,0 1 0,-1 1 0,0 1 0,0 0 0,0 0 0,-1 0 0,0 0 0,0 0 0,0 0 0,0-1 0,-5 6 0,-4 5 0,-1 0 0,-1-1 0,-15 12 0,6-9 0,1-2 0,-2 0 0,0-1 0,-1-2 0,0 0 0,0-1 0,-1-2 0,0 0 0,-1-2 0,0-1 0,0-1 0,0-1 0,0-1 0,0-2 0,-30-2 0,50 2 0,0-1 0,0 0 0,-1 0 0,1 0 0,0-1 0,0 0 0,0 0 0,0-1 0,1 0 0,-11-6 0,13 7 0,0-1 0,0 0 0,1 1 0,-1-1 0,1 0 0,-1 0 0,1-1 0,0 1 0,0 0 0,1-1 0,-1 1 0,1-1 0,0 0 0,-1 1 0,2-1 0,-1 0 0,0 0 0,1 0 0,0-3 0,0-5 0,1 0 0,0 1 0,1-1 0,1 1 0,0-1 0,0 1 0,1 0 0,1 0 0,-1 1 0,2-1 0,-1 1 0,2 0 0,13-16 0,6-6 0,1 2 0,56-47 0,-39 42 0,2 1 0,1 2 0,1 2 0,2 2 0,65-25 0,-43 25 0,0 4 0,2 2 0,110-16 0,-72 24 0,0 5 0,1 5 0,-1 4 0,1 6 0,157 28 0,-182-19 0,-2 5 0,-1 3 0,0 4 0,-2 3 0,-1 4 0,105 61 0,-173-86 0,0 0 0,-1 1 0,0 0 0,0 1 0,-1 1 0,-1-1 0,0 2 0,-1 0 0,14 21 0,-21-28 0,0 0 0,0 0 0,0 1 0,-1-1 0,0 1 0,0 0 0,-1-1 0,1 1 0,-2 0 0,1 0 0,-1 0 0,0 0 0,0 0 0,-1 0 0,0 0 0,0 0 0,-1-1 0,1 1 0,-1 0 0,-1-1 0,0 1 0,0-1 0,0 0 0,-6 8 0,0-1 0,-1-1 0,0 0 0,-1-1 0,-1 0 0,0-1 0,0 0 0,-1-1 0,0-1 0,0 0 0,-1 0 0,0-1 0,0-1 0,-1-1 0,0 0 0,0 0 0,0-2 0,-27 4 0,-5-3 0,1-1 0,-1-3 0,1-1 0,-81-14 0,25-1 0,1-4 0,2-4 0,0-5 0,-161-70 0,-5-40 0,212 107 0,2-2 0,-85-75 0,124 98 0,1 0 0,0-1 0,1 0 0,0-1 0,-13-22 0,21 32 0,0 0 0,0-1 0,1 1 0,-1-1 0,1 1 0,0-1 0,0 0 0,0 1 0,1-1 0,-1 0 0,1 0 0,0 1 0,0-1 0,0 0 0,0 0 0,1 1 0,0-1 0,-1 0 0,2 0 0,-1 1 0,0-1 0,1 1 0,-1-1 0,1 1 0,0 0 0,0 0 0,0 0 0,4-4 0,-1 2 0,1 0 0,-1 0 0,1 0 0,1 1 0,-1 0 0,0 0 0,1 0 0,0 1 0,0 0 0,0 0 0,0 1 0,1 0 0,-1 0 0,1 1 0,14-1 0,-19 2 0,1 0 0,-1 0 0,1 1 0,0-1 0,-1 1 0,1 0 0,-1 0 0,0 0 0,1 0 0,-1 1 0,0-1 0,0 1 0,0 0 0,0 0 0,0 0 0,0 0 0,0 0 0,-1 1 0,1-1 0,-1 1 0,0 0 0,0 0 0,0 0 0,0 0 0,0 0 0,-1 0 0,1 0 0,-1 1 0,0-1 0,0 1 0,0-1 0,0 1 0,-1-1 0,1 1 0,-1 4 0,0 0 0,0 1 0,-1 0 0,0 0 0,-1-1 0,1 1 0,-2 0 0,1-1 0,-1 0 0,0 0 0,-1 0 0,0 0 0,-1 0 0,1-1 0,-1 1 0,-1-1 0,-10 11 0,-4 3 0,-2 0 0,0-2 0,-46 31 0,13-17 0,0-2 0,-2-2 0,-2-4 0,0-1 0,-1-4 0,-69 15 0,12-11 0,0-5 0,-161 4 0,257-22 0,-22 2 0,0-3 0,-53-5 0,94 4 0,0 1 0,-1 0 0,1-1 0,-1 1 0,1-1 0,0 0 0,0 0 0,-1 0 0,1 0 0,0 0 0,0 0 0,0-1 0,0 1 0,-4-4 0,6 4 0,-1 0 0,0-1 0,0 1 0,1 0 0,-1-1 0,0 1 0,1-1 0,-1 1 0,1-1 0,0 1 0,0 0 0,-1-1 0,1 1 0,0-1 0,0 1 0,0-1 0,0 1 0,1-4 0,1 0 0,0-1 0,1 0 0,-1 1 0,1 0 0,0-1 0,0 1 0,1 1 0,-1-1 0,1 0 0,0 1 0,1 0 0,4-4 0,18-14 0,0 3 0,1 0 0,1 1 0,1 2 0,49-19 0,172-46 0,-69 34-227,1 7-1,2 9 0,204-8 1,-234 34 216,-1 5 1,0 8-1,0 6 1,178 41-1,-208-26 11,135 51 0,-210-62 0,-1 2 0,-1 3 0,0 1 0,-2 3 0,58 44 0,-96-65 0,-1-1 0,1 1 0,-1 0 0,0 0 0,0 1 0,-1 0 0,7 11 0,-11-17 0,-1 1 0,1-1 0,-1 0 0,1 1 0,-1-1 0,0 1 0,1 0 0,-1-1 0,0 1 0,0-1 0,0 1 0,0-1 0,0 1 0,0 0 0,-1-1 0,1 1 0,-1-1 0,0 2 0,0-1 0,0 0 0,-1 1 0,1-1 0,-1-1 0,0 1 0,0 0 0,0 0 0,0 0 0,0-1 0,0 1 0,0-1 0,0 0 0,0 0 0,-4 2 0,-22 8 135,-1-1 0,0-2 0,-1-1 0,0-1 0,-40 3 0,-163 2 44,219-11-205,-113-1 26,0-5 0,-204-37 0,243 25 0,1-3 0,1-5 0,1-3 0,-126-62 0,175 72 0,1-2 0,1 0 0,-37-33 0,59 44 0,0 0 0,1-1 0,1 0 0,0-1 0,0 0 0,1-1 0,1 0 0,0 0 0,1-1 0,0 0 0,-5-17 0,10 25 0,1 0 0,-1-1 0,1 1 0,1 0 0,-1-1 0,1 1 0,0-1 0,1 1 0,-1-1 0,1 1 0,0-1 0,1 1 0,0 0 0,4-11 0,-1 9 0,-1-1 0,2 1 0,-1-1 0,1 2 0,1-1 0,-1 1 0,1 0 0,15-12 0,1 3 0,2 1 0,0 0 0,0 2 0,2 1 0,46-15 0,11 3 0,0 4 0,1 4 0,125-9 0,262 20 0,-435 6 0,0 1 0,1 2 0,-1 2 0,-1 1 0,38 13 0,-64-16 0,0 0 0,0 1 0,0 0 0,-1 0 0,0 1 0,0 0 0,0 1 0,0 0 0,10 12 0,-14-14 0,-1 1 0,0 0 0,0 1 0,-1-1 0,1 1 0,-1-1 0,-1 1 0,1 0 0,-1 0 0,0 0 0,-1 0 0,0 1 0,0-1 0,0 0 0,-1 12 0,-2-2 0,0 0 0,-2 0 0,1-1 0,-2 1 0,0-1 0,-1 0 0,-1 0 0,0 0 0,-1-1 0,-1-1 0,0 1 0,-1-1 0,0-1 0,-1 0 0,-1 0 0,-20 17 0,1-5 0,-1 0 0,-1-2 0,-1-2 0,0-1 0,-2-1 0,-42 15 0,22-15 0,-1-1 0,-1-4 0,0-1 0,-64 4 0,6-8 0,-128-6 0,226-4 0,-16 1 0,-52-8 0,78 6 0,-1 1 0,1-1 0,0-1 0,-1 0 0,1 0 0,1 0 0,-1-1 0,0 0 0,1-1 0,0 1 0,-8-8 0,13 10 0,0 0 0,0 0 0,0 0 0,1 0 0,-1 0 0,1-1 0,0 1 0,-1 0 0,1-1 0,0 1 0,1-1 0,-1 1 0,0-1 0,1 0 0,-1 1 0,1-1 0,0 1 0,0-1 0,0 0 0,0 1 0,0-1 0,0 0 0,1 1 0,0-1 0,-1 1 0,1-1 0,0 1 0,0-1 0,0 1 0,1-1 0,-1 1 0,3-4 0,4-5 0,0 1 0,1 1 0,-1-1 0,2 1 0,18-14 0,8-1 0,1 1 0,1 1 0,1 2 0,1 2 0,0 2 0,78-20 0,-2 9 0,161-15 0,-68 24-444,326 13-1,208 69-894,-444-24 1100,-3 14 0,-2 12 0,307 112-1,-533-155 217,-1 4-1,-1 2 1,82 51-1,-138-75 25,-1 2 0,0-1 0,-1 1-1,0 0 1,0 1 0,0 0 0,-1 0-1,9 15 1,-14-20 26,0 0 0,-1 0 0,0 0 0,0 0 0,0 0 0,0 0 0,0 1 0,-1-1 0,0 0 0,1 0 0,-1 1 0,0-1 0,0 0 0,-1 1-1,1-1 1,-1 0 0,0 0 0,0 1 0,0-1 0,0 0 0,0 0 0,-1 0 0,1 0 0,-1-1 0,0 1 0,0 0 0,0-1 0,0 1 0,0-1 0,-4 4 0,-12 8 131,0 0 0,-1-2-1,0 0 1,-1-1 0,0-1 0,-1-1 0,-35 11 0,-60 18 157,-2-5 0,-1-5 0,-167 17 0,-374-9-402,196-47 87,324 0 0,-177-36 0,280 39 0,1 0 0,0-3 0,-66-27 0,99 37 0,-1-1 0,0 0 0,0 0 0,1 0 0,-1 0 0,1 0 0,0-1 0,0 1 0,0-1 0,0 0 0,0 0 0,0 0 0,1 0 0,0-1 0,-1 1 0,1-1 0,0 1 0,1-1 0,-1 0 0,1 1 0,-1-1 0,1 0 0,0 0 0,1 0 0,-1 0 0,1 0 0,0-1 0,0 1 0,0 0 0,0 0 0,1 0 0,-1 0 0,1 0 0,0 0 0,0 0 0,1 0 0,-1 1 0,1-1 0,3-5 0,3-6 0,2 1 0,0-1 0,0 1 0,1 1 0,1 0 0,0 0 0,1 2 0,0-1 0,1 2 0,0-1 0,27-13 0,3 1 0,2 2 0,92-30 0,-40 23 5,0 5-1,190-18 0,207 26-167,-319 22-227,334 56 0,-390-38 398,-2 5 0,-1 5-1,179 80 1,-238-88-8,64 42 0,-103-56 0,1 0 0,-2 2 0,0 1 0,0 0 0,-2 1 0,19 25 0,-31-37 0,0 0 0,-1 0 0,1 0 0,-1 0 0,-1 1 0,1 0 0,-1-1 0,0 1 0,0 0 0,0 0 0,-1 0 0,0 1 0,-1-1 0,1 0 0,-1 0 0,0 7 0,-1-9 35,-1 1 1,1 0 0,-1-1-1,0 1 1,0-1 0,0 0 0,-1 1-1,0-1 1,1 0 0,-1-1-1,-1 1 1,1 0 0,0-1-1,-1 0 1,0 0 0,0 0 0,0 0-1,0 0 1,0-1 0,-7 3-1,-24 10-12,0-3 0,0 0 0,-1-3 0,-1-1-1,-44 4 1,37-5-10,-422 39-13,-1-37 0,436-9 0,1 1 0,1-2 0,0-1 0,-36-6 0,62 8 0,0-1 0,0 0 0,0 1 0,0-1 0,0 0 0,0 0 0,0-1 0,0 1 0,1 0 0,-1-1 0,1 0 0,-1 0 0,1 1 0,-1-2 0,1 1 0,0 0 0,0 0 0,-3-5 0,4 5 0,1 0 0,-1-1 0,1 1 0,0 0 0,-1 0 0,1-1 0,0 1 0,0 0 0,0 0 0,1 0 0,-1-1 0,1 1 0,-1 0 0,1 0 0,0 0 0,-1 0 0,1 0 0,0 0 0,3-4 0,4-5 0,1 0 0,0 0 0,0 1 0,1 0 0,1 1 0,-1 0 0,15-8 0,20-12 0,2 3 0,1 1 0,1 3 0,83-26 0,219-36 0,153 28 0,-2 48 0,-475 8 0,8 0 0,1 1 0,59 10 0,-93-11 0,0 0 0,0 0 0,0 1 0,0-1 0,0 1 0,0 0 0,0-1 0,0 1 0,0 0 0,0 0 0,0 0 0,0 0 0,0 1 0,0-1 0,-1 1 0,1-1 0,-1 1 0,1-1 0,-1 1 0,0 0 0,3 3 0,-4-3 0,0 0 0,0 0 0,0-1 0,0 1 0,0 0 0,-1 0 0,1 0 0,0 0 0,-1-1 0,0 1 0,1 0 0,-1 0 0,0-1 0,0 1 0,0-1 0,0 1 0,0 0 0,0-1 0,-3 3 0,-8 8 0,-1 1 0,-1-2 0,-29 20 0,35-26 0,-4 3 0,0 1 0,-1-2 0,-1 1 0,1-2 0,-1 0 0,0 0 0,-26 5 0,40-11 0,-1 1 0,1-1 0,-1 0 0,0 0 0,1 1 0,-1-1 0,0 0 0,1 0 0,-1 0 0,0 0 0,0 0 0,1 0 0,-1 0 0,0 0 0,1 0 0,-1 0 0,0-1 0,1 1 0,-1 0 0,0 0 0,1-1 0,-1 1 0,1 0 0,-1-1 0,0 1 0,1 0 0,-1-1 0,1-1 0,1 1 0,-1-1 0,1 1 0,0 0 0,-1-1 0,1 1 0,0 0 0,0-1 0,0 1 0,0 0 0,0 0 0,0 0 0,1 0 0,1-1 0,29-22 0,0 1 0,2 2 0,1 1 0,0 2 0,64-23 0,-71 29 0,93-37 0,1 5 0,2 5 0,1 6 0,2 5 0,177-15 0,-290 42 0,4-1 0,-1 1 0,1 1 0,-1 0 0,30 5 0,-44-4 0,1-1 0,-1 1 0,0 0 0,1 0 0,-1 0 0,0 1 0,0-1 0,0 1 0,0 0 0,0 0 0,0 0 0,0 0 0,-1 0 0,1 0 0,-1 1 0,0-1 0,0 1 0,1 0 0,-2 0 0,1 0 0,0 0 0,0 0 0,-1 0 0,0 0 0,0 0 0,0 1 0,0-1 0,0 0 0,0 8 0,-1 9 0,0 0 0,-2 0 0,0-1 0,-1 1 0,-1 0 0,-1-1 0,-1 0 0,0 0 0,-1 0 0,-2-1 0,1 0 0,-2 0 0,-1-1 0,-14 18 0,2-5 0,-2-1 0,0-1 0,-2-1 0,-1-2 0,-1 0 0,-52 32 0,66-47 0,-1-1 0,0-1 0,-24 9 0,37-16 0,-1 1 0,0-1 0,-1-1 0,1 1 0,0 0 0,0-1 0,0 0 0,0 0 0,-6-1 0,9 1 0,-1-1 0,0 1 0,0-1 0,1 0 0,-1 1 0,0-1 0,1 0 0,-1 0 0,1 0 0,-1 0 0,1 0 0,-1 0 0,1-1 0,0 1 0,0 0 0,0-1 0,0 1 0,0-1 0,0 1 0,0-1 0,-1-2 0,-1-5 0,0-1 0,1 1 0,0-1 0,0 1 0,1-1 0,0 1 0,1-1 0,0 0 0,2-9 0,17-97 0,-9 65 0,1-14 0,3 0 0,31-89 0,-36 130 0,1 1 0,2 0 0,0 1 0,1 0 0,1 1 0,1 0 0,1 1 0,1 1 0,26-24 0,-40 40 0,0 0 0,0 1 0,1-1 0,-1 1 0,1 0 0,0 0 0,0 0 0,0 0 0,0 0 0,0 1 0,5-1 0,-8 2 0,1 0 0,-1 0 0,0 0 0,1 0 0,-1 0 0,0 1 0,1-1 0,-1 1 0,0-1 0,1 1 0,-1-1 0,0 1 0,0 0 0,1 0 0,-1-1 0,0 1 0,0 0 0,0 0 0,0 0 0,0 0 0,0 0 0,-1 0 0,1 1 0,0-1 0,0 0 0,-1 0 0,1 1 0,-1-1 0,1 0 0,-1 1 0,1-1 0,-1 0 0,0 1 0,0-1 0,0 0 0,0 3 0,1 6 0,0 0 0,-1 1 0,-1-1 0,0 0 0,0 1 0,-1-1 0,0 0 0,-1 0 0,0 0 0,0-1 0,-1 1 0,-6 10 0,-5 9 0,-2-1 0,-31 42 0,24-40 0,-1-1 0,-2-1 0,-1-1 0,-1-2 0,-1 0 0,-1-2 0,-1-2 0,-1-1 0,0-1 0,-2-2 0,0-1 0,-1-2 0,-1-1 0,-73 14 0,106-26 0,-5 1 0,1-1 0,-1 0 0,0-1 0,-13-1 0,21 1 0,-1 0 0,1 0 0,0 0 0,-1 0 0,1-1 0,-1 1 0,1-1 0,0 1 0,0-1 0,-1 1 0,1-1 0,0 0 0,0 0 0,0 0 0,0 1 0,-1-1 0,1 0 0,1 0 0,-1-1 0,0 1 0,0 0 0,0 0 0,0 0 0,1 0 0,-1-1 0,1 1 0,-1 0 0,1-1 0,-1 1 0,1 0 0,0-1 0,0 1 0,0-1 0,-1-1 0,2-6 0,1 0 0,0 1 0,0-1 0,0 1 0,1-1 0,0 1 0,1 0 0,0 0 0,0 1 0,0-1 0,1 1 0,1 0 0,-1 0 0,1 0 0,0 1 0,10-8 0,10-9 0,1 1 0,51-31 0,-52 38 0,1 1 0,0 1 0,1 1 0,0 1 0,1 2 0,0 1 0,39-6 0,-57 14 0,-16 4 0,-22 8 0,-99 30 0,-3-5 0,-1-6 0,-229 25 0,87-37-627,-463-26 0,502-13 215,1-10 1,-296-78-1,434 83 304,1-4 1,-136-64-1,209 84 107,0-1 1,2-1-1,-1-1 0,-32-28 1,47 37 28,0-1-1,0 0 1,1 0 0,-1 0 0,1 0 0,0-1 0,0 1 0,1-1 0,-1 0 0,1 1 0,0-1 0,1 0 0,-1 0 0,1-1 0,0 1 0,0 0 0,1 0 0,-1-1 0,1 1-1,0 0 1,1 0 0,-1-1 0,1 1 0,2-8 0,0 4 11,0 1 1,1 0-1,0 0 0,1 0 0,-1 0 0,1 1 0,1 0 1,0 0-1,12-12 0,-2 5 126,1 0-1,1 1 1,23-13 0,12-3 33,1 3-1,0 2 1,2 3 0,72-18 0,243-31-121,-104 46-77,-225 23 0,0 1 0,0 3 0,-1 2 0,53 12 0,-86-16 0,-1 1 0,0 1 0,0-1 0,0 1 0,0 1 0,0-1 0,-1 1 0,0 0 0,0 1 0,0-1 0,8 9 0,-11-9 0,0-1 0,0 1 0,-1 0 0,0 0 0,1 0 0,-1 1 0,-1-1 0,1 0 0,-1 1 0,0-1 0,0 1 0,0 0 0,0-1 0,-1 1 0,0-1 0,0 1 0,0 0 0,0 0 0,-2 4 0,0 1 0,-1 1 0,-1-1 0,1 0 0,-2 0 0,1-1 0,-1 1 0,-1-1 0,0 0 0,0 0 0,0-1 0,-1 0 0,-1 0 0,1-1 0,-16 12 0,-3 1 0,-2-2 0,0 0 0,-49 21 0,-20 3 0,-1-5 0,-3-3 0,-154 29 0,90-35 0,-248 11 0,396-38 0,-7 1 0,-1-1 0,1-2 0,0 0 0,-35-6 0,57 6 0,-1 1 0,1 0 0,0-1 0,0 1 0,-1-1 0,1 1 0,0-1 0,0 0 0,0 0 0,0 0 0,0 0 0,0-1 0,0 1 0,0 0 0,0-1 0,1 1 0,-1-1 0,0 0 0,1 1 0,0-1 0,-1 0 0,1 0 0,0 0 0,0 0 0,0 0 0,0 0 0,0-1 0,1 1 0,-1 0 0,0 0 0,1-1 0,0 1 0,0 0 0,0-3 0,1-1 0,1 0 0,0 0 0,0 0 0,0 0 0,1 1 0,0-1 0,0 1 0,0-1 0,1 1 0,0 0 0,0 1 0,6-7 0,19-17 0,1 2 0,1 0 0,1 3 0,36-21 0,151-72 0,-185 99 0,234-108 0,5 11 0,350-94 0,-548 186 0,128-18 0,-196 39 0,52-2 0,-57 3 0,1 0 0,-1 0 0,1 0 0,-1 0 0,0 1 0,1-1 0,-1 1 0,0 0 0,1-1 0,-1 1 0,0 0 0,0 1 0,1-1 0,-1 0 0,0 1 0,0-1 0,0 1 0,2 2 0,-4-3 0,1 0 0,-1 0 0,1 1 0,-1-1 0,0 0 0,1 0 0,-1 1 0,0-1 0,0 0 0,0 1 0,0-1 0,0 0 0,0 1 0,0-1 0,-1 0 0,1 1 0,0-1 0,-1 0 0,1 0 0,-1 1 0,1-1 0,-1 0 0,0 0 0,1 0 0,-2 2 0,-27 28 0,-8-1 0,-1-2 0,-1-1 0,-2-2 0,0-2 0,-75 29 0,-232 65 0,63-54 0,110-29 0,151-27 0,22-3 0,45-3 0,873-18-700,3 48-209,497 149-1207,-1343-168 2090,0 3 0,82 28 1,-150-41 39,-1 0 0,1 0-1,-1 0 1,1 0 0,-1 1 0,0-1 0,5 5 0,-8-6-1,-1-1 0,1 0 0,-1 1 0,0-1 0,1 1 1,-1-1-1,0 0 0,0 1 0,1-1 0,-1 1 0,0-1 1,0 1-1,0-1 0,1 0 0,-1 1 0,0-1 0,0 1 0,0-1 1,0 1-1,0-1 0,0 1 0,0-1 0,0 1 0,0-1 1,0 1-1,0-1 0,-1 1 0,1-1 0,0 1 0,0-1 1,0 1-1,-1-1 0,1 1 0,0-1 0,0 0 0,-1 1 0,1-1 1,-1 1-1,-5 3 71,0-1 0,-1 0 1,1 0-1,-1 0 0,1-1 1,-1 0-1,0 0 0,-9 1 1,-189 30 1143,-262 8 0,398-36-1265,-948 13 37,1006-19 0,-171-17 0,159 15 0,0-2 0,0-1 0,1-1 0,0-1 0,-38-19 0,52 22 0,1-1 0,-1 0 0,1 0 0,1-1 0,-1 1 0,1-2 0,1 1 0,-1-1 0,1 1 0,0-1 0,1-1 0,0 1 0,0-1 0,1 0 0,0 0 0,1 0 0,0 0 0,0 0 0,1 0 0,0 0 0,1-16 0,-1 17 0,1 0 0,0 0 0,1 0 0,0 0 0,0 0 0,1 0 0,0 0 0,0 0 0,1 0 0,0 1 0,0 0 0,1-1 0,0 1 0,0 0 0,1 1 0,0-1 0,0 1 0,0 0 0,1 0 0,0 1 0,0-1 0,1 1 0,-1 1 0,14-8 0,-4 6 0,0 2 0,1 0 0,-1 0 0,1 2 0,-1 0 0,1 1 0,0 1 0,0 0 0,27 4 0,-41-3 0,0-1 0,0 1 0,0-1 0,0 1 0,0 0 0,0 0 0,0 1 0,0-1 0,0 0 0,0 1 0,0 0 0,-1-1 0,1 1 0,-1 0 0,1 1 0,-1-1 0,0 0 0,0 1 0,0-1 0,2 4 0,-2-2 0,-1 1 0,1-1 0,0 1 0,-1-1 0,0 1 0,0 0 0,-1 0 0,1-1 0,-1 1 0,0 0 0,0 0 0,-2 5 0,0 3 0,-1 0 0,0 0 0,-1-1 0,0 1 0,-1-1 0,0 0 0,-1 0 0,-1-1 0,-9 13 0,1-7 0,0 0 0,-1-2 0,-1 0 0,-1-1 0,0 0 0,-1-1 0,0-2 0,-1 0 0,-22 9 0,-13 2 0,0-2 0,-81 17 0,3-11 3,0-5 0,-2-6 0,-139-3 0,-403-46-901,-789-182 397,1362 197 501,1-5 0,-108-39 0,198 58 0,0 0 0,1-1 0,0 0 0,0-1 0,-19-14 0,30 20 0,0 0 0,-1 0 0,1 0 0,0 0 0,0 0 0,0 0 0,0 0 0,0 0 0,0 0 0,0-1 0,0 1 0,1 0 0,-1-1 0,0 1 0,1 0 0,-1-1 0,1 1 0,0-1 0,-1 1 0,1-1 0,0 1 0,0-1 0,0 1 0,0-1 0,0 1 0,0-1 0,0 1 0,1-1 0,-1 1 0,1-1 0,-1 1 0,1-1 0,-1 1 0,1 0 0,0-1 0,-1 1 0,1 0 0,0 0 0,0-1 0,0 1 0,0 0 0,3-2 0,3-3 0,2 1 0,-1-1 0,1 1 0,-1 0 0,18-5 0,40-12 0,0 3 0,2 3 0,113-11 0,53 4 67,0 10-1,0 11 1,1 9-1,364 60 1,-308-10-67,-237-43 0,-1 3 0,-1 2 0,60 30 0,-97-41-2,1 1-1,-1 0 1,-1 1 0,0 1-1,18 17 1,-29-26 7,0 1 0,-1-1 0,0 0 1,1 1-1,-1 0 0,0-1 0,0 1 1,-1 0-1,1 0 0,0 0 0,-1 0 1,0 1-1,0-1 0,0 0 0,0 0 1,0 1-1,-1-1 0,1 1 0,-1-1 1,0 0-1,0 1 0,0-1 0,-1 1 1,1-1-1,-1 0 0,0 1 0,0-1 1,0 0-1,0 0 0,-1 0 0,1 0 0,-1 0 1,-2 3-1,-3 3 85,-1-1 0,0 0-1,0 0 1,-1-1 0,0 0 0,0-1 0,-1 0 0,0 0 0,-16 6-1,-14 4-94,-48 12 0,87-28 7,-97 25-2,-1-5 0,-184 15 0,-210-21 0,415-13 0,-821-4 0,862 3 0,18 1 0,0-1 0,0-1 0,1 0 0,-1-2 0,1 0 0,-25-7 0,40 9 0,1 0 0,-1 0 0,1 0 0,-1 0 0,1 0 0,0 0 0,0-1 0,-1 1 0,1-1 0,0 1 0,0-1 0,0 0 0,1 0 0,-1 0 0,0 0 0,1 0 0,-1 0 0,1-1 0,0 1 0,0 0 0,0-1 0,0 1 0,0-1 0,0 1 0,0-1 0,1 1 0,0-1 0,-1 0 0,1 1 0,0-1 0,0 0 0,0 1 0,1-1 0,-1 1 0,1-1 0,-1 1 0,1-1 0,0 1 0,0-1 0,0 1 0,0-1 0,1 1 0,2-4 0,2-4 0,0 1 0,1-1 0,0 1 0,1 1 0,0 0 0,0 0 0,1 0 0,15-10 0,9 1 0,0 1 0,1 1 0,0 2 0,1 1 0,0 2 0,1 2 0,63-8 0,-8 8 0,175 8 0,-195 3 0,0 3 0,1 4 0,-2 2 0,0 4 0,119 43 0,-178-54 0,1 0 0,-1 0 0,0 2 0,-1-1 0,15 12 0,-22-15 0,0 0 0,0 0 0,0 0 0,0 1 0,-1-1 0,1 1 0,-1-1 0,0 1 0,0 0 0,-1 0 0,1 0 0,-1 0 0,1 0 0,-1 0 0,-1 0 0,1 1 0,0-1 0,-1 8 0,-1-1 0,-1 1 0,0-1 0,-1 0 0,0 0 0,-1 0 0,0 0 0,0 0 0,-2-1 0,1 0 0,-1 0 0,0 0 0,-15 16 0,0-2 0,-1-2 0,0 0 0,-44 30 0,15-15 0,-2-3 0,-1-2 0,-88 37 0,109-55 0,-1-2 0,0-2 0,-1 0 0,0-3 0,0-1 0,0-1 0,-59-1 0,64-9 0,30 4 0,-1 1 0,1 0 0,0 0 0,-1 0 0,1 0 0,0-1 0,0 1 0,0 0 0,-1 0 0,1-1 0,0 1 0,0 0 0,0-1 0,-1 1 0,1 0 0,0 0 0,0-1 0,0 1 0,0 0 0,0-1 0,0 1 0,0 0 0,0-1 0,0 1 0,0 0 0,0-1 0,0 1 0,0 0 0,0-1 0,0 1 0,0 0 0,0-1 0,0 1 0,0 0 0,0-1 0,1 1 0,-1 0 0,0-1 0,0 1 0,1 0 0,2-4 0,1 0 0,0 1 0,0 0 0,0 0 0,1 0 0,-1 1 0,1-1 0,8-2 0,72-29 0,1 5 0,132-27 0,189-9 0,-250 47 0,241 2 0,-391 15 0,1 1 0,-1 1 0,0-1 0,0 1 0,0 0 0,0 1 0,0-1 0,0 1 0,0 1 0,-1-1 0,12 8 0,-17-10 0,-1 0 0,1 1 0,-1-1 0,1 0 0,-1 1 0,0-1 0,1 1 0,-1-1 0,0 1 0,1-1 0,-1 1 0,0-1 0,0 1 0,1-1 0,-1 1 0,0-1 0,0 1 0,0-1 0,0 1 0,0 0 0,0-1 0,0 1 0,0-1 0,0 1 0,0-1 0,0 1 0,0 0 0,0-1 0,0 1 0,0-1 0,-1 1 0,1-1 0,0 1 0,0-1 0,-1 1 0,1-1 0,0 1 0,-1-1 0,1 1 0,-1-1 0,0 1 0,-23 16 0,21-15 0,-38 19 0,0-1 0,-2-2 0,0-2 0,-75 17 0,43-17 0,-1-4 0,-84 3 0,93-13 0,0-2 0,-105-15 0,141 11 0,0-2 0,0-2 0,1 0 0,0-2 0,0-2 0,1 0 0,-47-29 0,69 36 0,-1 0 0,1 0 0,0-1 0,1 0 0,0 0 0,0 0 0,0-1 0,0 0 0,1 0 0,0-1 0,1 0 0,0 1 0,0-1 0,1-1 0,-1 1 0,-1-11 0,4 13 0,0 0 0,1 0 0,0 0 0,0 0 0,1 0 0,-1-1 0,1 1 0,1 0 0,-1 0 0,1 1 0,0-1 0,0 0 0,1 1 0,-1-1 0,1 1 0,1-1 0,-1 1 0,1 1 0,0-1 0,0 0 0,0 1 0,1 0 0,-1 0 0,6-4 0,13-8 0,0 2 0,1 0 0,0 2 0,1 0 0,1 2 0,-1 1 0,2 1 0,48-8 0,0 4 0,145-2 0,-157 14 0,86 11 0,-122-8 0,-1 2 0,-1 1 0,1 1 0,-1 1 0,46 21 0,-67-28 0,-1 1 0,1 0 0,-1 0 0,0 0 0,0 0 0,0 1 0,0-1 0,0 1 0,0 0 0,0-1 0,-1 1 0,1 1 0,-1-1 0,0 0 0,0 0 0,0 1 0,-1-1 0,1 1 0,-1 0 0,0-1 0,1 8 0,-2-7 0,0 1 0,-1-1 0,1 0 0,-1 1 0,0-1 0,-1 0 0,1 0 0,-1 0 0,0 0 0,0 0 0,0 0 0,0-1 0,-1 1 0,1-1 0,-1 1 0,0-1 0,0 0 0,-7 5 0,-3 3 0,-1-1 0,-1-1 0,0-1 0,0 0 0,0-1 0,-1 0 0,0-1 0,0-1 0,0-1 0,-26 4 0,-22 1 0,-89-1 0,135-7 0,-412-3-1365,361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8513-781B-4A3F-8B2D-069D7A0760A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5D3F-4DD3-4CBD-A358-B4B8461A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8D32-4A9F-482F-84C6-903616686B1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142A-4229-4445-B3BE-DCA642F0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_uQrJ0TkZl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26F6-F249-4298-B116-17E9DBC8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68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0" cap="all" dirty="0">
                <a:effectLst/>
                <a:hlinkClick r:id="rId2"/>
              </a:rPr>
            </a:br>
            <a:br>
              <a:rPr lang="en-US" b="0" cap="all" dirty="0">
                <a:effectLst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Python for Beginners</a:t>
            </a:r>
            <a:b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b="1" i="0" u="none" strike="noStrike" dirty="0">
                <a:solidFill>
                  <a:srgbClr val="FF0000"/>
                </a:solidFill>
                <a:effectLst/>
                <a:latin typeface="Sitka Heading Semibold" pitchFamily="2" charset="0"/>
              </a:rPr>
              <a:t>Python Bangla Tutorials for Beginners 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63D4A-5C2C-495A-B947-81890E175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5887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By Dark Hunter 141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39804-C8E8-4E7A-A49B-14EB2679C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85" y="866775"/>
            <a:ext cx="1662230" cy="165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68EB2-5EDC-4F52-A8F2-734D6CFA6916}"/>
              </a:ext>
            </a:extLst>
          </p:cNvPr>
          <p:cNvSpPr txBox="1"/>
          <p:nvPr/>
        </p:nvSpPr>
        <p:spPr>
          <a:xfrm>
            <a:off x="4964921" y="252413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5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7BC372-6CA0-4025-B729-0E7DFF61E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01056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555C56-483F-41AB-B467-2DD7CEA4A0B4}"/>
              </a:ext>
            </a:extLst>
          </p:cNvPr>
          <p:cNvSpPr txBox="1"/>
          <p:nvPr/>
        </p:nvSpPr>
        <p:spPr>
          <a:xfrm>
            <a:off x="687294" y="121024"/>
            <a:ext cx="6818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Why  you should learn python?</a:t>
            </a:r>
          </a:p>
        </p:txBody>
      </p:sp>
    </p:spTree>
    <p:extLst>
      <p:ext uri="{BB962C8B-B14F-4D97-AF65-F5344CB8AC3E}">
        <p14:creationId xmlns:p14="http://schemas.microsoft.com/office/powerpoint/2010/main" val="11103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19B718-FFB8-481D-B15C-2F314864EC5F}"/>
              </a:ext>
            </a:extLst>
          </p:cNvPr>
          <p:cNvSpPr txBox="1"/>
          <p:nvPr/>
        </p:nvSpPr>
        <p:spPr>
          <a:xfrm>
            <a:off x="1080845" y="900372"/>
            <a:ext cx="100303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i="0" dirty="0">
                <a:solidFill>
                  <a:schemeClr val="accent1"/>
                </a:solidFill>
                <a:effectLst/>
                <a:latin typeface="Google Sans"/>
              </a:rPr>
              <a:t> Setup a Proper Python Environment </a:t>
            </a:r>
            <a:endParaRPr lang="en-US" sz="50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94E829-D705-4362-B66F-C8F17BA6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9" y="3645729"/>
            <a:ext cx="3675530" cy="861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F9078-A5E1-4ECA-B9BB-1C2ABA6E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58" y="3022932"/>
            <a:ext cx="2806946" cy="2107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1E0F1E-39CE-40A6-8932-1CDEAE990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23" y="3320343"/>
            <a:ext cx="3107015" cy="17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55EAE-B704-4C50-8108-7783D29D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400175"/>
            <a:ext cx="9829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CC9F-FAAC-48D4-92BE-1C5102A64EE4}"/>
              </a:ext>
            </a:extLst>
          </p:cNvPr>
          <p:cNvSpPr txBox="1">
            <a:spLocks/>
          </p:cNvSpPr>
          <p:nvPr/>
        </p:nvSpPr>
        <p:spPr>
          <a:xfrm>
            <a:off x="4494068" y="203091"/>
            <a:ext cx="3203864" cy="13161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Class No : 2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C0E48610-474A-41CE-807F-7B352EB90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677391"/>
              </p:ext>
            </p:extLst>
          </p:nvPr>
        </p:nvGraphicFramePr>
        <p:xfrm>
          <a:off x="838200" y="195248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42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91B2D-31D8-4BFA-A37C-62235F9E2D64}"/>
              </a:ext>
            </a:extLst>
          </p:cNvPr>
          <p:cNvSpPr txBox="1"/>
          <p:nvPr/>
        </p:nvSpPr>
        <p:spPr>
          <a:xfrm>
            <a:off x="400051" y="191852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What is REPL ?</a:t>
            </a:r>
            <a:endParaRPr lang="en-US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152980-629D-4E46-91DA-4E629CBEF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221758"/>
              </p:ext>
            </p:extLst>
          </p:nvPr>
        </p:nvGraphicFramePr>
        <p:xfrm>
          <a:off x="3107391" y="2637303"/>
          <a:ext cx="2988609" cy="158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60027C-136E-4EEA-87EA-709BA1E0E77A}"/>
              </a:ext>
            </a:extLst>
          </p:cNvPr>
          <p:cNvSpPr txBox="1"/>
          <p:nvPr/>
        </p:nvSpPr>
        <p:spPr>
          <a:xfrm>
            <a:off x="6498291" y="3075057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read–eval–print loop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8E38B-AC76-43C0-9A5C-60DF6A00449E}"/>
              </a:ext>
            </a:extLst>
          </p:cNvPr>
          <p:cNvSpPr txBox="1"/>
          <p:nvPr/>
        </p:nvSpPr>
        <p:spPr>
          <a:xfrm>
            <a:off x="1210236" y="3075056"/>
            <a:ext cx="1194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REPL</a:t>
            </a:r>
          </a:p>
        </p:txBody>
      </p:sp>
    </p:spTree>
    <p:extLst>
      <p:ext uri="{BB962C8B-B14F-4D97-AF65-F5344CB8AC3E}">
        <p14:creationId xmlns:p14="http://schemas.microsoft.com/office/powerpoint/2010/main" val="48320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11F-7219-4B16-8669-A9F91FE5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0" y="234496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6000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F7B45F-7F7E-4579-845A-E9D03F98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607684"/>
            <a:ext cx="10515600" cy="1084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 module is a containing code written by somebody else (usually) which can be  imported and  used in our programs.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3B3D76-51EB-4898-B431-8C4EDEA9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65" y="2692400"/>
            <a:ext cx="6450670" cy="33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9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79413-A2CB-4DF8-A99E-829C229A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581431-36C0-4250-B585-DC758CB529AC}"/>
                  </a:ext>
                </a:extLst>
              </p14:cNvPr>
              <p14:cNvContentPartPr/>
              <p14:nvPr/>
            </p14:nvContentPartPr>
            <p14:xfrm>
              <a:off x="8904980" y="5712480"/>
              <a:ext cx="3066840" cy="68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581431-36C0-4250-B585-DC758CB529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2340" y="5649840"/>
                <a:ext cx="3192480" cy="8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01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55EAE-B704-4C50-8108-7783D29D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400175"/>
            <a:ext cx="9829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9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025-D235-4039-A8C0-50796C53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68" y="203091"/>
            <a:ext cx="3203864" cy="131610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Class No :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555FC-13F1-416A-8B3D-D14990E8E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355513"/>
              </p:ext>
            </p:extLst>
          </p:nvPr>
        </p:nvGraphicFramePr>
        <p:xfrm>
          <a:off x="838200" y="195248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DF97F-7AC0-425E-8B81-7B91431F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9050"/>
            <a:ext cx="12496800" cy="7029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2A7795-2652-405E-8C7D-4C5A758D1597}"/>
              </a:ext>
            </a:extLst>
          </p:cNvPr>
          <p:cNvSpPr/>
          <p:nvPr/>
        </p:nvSpPr>
        <p:spPr>
          <a:xfrm>
            <a:off x="1226127" y="2424545"/>
            <a:ext cx="10044545" cy="3477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7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 ?</a:t>
            </a:r>
          </a:p>
        </p:txBody>
      </p:sp>
    </p:spTree>
    <p:extLst>
      <p:ext uri="{BB962C8B-B14F-4D97-AF65-F5344CB8AC3E}">
        <p14:creationId xmlns:p14="http://schemas.microsoft.com/office/powerpoint/2010/main" val="17034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4B1DC-9571-4206-8DC6-D935BEB8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84E-BAE3-4FF3-B1EB-AEEF582224B2}"/>
              </a:ext>
            </a:extLst>
          </p:cNvPr>
          <p:cNvSpPr txBox="1"/>
          <p:nvPr/>
        </p:nvSpPr>
        <p:spPr>
          <a:xfrm>
            <a:off x="914400" y="196335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D52128"/>
                </a:solidFill>
                <a:effectLst/>
                <a:latin typeface="Ubuntu"/>
              </a:rPr>
              <a:t>Classification of Programming Languages</a:t>
            </a:r>
            <a:r>
              <a:rPr lang="en-US" sz="4000" b="1" dirty="0">
                <a:solidFill>
                  <a:srgbClr val="D52128"/>
                </a:solidFill>
                <a:latin typeface="Ubuntu"/>
              </a:rPr>
              <a:t> </a:t>
            </a:r>
            <a:endParaRPr lang="en-US" sz="4000" b="1" i="0" dirty="0">
              <a:solidFill>
                <a:srgbClr val="D52128"/>
              </a:solidFill>
              <a:effectLst/>
              <a:latin typeface="Ubunt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7F884-4069-48C2-B17A-F418D95E9910}"/>
              </a:ext>
            </a:extLst>
          </p:cNvPr>
          <p:cNvSpPr txBox="1"/>
          <p:nvPr/>
        </p:nvSpPr>
        <p:spPr>
          <a:xfrm>
            <a:off x="339436" y="2025180"/>
            <a:ext cx="89361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0" dirty="0">
                <a:solidFill>
                  <a:srgbClr val="00B0F0"/>
                </a:solidFill>
                <a:effectLst/>
                <a:latin typeface="Ubuntu"/>
              </a:rPr>
              <a:t>Programming languages can be divided into two different levels:</a:t>
            </a:r>
            <a:endParaRPr lang="en-US" sz="25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B3890-6028-4959-BC18-B4F706FBE7B9}"/>
              </a:ext>
            </a:extLst>
          </p:cNvPr>
          <p:cNvSpPr txBox="1"/>
          <p:nvPr/>
        </p:nvSpPr>
        <p:spPr>
          <a:xfrm>
            <a:off x="339437" y="3337458"/>
            <a:ext cx="1139536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FF0000"/>
                </a:solidFill>
                <a:effectLst/>
                <a:latin typeface="Ubuntu"/>
              </a:rPr>
              <a:t>High-level Languages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Ubuntu"/>
              </a:rPr>
              <a:t> – Python, Visual Basic, Java, C, C++, SQL and many more.</a:t>
            </a:r>
          </a:p>
          <a:p>
            <a:pPr algn="l"/>
            <a:endParaRPr lang="en-US" sz="2500" dirty="0">
              <a:solidFill>
                <a:srgbClr val="FF0000"/>
              </a:solidFill>
              <a:latin typeface="Ubuntu"/>
            </a:endParaRPr>
          </a:p>
          <a:p>
            <a:pPr algn="l"/>
            <a:endParaRPr lang="en-US" sz="2500" b="0" i="0" dirty="0">
              <a:solidFill>
                <a:srgbClr val="FF0000"/>
              </a:solidFill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FF0000"/>
                </a:solidFill>
                <a:effectLst/>
                <a:latin typeface="Ubuntu"/>
              </a:rPr>
              <a:t>Low-level Languages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Ubuntu"/>
              </a:rPr>
              <a:t> – Hardware/Processor-specific assembly languages and machine code.</a:t>
            </a:r>
          </a:p>
        </p:txBody>
      </p:sp>
    </p:spTree>
    <p:extLst>
      <p:ext uri="{BB962C8B-B14F-4D97-AF65-F5344CB8AC3E}">
        <p14:creationId xmlns:p14="http://schemas.microsoft.com/office/powerpoint/2010/main" val="33035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F164E-3F32-4A17-A61F-7E958544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903"/>
            <a:ext cx="12192000" cy="62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61A8C-0D23-453B-823F-08F6DB9F6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36" y="0"/>
            <a:ext cx="1230283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32F067-5E91-4645-9BBA-D6E3D8D88D14}"/>
              </a:ext>
            </a:extLst>
          </p:cNvPr>
          <p:cNvSpPr/>
          <p:nvPr/>
        </p:nvSpPr>
        <p:spPr>
          <a:xfrm>
            <a:off x="1073727" y="1690254"/>
            <a:ext cx="10044545" cy="34774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 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3660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0503F5-7758-4E56-8AF2-394C3ED98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896683"/>
              </p:ext>
            </p:extLst>
          </p:nvPr>
        </p:nvGraphicFramePr>
        <p:xfrm>
          <a:off x="941295" y="53787"/>
          <a:ext cx="12192000" cy="675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4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C81-5245-44A4-9200-94568306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Python 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56C38-B05F-4A77-AE6F-D72432B43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18005"/>
              </p:ext>
            </p:extLst>
          </p:nvPr>
        </p:nvGraphicFramePr>
        <p:xfrm>
          <a:off x="838200" y="1825625"/>
          <a:ext cx="9516035" cy="352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28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251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</vt:lpstr>
      <vt:lpstr>Bahnschrift SemiBold Condensed</vt:lpstr>
      <vt:lpstr>Calibri</vt:lpstr>
      <vt:lpstr>Calibri Light</vt:lpstr>
      <vt:lpstr>Google Sans</vt:lpstr>
      <vt:lpstr>Lora</vt:lpstr>
      <vt:lpstr>Roboto</vt:lpstr>
      <vt:lpstr>Sitka Heading Semibold</vt:lpstr>
      <vt:lpstr>Ubuntu</vt:lpstr>
      <vt:lpstr>Office Theme</vt:lpstr>
      <vt:lpstr>  Python for Beginners Python Bangla Tutorials for Beginners  </vt:lpstr>
      <vt:lpstr>Class No :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Python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Python for Beginners Python Bangla Tutorials for Beginners  </dc:title>
  <dc:creator>Ashrafi Abir</dc:creator>
  <cp:lastModifiedBy>Ashrafi Abir</cp:lastModifiedBy>
  <cp:revision>9</cp:revision>
  <dcterms:created xsi:type="dcterms:W3CDTF">2021-10-16T07:55:11Z</dcterms:created>
  <dcterms:modified xsi:type="dcterms:W3CDTF">2021-10-20T13:10:43Z</dcterms:modified>
</cp:coreProperties>
</file>