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sldIdLst>
    <p:sldId id="256" r:id="rId5"/>
    <p:sldId id="261" r:id="rId6"/>
    <p:sldId id="262" r:id="rId7"/>
    <p:sldId id="263" r:id="rId8"/>
    <p:sldId id="258" r:id="rId9"/>
    <p:sldId id="259" r:id="rId10"/>
    <p:sldId id="265" r:id="rId11"/>
    <p:sldId id="264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43289-AD76-7D65-8EDF-B8F0D828E09D}" v="2" dt="2021-12-14T23:54:36.461"/>
    <p1510:client id="{7A356847-D058-4B15-8FC1-D04BCF5305B2}" v="1420" dt="2021-12-15T01:22:1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63FF-41D7-4759-86DA-B3B8ADC70A81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B355-CFE8-4FF6-8BCB-DE04565AA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B355-CFE8-4FF6-8BCB-DE04565AAB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5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7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27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68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3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4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70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9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8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5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45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C44C859-86B1-4BE1-90A4-EC5BF82FDA4A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A095EA-EB25-461A-9E49-81185DEB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6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sualgo.net/en/ss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BB51-A92F-4D13-9028-3D4547A5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1924716"/>
            <a:ext cx="10782300" cy="1695933"/>
          </a:xfrm>
        </p:spPr>
        <p:txBody>
          <a:bodyPr anchor="t"/>
          <a:lstStyle/>
          <a:p>
            <a:pPr algn="ctr"/>
            <a:r>
              <a:rPr lang="en-US" sz="6600"/>
              <a:t>Minh họa các giải thuật trong </a:t>
            </a:r>
            <a:br>
              <a:rPr lang="en-US" sz="6600"/>
            </a:br>
            <a:r>
              <a:rPr lang="en-US" sz="6600"/>
              <a:t>Lý thuyết đồ thị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E80A4-6ED3-42A7-A0B1-D31BCC2A6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3740151"/>
            <a:ext cx="11229213" cy="2403474"/>
          </a:xfrm>
        </p:spPr>
        <p:txBody>
          <a:bodyPr>
            <a:normAutofit/>
          </a:bodyPr>
          <a:lstStyle/>
          <a:p>
            <a:r>
              <a:rPr lang="en-GB" sz="2400" b="1"/>
              <a:t>Nhóm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Lâm Phát Tài – 44.01.104.</a:t>
            </a:r>
            <a:r>
              <a:rPr lang="vi-VN" sz="2400"/>
              <a:t>188</a:t>
            </a:r>
            <a:endParaRPr lang="en-GB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Nguyễn Ngọc Toàn – 44.01.104.197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AE922-AB8C-49E9-902A-9FB4B1EAA144}"/>
              </a:ext>
            </a:extLst>
          </p:cNvPr>
          <p:cNvCxnSpPr>
            <a:cxnSpLocks/>
          </p:cNvCxnSpPr>
          <p:nvPr/>
        </p:nvCxnSpPr>
        <p:spPr>
          <a:xfrm flipH="1">
            <a:off x="731519" y="3620649"/>
            <a:ext cx="103893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5E60DD-C5FA-4269-87F8-B4405D9FB6AA}"/>
              </a:ext>
            </a:extLst>
          </p:cNvPr>
          <p:cNvSpPr txBox="1"/>
          <p:nvPr/>
        </p:nvSpPr>
        <p:spPr>
          <a:xfrm>
            <a:off x="667512" y="1216829"/>
            <a:ext cx="104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Báo cáo cuối kì </a:t>
            </a:r>
            <a:r>
              <a:rPr lang="vi-VN" sz="4000"/>
              <a:t>HP các phương pháp học thống kê</a:t>
            </a:r>
            <a:endParaRPr lang="en-GB" sz="4000" b="1"/>
          </a:p>
        </p:txBody>
      </p:sp>
    </p:spTree>
    <p:extLst>
      <p:ext uri="{BB962C8B-B14F-4D97-AF65-F5344CB8AC3E}">
        <p14:creationId xmlns:p14="http://schemas.microsoft.com/office/powerpoint/2010/main" val="423278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217F1-E686-4ADD-92BB-0FC96CBA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99901"/>
            <a:ext cx="10772775" cy="1658198"/>
          </a:xfrm>
        </p:spPr>
        <p:txBody>
          <a:bodyPr/>
          <a:lstStyle/>
          <a:p>
            <a:pPr algn="ctr"/>
            <a:r>
              <a:rPr lang="en-US"/>
              <a:t>Hết.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4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C52C-9206-4076-9D6E-7AAE979B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đồ án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B29E-ABAE-4843-AA82-97F690FD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+mj-lt"/>
              </a:rPr>
              <a:t>Các phương pháp học thống kê</a:t>
            </a:r>
            <a:r>
              <a:rPr lang="en-US">
                <a:latin typeface="+mj-lt"/>
              </a:rPr>
              <a:t> là một môn học cần thiết, </a:t>
            </a:r>
            <a:r>
              <a:rPr lang="vi-VN">
                <a:latin typeface="+mj-lt"/>
              </a:rPr>
              <a:t>cốt lõi</a:t>
            </a:r>
            <a:r>
              <a:rPr lang="en-US">
                <a:latin typeface="+mj-lt"/>
              </a:rPr>
              <a:t> để hiểu </a:t>
            </a:r>
            <a:r>
              <a:rPr lang="vi-VN">
                <a:latin typeface="+mj-lt"/>
              </a:rPr>
              <a:t>và vận dụng vào</a:t>
            </a:r>
            <a:r>
              <a:rPr lang="en-US">
                <a:latin typeface="+mj-lt"/>
              </a:rPr>
              <a:t> các bài toán ML và Data Science.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Lý thuyết đồ thị được ứng dụng vào rất nhiều lĩnh vực trong đời sống.</a:t>
            </a:r>
            <a:endParaRPr lang="en-GB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62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7B1C-CF15-43A4-816A-61026CE3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1823-04ED-47B8-98BB-5A8A07DE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các thuật toán trong Lý thuyết đồ thị: Dijkstra, Bellman–Ford, BFS, DFS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ra được một app có thể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minh họa các giải thuật trong Lý thuyết đồ thị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và đáp ứng yêu cầu môn học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dữ liệu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minh họa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0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89FD-C961-40C8-A715-69A02FCD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Tiến độ thực hiện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CE53-C222-487E-9C2E-8535EE15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92" y="2011680"/>
            <a:ext cx="10265290" cy="4453775"/>
          </a:xfrm>
        </p:spPr>
        <p:txBody>
          <a:bodyPr>
            <a:normAutofit/>
          </a:bodyPr>
          <a:lstStyle/>
          <a:p>
            <a:r>
              <a:rPr lang="en-US"/>
              <a:t>1. Tìm hiểu về các thuật toán </a:t>
            </a:r>
          </a:p>
          <a:p>
            <a:r>
              <a:rPr lang="en-US"/>
              <a:t>2. Pseudocode</a:t>
            </a:r>
          </a:p>
          <a:p>
            <a:r>
              <a:rPr lang="en-US"/>
              <a:t>3. Kết quả dữ liệu</a:t>
            </a:r>
          </a:p>
          <a:p>
            <a:r>
              <a:rPr lang="en-US"/>
              <a:t>4. Quá trình minh họa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các thuật toán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en-US"/>
              <a:t> Dijkstra</a:t>
            </a:r>
          </a:p>
          <a:p>
            <a:pPr lvl="1"/>
            <a:r>
              <a:rPr lang="en-US"/>
              <a:t> Bellman-Ford</a:t>
            </a:r>
          </a:p>
          <a:p>
            <a:pPr lvl="1"/>
            <a:r>
              <a:rPr lang="en-US"/>
              <a:t> BFS</a:t>
            </a:r>
          </a:p>
          <a:p>
            <a:pPr lvl="1"/>
            <a:r>
              <a:rPr lang="en-US"/>
              <a:t> DFS</a:t>
            </a:r>
          </a:p>
          <a:p>
            <a:pPr lvl="1"/>
            <a:r>
              <a:rPr lang="en-US"/>
              <a:t>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Đường đi từ một đỉnh đến tất cả các đỉnh còn lại sử dụng </a:t>
            </a:r>
            <a:r>
              <a:rPr lang="en-US"/>
              <a:t>Dijkstra</a:t>
            </a:r>
          </a:p>
        </p:txBody>
      </p:sp>
      <p:pic>
        <p:nvPicPr>
          <p:cNvPr id="51" name="Graphic 50" descr="Checkbox Checked with solid fill">
            <a:extLst>
              <a:ext uri="{FF2B5EF4-FFF2-40B4-BE49-F238E27FC236}">
                <a16:creationId xmlns:a16="http://schemas.microsoft.com/office/drawing/2014/main" id="{AF0EEB27-B2D1-4C49-B6E0-AEE08C12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18" y="1851731"/>
            <a:ext cx="612000" cy="612000"/>
          </a:xfrm>
          <a:prstGeom prst="rect">
            <a:avLst/>
          </a:prstGeom>
        </p:spPr>
      </p:pic>
      <p:pic>
        <p:nvPicPr>
          <p:cNvPr id="61" name="Graphic 60" descr="Checkbox Checked with solid fill">
            <a:extLst>
              <a:ext uri="{FF2B5EF4-FFF2-40B4-BE49-F238E27FC236}">
                <a16:creationId xmlns:a16="http://schemas.microsoft.com/office/drawing/2014/main" id="{5AB39695-716E-4116-AF2C-B2B54893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18" y="2317680"/>
            <a:ext cx="612000" cy="612000"/>
          </a:xfrm>
          <a:prstGeom prst="rect">
            <a:avLst/>
          </a:prstGeom>
        </p:spPr>
      </p:pic>
      <p:pic>
        <p:nvPicPr>
          <p:cNvPr id="62" name="Graphic 61" descr="Checkbox Checked with solid fill">
            <a:extLst>
              <a:ext uri="{FF2B5EF4-FFF2-40B4-BE49-F238E27FC236}">
                <a16:creationId xmlns:a16="http://schemas.microsoft.com/office/drawing/2014/main" id="{FAC01CC8-5122-41B3-8A64-FDC46BB28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18" y="2794707"/>
            <a:ext cx="612000" cy="612000"/>
          </a:xfrm>
          <a:prstGeom prst="rect">
            <a:avLst/>
          </a:prstGeom>
        </p:spPr>
      </p:pic>
      <p:pic>
        <p:nvPicPr>
          <p:cNvPr id="64" name="Graphic 63" descr="Checkbox Checked with solid fill">
            <a:extLst>
              <a:ext uri="{FF2B5EF4-FFF2-40B4-BE49-F238E27FC236}">
                <a16:creationId xmlns:a16="http://schemas.microsoft.com/office/drawing/2014/main" id="{A1BE4ED9-D272-4360-A683-BF221843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068" y="3806567"/>
            <a:ext cx="432000" cy="432000"/>
          </a:xfrm>
          <a:prstGeom prst="rect">
            <a:avLst/>
          </a:prstGeom>
        </p:spPr>
      </p:pic>
      <p:pic>
        <p:nvPicPr>
          <p:cNvPr id="69" name="Graphic 68" descr="Checkbox Checked with solid fill">
            <a:extLst>
              <a:ext uri="{FF2B5EF4-FFF2-40B4-BE49-F238E27FC236}">
                <a16:creationId xmlns:a16="http://schemas.microsoft.com/office/drawing/2014/main" id="{60104701-3DC9-4495-B520-08A69D75B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068" y="4196844"/>
            <a:ext cx="432000" cy="432000"/>
          </a:xfrm>
          <a:prstGeom prst="rect">
            <a:avLst/>
          </a:prstGeom>
        </p:spPr>
      </p:pic>
      <p:pic>
        <p:nvPicPr>
          <p:cNvPr id="71" name="Graphic 70" descr="Checkbox Checked with solid fill">
            <a:extLst>
              <a:ext uri="{FF2B5EF4-FFF2-40B4-BE49-F238E27FC236}">
                <a16:creationId xmlns:a16="http://schemas.microsoft.com/office/drawing/2014/main" id="{87B678D7-D89E-432E-9378-585EA2978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068" y="4977398"/>
            <a:ext cx="432000" cy="432000"/>
          </a:xfrm>
          <a:prstGeom prst="rect">
            <a:avLst/>
          </a:prstGeo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AFF54DBA-1493-4607-A1BB-EED76A82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18" y="3319957"/>
            <a:ext cx="612000" cy="612000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E552673E-6CF9-436A-954E-92394F7C1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068" y="4572793"/>
            <a:ext cx="432000" cy="432000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71E7188F-21C6-4EE6-9C72-55E2FE32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068" y="535334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C89D-6DB9-48D7-A30C-7E75866E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hiểu về các thuật toán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BD029-D513-4A5F-8EF1-A0E43595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008956" cy="3766185"/>
          </a:xfrm>
        </p:spPr>
        <p:txBody>
          <a:bodyPr>
            <a:normAutofit lnSpcReduction="10000"/>
          </a:bodyPr>
          <a:lstStyle/>
          <a:p>
            <a:r>
              <a:rPr lang="vi-VN">
                <a:latin typeface="+mj-lt"/>
              </a:rPr>
              <a:t>Các chức năng của </a:t>
            </a:r>
            <a:r>
              <a:rPr lang="en-US">
                <a:latin typeface="+mj-lt"/>
              </a:rPr>
              <a:t>App </a:t>
            </a:r>
            <a:r>
              <a:rPr lang="vi-VN">
                <a:latin typeface="+mj-lt"/>
              </a:rPr>
              <a:t>được mô phỏng dựa trên website: </a:t>
            </a:r>
            <a:r>
              <a:rPr lang="vi-VN">
                <a:latin typeface="+mj-lt"/>
                <a:hlinkClick r:id="rId2"/>
              </a:rPr>
              <a:t>https://visualgo.net/en/sssp</a:t>
            </a:r>
            <a:endParaRPr lang="vi-VN">
              <a:latin typeface="+mj-lt"/>
            </a:endParaRPr>
          </a:p>
          <a:p>
            <a:endParaRPr lang="en-US">
              <a:latin typeface="+mj-lt"/>
            </a:endParaRPr>
          </a:p>
          <a:p>
            <a:br>
              <a:rPr lang="en-US">
                <a:latin typeface="+mj-lt"/>
              </a:rPr>
            </a:br>
            <a:r>
              <a:rPr lang="vi-VN">
                <a:latin typeface="+mj-lt"/>
              </a:rPr>
              <a:t>Các thuật toán</a:t>
            </a:r>
            <a:r>
              <a:rPr lang="en-US">
                <a:latin typeface="+mj-lt"/>
              </a:rPr>
              <a:t> đã tham </a:t>
            </a:r>
            <a:r>
              <a:rPr lang="vi-VN">
                <a:latin typeface="+mj-lt"/>
              </a:rPr>
              <a:t>khảo</a:t>
            </a:r>
            <a:r>
              <a:rPr lang="en-US">
                <a:latin typeface="+mj-lt"/>
              </a:rPr>
              <a:t> là:</a:t>
            </a:r>
          </a:p>
          <a:p>
            <a:r>
              <a:rPr lang="vi-VN">
                <a:latin typeface="+mj-lt"/>
              </a:rPr>
              <a:t>Dijkstra</a:t>
            </a:r>
            <a:endParaRPr lang="en-GB">
              <a:latin typeface="+mj-lt"/>
            </a:endParaRPr>
          </a:p>
          <a:p>
            <a:r>
              <a:rPr lang="vi-VN">
                <a:latin typeface="+mj-lt"/>
              </a:rPr>
              <a:t>Bellman-Ford</a:t>
            </a:r>
            <a:endParaRPr lang="en-GB">
              <a:latin typeface="+mj-lt"/>
            </a:endParaRPr>
          </a:p>
          <a:p>
            <a:r>
              <a:rPr lang="vi-VN">
                <a:latin typeface="+mj-lt"/>
              </a:rPr>
              <a:t>BFS</a:t>
            </a:r>
            <a:endParaRPr lang="en-GB">
              <a:latin typeface="+mj-lt"/>
            </a:endParaRPr>
          </a:p>
          <a:p>
            <a:r>
              <a:rPr lang="vi-VN">
                <a:latin typeface="+mj-lt"/>
              </a:rPr>
              <a:t>DFS</a:t>
            </a:r>
            <a:endParaRPr lang="en-US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C431E-5C16-4A48-B7F0-FDDC24DC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21" y="2011680"/>
            <a:ext cx="5686268" cy="41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7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9EFBC3-4200-494E-890D-0632191C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E9A8C-57D2-4154-9016-76858341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en-US" sz="4800"/>
              <a:t>Tạo giao diện app đơn giản</a:t>
            </a:r>
            <a:endParaRPr lang="en-GB" sz="4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4C400-BC80-4608-87FE-12AF7810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" y="944380"/>
            <a:ext cx="6495426" cy="49320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504E-9DA8-4E04-B350-A18F047C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 được thiết kế bằng Qt5:</a:t>
            </a:r>
          </a:p>
          <a:p>
            <a:pPr lvl="1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thêm/xóa Node vào đồ thị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thêm/xóa Cạnh vào đồ thị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trọng số của cạnh bất kì trong đồ thị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minh họa và hiển thị Pseudocode các thuật toán đã nêu trên.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3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92EC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28A6F-FDDF-450C-9629-24EFCD05A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9" y="1626314"/>
            <a:ext cx="4823240" cy="360537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92EC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623BE-41F6-449E-806C-DD364A46F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99" y="1655073"/>
            <a:ext cx="4827012" cy="35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E9A8C-57D2-4154-9016-76858341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Demo</a:t>
            </a: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504E-9DA8-4E04-B350-A18F047C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3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74A4-2704-46FA-AA9E-D9F93FF8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A1DA-7032-43A0-A269-719DA580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Về cơ bản đã thực hiện được 3 yêu cầu trọng tâm của giảng viên:</a:t>
            </a:r>
          </a:p>
          <a:p>
            <a:pPr marL="713232" lvl="1" indent="-457200"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pPr marL="713232" lvl="1" indent="-457200"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dữ liệu</a:t>
            </a:r>
          </a:p>
          <a:p>
            <a:pPr marL="713232" lvl="1" indent="-457200"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minh họa</a:t>
            </a:r>
          </a:p>
          <a:p>
            <a:pPr marL="457200" indent="-457200">
              <a:buFont typeface="+mj-lt"/>
              <a:buAutoNum type="arabicPeriod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app vẫn chưa được smooth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lập trình app hạn chế</a:t>
            </a:r>
          </a:p>
          <a:p>
            <a:pPr marL="457200" indent="-457200">
              <a:buFont typeface="+mj-lt"/>
              <a:buAutoNum type="arabicPeriod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Có thể bổ sung thêm nhiều chức năng và các thuật toán khác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048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4DDE44B4EAD44791D24CE92B8F2AAF" ma:contentTypeVersion="10" ma:contentTypeDescription="Create a new document." ma:contentTypeScope="" ma:versionID="a51e348afe645989fc7ed575200f5048">
  <xsd:schema xmlns:xsd="http://www.w3.org/2001/XMLSchema" xmlns:xs="http://www.w3.org/2001/XMLSchema" xmlns:p="http://schemas.microsoft.com/office/2006/metadata/properties" xmlns:ns3="552f881a-8760-4035-b560-d8c680fda9a9" xmlns:ns4="c620308e-cf7c-45d3-a1a9-a00cba2635f6" targetNamespace="http://schemas.microsoft.com/office/2006/metadata/properties" ma:root="true" ma:fieldsID="6386ff14eb335d375b24ec09ea0cf6ab" ns3:_="" ns4:_="">
    <xsd:import namespace="552f881a-8760-4035-b560-d8c680fda9a9"/>
    <xsd:import namespace="c620308e-cf7c-45d3-a1a9-a00cba263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f881a-8760-4035-b560-d8c680fda9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20308e-cf7c-45d3-a1a9-a00cba2635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6DA2A4-03A7-4104-A510-85A3DAD446D9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620308e-cf7c-45d3-a1a9-a00cba2635f6"/>
    <ds:schemaRef ds:uri="http://purl.org/dc/dcmitype/"/>
    <ds:schemaRef ds:uri="http://schemas.microsoft.com/office/infopath/2007/PartnerControls"/>
    <ds:schemaRef ds:uri="http://purl.org/dc/elements/1.1/"/>
    <ds:schemaRef ds:uri="552f881a-8760-4035-b560-d8c680fda9a9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023DB4B-FC63-4F20-9CF4-A82517A44B6B}">
  <ds:schemaRefs>
    <ds:schemaRef ds:uri="552f881a-8760-4035-b560-d8c680fda9a9"/>
    <ds:schemaRef ds:uri="c620308e-cf7c-45d3-a1a9-a00cba2635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ACE1C1-7ED1-4917-91DD-217A43D3D5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39</TotalTime>
  <Words>353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Metropolitan</vt:lpstr>
      <vt:lpstr>Minh họa các giải thuật trong  Lý thuyết đồ thị</vt:lpstr>
      <vt:lpstr>Giới thiệu đồ án</vt:lpstr>
      <vt:lpstr>Mục tiêu</vt:lpstr>
      <vt:lpstr>Tiến độ thực hiện</vt:lpstr>
      <vt:lpstr>Tìm hiểu về các thuật toán </vt:lpstr>
      <vt:lpstr>Tạo giao diện app đơn giản</vt:lpstr>
      <vt:lpstr>PowerPoint Presentation</vt:lpstr>
      <vt:lpstr>Demo</vt:lpstr>
      <vt:lpstr>Kết luận</vt:lpstr>
      <vt:lpstr>Hết.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</dc:title>
  <dc:creator>Duong Tien</dc:creator>
  <cp:lastModifiedBy>Nguyen Ngoc Toan</cp:lastModifiedBy>
  <cp:revision>22</cp:revision>
  <dcterms:created xsi:type="dcterms:W3CDTF">2021-11-22T13:01:15Z</dcterms:created>
  <dcterms:modified xsi:type="dcterms:W3CDTF">2022-04-20T03:38:43Z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0x0101002E4DDE44B4EAD44791D24CE92B8F2AAF</vt:lpwstr>
  </property>
</Properties>
</file>