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825C-08FA-654F-86D4-7383E7D5A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Javascript</a:t>
            </a:r>
            <a:r>
              <a:rPr lang="es-ES_tradnl" dirty="0"/>
              <a:t> clase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B7CE-A277-0544-9C77-247D40033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Variables</a:t>
            </a:r>
          </a:p>
          <a:p>
            <a:r>
              <a:rPr lang="es-ES_tradnl" dirty="0" err="1"/>
              <a:t>By</a:t>
            </a:r>
            <a:r>
              <a:rPr lang="es-ES_tradnl" dirty="0"/>
              <a:t>: fernando torres</a:t>
            </a:r>
          </a:p>
        </p:txBody>
      </p:sp>
    </p:spTree>
    <p:extLst>
      <p:ext uri="{BB962C8B-B14F-4D97-AF65-F5344CB8AC3E}">
        <p14:creationId xmlns:p14="http://schemas.microsoft.com/office/powerpoint/2010/main" val="419007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FB98-C522-A14A-A70E-8305F382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Que es </a:t>
            </a:r>
            <a:r>
              <a:rPr lang="es-ES_tradnl" dirty="0" err="1"/>
              <a:t>javascript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FBED-BDDC-2D47-8974-96A11ED91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dirty="0"/>
              <a:t>JavaScript (abreviado comúnmente JS) es un lenguaje de programación interpretado, dialecto del estándar </a:t>
            </a:r>
            <a:r>
              <a:rPr lang="es-ES_tradnl" dirty="0" err="1"/>
              <a:t>ECMAScript</a:t>
            </a:r>
            <a:r>
              <a:rPr lang="es-ES_tradnl" dirty="0"/>
              <a:t>. Se define como orientado a objetos,​ basado en prototipos, imperativo, débilmente </a:t>
            </a:r>
            <a:r>
              <a:rPr lang="es-ES_tradnl" dirty="0" err="1"/>
              <a:t>tipado</a:t>
            </a:r>
            <a:r>
              <a:rPr lang="es-ES_tradnl" dirty="0"/>
              <a:t> y dinámico.</a:t>
            </a:r>
          </a:p>
          <a:p>
            <a:pPr marL="0" indent="0">
              <a:buNone/>
            </a:pPr>
            <a:r>
              <a:rPr lang="es-ES_tradnl" dirty="0"/>
              <a:t>Se utiliza principalmente en su forma del lado del cliente (</a:t>
            </a:r>
            <a:r>
              <a:rPr lang="es-ES_tradnl" dirty="0" err="1"/>
              <a:t>client-side</a:t>
            </a:r>
            <a:r>
              <a:rPr lang="es-ES_tradnl" dirty="0"/>
              <a:t>), implementado como parte de un navegador web permitiendo mejoras en la interfaz de usuario y páginas web</a:t>
            </a:r>
            <a:r>
              <a:rPr lang="es-ES_tradnl"/>
              <a:t> dinámicas </a:t>
            </a:r>
            <a:r>
              <a:rPr lang="es-ES_tradnl" dirty="0"/>
              <a:t>aunque existe una forma de JavaScript del lado del servidor(Server-</a:t>
            </a:r>
            <a:r>
              <a:rPr lang="es-ES_tradnl" dirty="0" err="1"/>
              <a:t>side</a:t>
            </a:r>
            <a:r>
              <a:rPr lang="es-ES_tradnl" dirty="0"/>
              <a:t> JavaScript o SSJS). Su uso en aplicaciones externas a la web, por ejemplo en documentos PDF, aplicaciones de escritorio (mayoritariamente widgets) es también significativo.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0646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ECE6-6CC7-1945-BCD2-2C153E3E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Introducci</a:t>
            </a:r>
            <a:r>
              <a:rPr lang="es-ES" dirty="0" err="1"/>
              <a:t>ón</a:t>
            </a:r>
            <a:r>
              <a:rPr lang="es-ES" dirty="0"/>
              <a:t> al </a:t>
            </a:r>
            <a:r>
              <a:rPr lang="es-ES" dirty="0" err="1"/>
              <a:t>debug</a:t>
            </a:r>
            <a:r>
              <a:rPr lang="es-ES" dirty="0"/>
              <a:t> en </a:t>
            </a:r>
            <a:r>
              <a:rPr lang="es-ES" dirty="0" err="1"/>
              <a:t>javascript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24F6-0988-E340-A7ED-4CB1A58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Inspector de browser (consola)</a:t>
            </a:r>
          </a:p>
          <a:p>
            <a:r>
              <a:rPr lang="es-ES_tradnl" dirty="0" err="1"/>
              <a:t>console.log</a:t>
            </a:r>
            <a:r>
              <a:rPr lang="es-ES_tradnl" dirty="0"/>
              <a:t> vs </a:t>
            </a:r>
            <a:r>
              <a:rPr lang="es-ES_tradnl" dirty="0" err="1"/>
              <a:t>alert</a:t>
            </a:r>
            <a:endParaRPr lang="es-ES_tradnl" dirty="0"/>
          </a:p>
          <a:p>
            <a:r>
              <a:rPr lang="es-ES_tradnl" dirty="0" err="1"/>
              <a:t>Metodo</a:t>
            </a:r>
            <a:r>
              <a:rPr lang="es-ES_tradnl" dirty="0"/>
              <a:t> </a:t>
            </a:r>
            <a:r>
              <a:rPr lang="es-ES_tradnl" dirty="0" err="1"/>
              <a:t>debbug</a:t>
            </a:r>
            <a:r>
              <a:rPr lang="es-ES_tradnl" dirty="0"/>
              <a:t> (paso a paso)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1292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F434-15E7-944E-95B3-9E98259E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Clases 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7986-0C09-AF49-A5CA-79824812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Numéricos</a:t>
            </a:r>
          </a:p>
          <a:p>
            <a:pPr lvl="1"/>
            <a:r>
              <a:rPr lang="es-ES_tradnl" dirty="0" err="1"/>
              <a:t>var</a:t>
            </a:r>
            <a:r>
              <a:rPr lang="es-ES_tradnl" dirty="0"/>
              <a:t> edad = 30;</a:t>
            </a:r>
            <a:endParaRPr lang="es-ES" dirty="0"/>
          </a:p>
          <a:p>
            <a:r>
              <a:rPr lang="es-ES" dirty="0"/>
              <a:t>Cadenas de caracteres</a:t>
            </a:r>
          </a:p>
          <a:p>
            <a:pPr lvl="1"/>
            <a:r>
              <a:rPr lang="es-ES" dirty="0" err="1"/>
              <a:t>var</a:t>
            </a:r>
            <a:r>
              <a:rPr lang="es-ES" dirty="0"/>
              <a:t> nombre = ‘Napoleón Bonaparte’;</a:t>
            </a:r>
          </a:p>
          <a:p>
            <a:r>
              <a:rPr lang="es-ES_tradnl" dirty="0"/>
              <a:t>Booleanos</a:t>
            </a:r>
          </a:p>
          <a:p>
            <a:pPr lvl="1"/>
            <a:r>
              <a:rPr lang="es-ES_tradnl" dirty="0" err="1"/>
              <a:t>var</a:t>
            </a:r>
            <a:r>
              <a:rPr lang="es-ES_tradnl" dirty="0"/>
              <a:t> alto = false;</a:t>
            </a:r>
          </a:p>
          <a:p>
            <a:r>
              <a:rPr lang="es-ES_tradnl" dirty="0" err="1"/>
              <a:t>Arrays</a:t>
            </a:r>
            <a:endParaRPr lang="es-ES_tradnl" dirty="0"/>
          </a:p>
          <a:p>
            <a:pPr lvl="1"/>
            <a:r>
              <a:rPr lang="es-ES_tradnl" dirty="0" err="1"/>
              <a:t>var</a:t>
            </a:r>
            <a:r>
              <a:rPr lang="es-ES_tradnl" dirty="0"/>
              <a:t> dictadores = [‘</a:t>
            </a:r>
            <a:r>
              <a:rPr lang="es-ES_tradnl" dirty="0" err="1"/>
              <a:t>Napole</a:t>
            </a:r>
            <a:r>
              <a:rPr lang="es-ES" dirty="0" err="1"/>
              <a:t>ón</a:t>
            </a:r>
            <a:r>
              <a:rPr lang="es-ES_tradnl" dirty="0"/>
              <a:t>’, ‘Hitler’, ‘Pinochet’, ‘Ch</a:t>
            </a:r>
            <a:r>
              <a:rPr lang="es-ES" dirty="0"/>
              <a:t>á</a:t>
            </a:r>
            <a:r>
              <a:rPr lang="es-ES_tradnl" dirty="0"/>
              <a:t>vez’];</a:t>
            </a:r>
          </a:p>
          <a:p>
            <a:pPr marL="0" indent="0">
              <a:buNone/>
            </a:pP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958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309F-7A24-0348-A0E0-5F96C31D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Diferencias entre la </a:t>
            </a:r>
            <a:r>
              <a:rPr lang="es-ES_tradnl" dirty="0" err="1"/>
              <a:t>declaraci</a:t>
            </a:r>
            <a:r>
              <a:rPr lang="es-ES" dirty="0" err="1"/>
              <a:t>ón</a:t>
            </a:r>
            <a:r>
              <a:rPr lang="es-ES" dirty="0"/>
              <a:t> </a:t>
            </a:r>
            <a:r>
              <a:rPr lang="es-ES" dirty="0" err="1"/>
              <a:t>var</a:t>
            </a:r>
            <a:r>
              <a:rPr lang="es-ES" dirty="0"/>
              <a:t> y </a:t>
            </a:r>
            <a:r>
              <a:rPr lang="es-ES" dirty="0" err="1"/>
              <a:t>let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8D3F-853C-054E-AFE3-F2B5B0A1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Var </a:t>
            </a:r>
          </a:p>
          <a:p>
            <a:pPr marL="0" indent="0">
              <a:buNone/>
            </a:pPr>
            <a:r>
              <a:rPr lang="es-ES_tradnl" dirty="0"/>
              <a:t>Definimos una variable con local </a:t>
            </a:r>
            <a:r>
              <a:rPr lang="es-ES_tradnl" dirty="0" err="1"/>
              <a:t>scope</a:t>
            </a:r>
            <a:r>
              <a:rPr lang="es-ES_tradnl" dirty="0"/>
              <a:t>, también nos permite utilizar un comportamiento llamado </a:t>
            </a:r>
            <a:r>
              <a:rPr lang="es-ES_tradnl" dirty="0" err="1"/>
              <a:t>hoisting</a:t>
            </a:r>
            <a:r>
              <a:rPr lang="es-ES_tradnl" dirty="0"/>
              <a:t>, sin generar ningún error.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 err="1"/>
              <a:t>Let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Definimos variable con block </a:t>
            </a:r>
            <a:r>
              <a:rPr lang="es-ES_tradnl" dirty="0" err="1"/>
              <a:t>scope</a:t>
            </a:r>
            <a:r>
              <a:rPr lang="es-ES_tradnl" dirty="0"/>
              <a:t>, las variables declaradas de esta manera nos genera un error de referencia cuando intentamos utilizar </a:t>
            </a:r>
            <a:r>
              <a:rPr lang="es-ES_tradnl" dirty="0" err="1"/>
              <a:t>hoisting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873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D159-4CF3-DC4A-916B-DA620CBA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Declarando una variable </a:t>
            </a:r>
            <a:r>
              <a:rPr lang="es-ES_tradnl" dirty="0" err="1"/>
              <a:t>const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D20F-4417-F345-A067-4A8B478E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Const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Definimos variables de sólo lectura (no confundir con inmutables), esto quiere decir que, cuando asignamos una variable, el nombre de esta va estar asignada a un puntero en memoria, el cual no puede ser sobre escrito o reasignado.</a:t>
            </a:r>
          </a:p>
        </p:txBody>
      </p:sp>
    </p:spTree>
    <p:extLst>
      <p:ext uri="{BB962C8B-B14F-4D97-AF65-F5344CB8AC3E}">
        <p14:creationId xmlns:p14="http://schemas.microsoft.com/office/powerpoint/2010/main" val="12442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7867-89C5-024A-81E8-C7708569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Funciones especiales para </a:t>
            </a:r>
            <a:r>
              <a:rPr lang="es-ES_tradnl" dirty="0" err="1"/>
              <a:t>string</a:t>
            </a:r>
            <a:r>
              <a:rPr lang="es-ES_tradnl" dirty="0"/>
              <a:t> con 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FF60-9F2B-8E4D-A6E8-B6F050A2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toUpperCase</a:t>
            </a:r>
            <a:endParaRPr lang="en-US" dirty="0"/>
          </a:p>
          <a:p>
            <a:r>
              <a:rPr lang="en-US" dirty="0" err="1"/>
              <a:t>toLowerCase</a:t>
            </a:r>
            <a:endParaRPr lang="en-US" dirty="0"/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s-ES_tradnl"/>
              <a:t>includes</a:t>
            </a:r>
            <a:endParaRPr lang="es-ES_tradnl" dirty="0"/>
          </a:p>
          <a:p>
            <a:r>
              <a:rPr lang="es-ES_tradnl" dirty="0" err="1"/>
              <a:t>split</a:t>
            </a:r>
            <a:endParaRPr lang="es-ES_tradnl" dirty="0"/>
          </a:p>
          <a:p>
            <a:r>
              <a:rPr lang="es-ES_tradnl" dirty="0" err="1"/>
              <a:t>length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013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32B5-5F03-BB44-A310-09D5AFB4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78D51-5759-5049-A91F-2DD28AB7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Hacer un programa que reciba un valor y le calcule </a:t>
            </a:r>
            <a:r>
              <a:rPr lang="es-ES_tradnl"/>
              <a:t>el IVA del 19%.</a:t>
            </a:r>
          </a:p>
        </p:txBody>
      </p:sp>
    </p:spTree>
    <p:extLst>
      <p:ext uri="{BB962C8B-B14F-4D97-AF65-F5344CB8AC3E}">
        <p14:creationId xmlns:p14="http://schemas.microsoft.com/office/powerpoint/2010/main" val="2101465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181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Javascript clase 1</vt:lpstr>
      <vt:lpstr>Que es javascript</vt:lpstr>
      <vt:lpstr>Introducción al debug en javascript</vt:lpstr>
      <vt:lpstr>Clases de variables</vt:lpstr>
      <vt:lpstr>Diferencias entre la declaración var y let</vt:lpstr>
      <vt:lpstr>Declarando una variable const</vt:lpstr>
      <vt:lpstr>Funciones especiales para string con es6</vt:lpstr>
      <vt:lpstr>Ejercicio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clase 1</dc:title>
  <dc:creator>fernando jose torres bermudez</dc:creator>
  <cp:lastModifiedBy>fernando jose torres bermudez</cp:lastModifiedBy>
  <cp:revision>8</cp:revision>
  <dcterms:created xsi:type="dcterms:W3CDTF">2018-02-26T02:46:43Z</dcterms:created>
  <dcterms:modified xsi:type="dcterms:W3CDTF">2018-03-12T02:44:11Z</dcterms:modified>
</cp:coreProperties>
</file>