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3DF1-F084-2F4F-8B23-DC3CAAC43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Javascript</a:t>
            </a:r>
            <a:r>
              <a:rPr lang="es-ES_tradnl" dirty="0"/>
              <a:t> clase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B1D49-C447-AF46-8BB0-E8545D512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Templete </a:t>
            </a:r>
            <a:r>
              <a:rPr lang="es-ES_tradnl" dirty="0" err="1"/>
              <a:t>literals</a:t>
            </a:r>
            <a:endParaRPr lang="es-ES_tradnl" dirty="0"/>
          </a:p>
          <a:p>
            <a:r>
              <a:rPr lang="es-ES_tradnl" dirty="0" err="1"/>
              <a:t>By</a:t>
            </a:r>
            <a:r>
              <a:rPr lang="es-ES_tradnl" dirty="0"/>
              <a:t>: fernando torres</a:t>
            </a:r>
          </a:p>
        </p:txBody>
      </p:sp>
    </p:spTree>
    <p:extLst>
      <p:ext uri="{BB962C8B-B14F-4D97-AF65-F5344CB8AC3E}">
        <p14:creationId xmlns:p14="http://schemas.microsoft.com/office/powerpoint/2010/main" val="287890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3D5B-1643-1C4B-8BF2-DCF3C874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Concatenación</a:t>
            </a:r>
            <a:r>
              <a:rPr lang="es-ES" dirty="0"/>
              <a:t> de cadenas en JavaScript es3 y es5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1F55-DC5C-9149-8579-01DCE32C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Para imprimir en JavaScript un mensaje dinámico donde su salida sea: “Hola Nombre del usuario” se debía hacer esto: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var</a:t>
            </a:r>
            <a:r>
              <a:rPr lang="es-ES_tradnl" dirty="0"/>
              <a:t> nombre = “</a:t>
            </a:r>
            <a:r>
              <a:rPr lang="es-ES_tradnl" dirty="0" err="1"/>
              <a:t>Pantaleon</a:t>
            </a:r>
            <a:r>
              <a:rPr lang="es-ES_tradnl" dirty="0"/>
              <a:t>”;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console.log</a:t>
            </a:r>
            <a:r>
              <a:rPr lang="es-ES_tradnl" dirty="0"/>
              <a:t>(“Hola ” + nombre);</a:t>
            </a:r>
          </a:p>
        </p:txBody>
      </p:sp>
    </p:spTree>
    <p:extLst>
      <p:ext uri="{BB962C8B-B14F-4D97-AF65-F5344CB8AC3E}">
        <p14:creationId xmlns:p14="http://schemas.microsoft.com/office/powerpoint/2010/main" val="9001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E276-22A4-8C43-B001-A86BB820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Salida de texto para cadenas formateadas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8915-D7E7-F04D-A2ED-315C35C2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Si en nuestro </a:t>
            </a:r>
            <a:r>
              <a:rPr lang="es-ES" dirty="0"/>
              <a:t>código la necesidad es que la salida de texto sea una cadena con código </a:t>
            </a:r>
            <a:r>
              <a:rPr lang="es-ES" dirty="0" err="1"/>
              <a:t>html</a:t>
            </a:r>
            <a:r>
              <a:rPr lang="es-ES" dirty="0"/>
              <a:t> tendríamos que escapear la cadena para no generar un error.</a:t>
            </a:r>
            <a:r>
              <a:rPr lang="es-ES_tradnl" dirty="0"/>
              <a:t> Ejemplo: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var</a:t>
            </a:r>
            <a:r>
              <a:rPr lang="es-ES_tradnl" dirty="0"/>
              <a:t> texto = “Los Políticos son corruptos (‘Tal vez opina Santos’)”;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var</a:t>
            </a:r>
            <a:r>
              <a:rPr lang="es-ES_tradnl" dirty="0"/>
              <a:t> </a:t>
            </a:r>
            <a:r>
              <a:rPr lang="es-ES_tradnl" dirty="0" err="1"/>
              <a:t>html</a:t>
            </a:r>
            <a:r>
              <a:rPr lang="es-ES_tradnl" dirty="0"/>
              <a:t> = ‘&lt;h2 </a:t>
            </a:r>
            <a:r>
              <a:rPr lang="es-ES_tradnl" dirty="0" err="1"/>
              <a:t>class</a:t>
            </a:r>
            <a:r>
              <a:rPr lang="es-ES_tradnl" dirty="0"/>
              <a:t>=“opinión”&gt;’ + texto + ‘&lt;/h2&gt;’;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console.log</a:t>
            </a:r>
            <a:r>
              <a:rPr lang="es-ES_tradnl" dirty="0"/>
              <a:t>(</a:t>
            </a:r>
            <a:r>
              <a:rPr lang="es-ES_tradnl" dirty="0" err="1"/>
              <a:t>html</a:t>
            </a:r>
            <a:r>
              <a:rPr lang="es-ES_tradnl" dirty="0"/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099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0714-33BC-AC49-9411-447004C3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Templete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4B28-78C6-7445-B727-D52A155F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Para estar al nivel de otros lenguajes de programación ES6 creo los Templetes </a:t>
            </a:r>
            <a:r>
              <a:rPr lang="es-ES_tradnl" dirty="0" err="1"/>
              <a:t>Literals</a:t>
            </a:r>
            <a:r>
              <a:rPr lang="es-ES_tradnl" dirty="0"/>
              <a:t>, los cuales se operan con </a:t>
            </a:r>
            <a:r>
              <a:rPr lang="es-ES" dirty="0"/>
              <a:t>``.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var</a:t>
            </a:r>
            <a:r>
              <a:rPr lang="es-ES_tradnl" dirty="0"/>
              <a:t> texto = “Los Políticos son corruptos (‘Tal vez opina Santos’)”;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var</a:t>
            </a:r>
            <a:r>
              <a:rPr lang="es-ES_tradnl" dirty="0"/>
              <a:t> </a:t>
            </a:r>
            <a:r>
              <a:rPr lang="es-ES_tradnl" dirty="0" err="1"/>
              <a:t>html</a:t>
            </a:r>
            <a:r>
              <a:rPr lang="es-ES_tradnl" dirty="0"/>
              <a:t> = </a:t>
            </a:r>
            <a:r>
              <a:rPr lang="es-ES" dirty="0"/>
              <a:t>`</a:t>
            </a:r>
            <a:r>
              <a:rPr lang="es-ES_tradnl" dirty="0"/>
              <a:t>&lt;h2 </a:t>
            </a:r>
            <a:r>
              <a:rPr lang="es-ES_tradnl" dirty="0" err="1"/>
              <a:t>class</a:t>
            </a:r>
            <a:r>
              <a:rPr lang="es-ES_tradnl" dirty="0"/>
              <a:t>=“opinión”&gt;${texto}&lt;/h2&gt;</a:t>
            </a:r>
            <a:r>
              <a:rPr lang="es-ES" dirty="0"/>
              <a:t>`</a:t>
            </a:r>
            <a:r>
              <a:rPr lang="es-ES_tradnl" dirty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console.log</a:t>
            </a:r>
            <a:r>
              <a:rPr lang="es-ES_tradnl" dirty="0"/>
              <a:t>(</a:t>
            </a:r>
            <a:r>
              <a:rPr lang="es-ES_tradnl" dirty="0" err="1"/>
              <a:t>html</a:t>
            </a:r>
            <a:r>
              <a:rPr lang="es-ES_tradnl" dirty="0"/>
              <a:t>);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67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6CFC-8166-8E43-B2C2-A6C21305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Validaciones y ciclos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9AE6-4CA3-9C49-9EA2-8E9BECD2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/>
              <a:t>La lógica básica de programación</a:t>
            </a:r>
            <a:r>
              <a:rPr lang="es-ES" dirty="0"/>
              <a:t> es booleana, en otras palabras es blanco o negro, las </a:t>
            </a:r>
            <a:r>
              <a:rPr lang="es-ES" dirty="0" err="1"/>
              <a:t>setencias</a:t>
            </a:r>
            <a:r>
              <a:rPr lang="es-ES" dirty="0"/>
              <a:t> son: </a:t>
            </a:r>
            <a:r>
              <a:rPr lang="es-ES" dirty="0" err="1"/>
              <a:t>If</a:t>
            </a:r>
            <a:r>
              <a:rPr lang="es-ES" dirty="0"/>
              <a:t>, </a:t>
            </a:r>
            <a:r>
              <a:rPr lang="es-ES" dirty="0" err="1"/>
              <a:t>else</a:t>
            </a:r>
            <a:r>
              <a:rPr lang="es-ES" dirty="0"/>
              <a:t>, </a:t>
            </a:r>
            <a:r>
              <a:rPr lang="es-ES" dirty="0" err="1"/>
              <a:t>tambien</a:t>
            </a:r>
            <a:r>
              <a:rPr lang="es-ES" dirty="0"/>
              <a:t> esta el </a:t>
            </a:r>
            <a:r>
              <a:rPr lang="es-ES" dirty="0" err="1"/>
              <a:t>switch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 (condición) {</a:t>
            </a:r>
          </a:p>
          <a:p>
            <a:pPr marL="0" indent="0">
              <a:buNone/>
            </a:pPr>
            <a:r>
              <a:rPr lang="es-ES" dirty="0"/>
              <a:t>		// Código </a:t>
            </a:r>
          </a:p>
          <a:p>
            <a:pPr marL="0" indent="0">
              <a:buNone/>
            </a:pPr>
            <a:r>
              <a:rPr lang="es-ES" dirty="0"/>
              <a:t>	}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(condición) {</a:t>
            </a:r>
          </a:p>
          <a:p>
            <a:pPr marL="0" indent="0">
              <a:buNone/>
            </a:pPr>
            <a:r>
              <a:rPr lang="es-ES" dirty="0"/>
              <a:t>		// Código</a:t>
            </a:r>
          </a:p>
          <a:p>
            <a:pPr marL="0" indent="0">
              <a:buNone/>
            </a:pPr>
            <a:r>
              <a:rPr lang="es-ES" dirty="0"/>
              <a:t>	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	// Código</a:t>
            </a:r>
          </a:p>
          <a:p>
            <a:pPr marL="0" indent="0">
              <a:buNone/>
            </a:pPr>
            <a:r>
              <a:rPr lang="es-ES" dirty="0"/>
              <a:t>	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3199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B9E1-725D-264C-91A4-92DFCCE1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Switch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F866-0E1B-FE43-8DEB-ED1DDEE1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switch</a:t>
            </a:r>
            <a:r>
              <a:rPr lang="es-ES_tradnl" dirty="0"/>
              <a:t> (variable) {</a:t>
            </a:r>
          </a:p>
          <a:p>
            <a:pPr marL="0" indent="0">
              <a:buNone/>
            </a:pPr>
            <a:r>
              <a:rPr lang="es-ES_tradnl" dirty="0"/>
              <a:t>		case 1:</a:t>
            </a:r>
          </a:p>
          <a:p>
            <a:pPr marL="0" indent="0">
              <a:buNone/>
            </a:pPr>
            <a:r>
              <a:rPr lang="es-ES_tradnl" dirty="0"/>
              <a:t>			// Código</a:t>
            </a:r>
          </a:p>
          <a:p>
            <a:pPr marL="0" indent="0">
              <a:buNone/>
            </a:pPr>
            <a:r>
              <a:rPr lang="es-ES_tradnl" dirty="0"/>
              <a:t>			break;</a:t>
            </a:r>
          </a:p>
          <a:p>
            <a:pPr marL="0" indent="0">
              <a:buNone/>
            </a:pPr>
            <a:r>
              <a:rPr lang="es-ES_tradnl" dirty="0"/>
              <a:t>		case 2:</a:t>
            </a:r>
          </a:p>
          <a:p>
            <a:pPr marL="0" indent="0">
              <a:buNone/>
            </a:pPr>
            <a:r>
              <a:rPr lang="es-ES_tradnl" dirty="0"/>
              <a:t>			// Código</a:t>
            </a:r>
            <a:endParaRPr lang="es-ES" dirty="0"/>
          </a:p>
          <a:p>
            <a:pPr marL="0" indent="0">
              <a:buNone/>
            </a:pPr>
            <a:r>
              <a:rPr lang="es-ES_tradnl" dirty="0"/>
              <a:t>			break;</a:t>
            </a:r>
          </a:p>
          <a:p>
            <a:pPr marL="0" indent="0">
              <a:buNone/>
            </a:pPr>
            <a:r>
              <a:rPr lang="es-ES_tradnl" dirty="0"/>
              <a:t>		default:</a:t>
            </a:r>
          </a:p>
          <a:p>
            <a:pPr marL="0" indent="0">
              <a:buNone/>
            </a:pPr>
            <a:r>
              <a:rPr lang="es-ES_tradnl" dirty="0"/>
              <a:t>	}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495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F72E-E91D-CC44-80FE-9DC00DB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for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83CF-2D87-0E4F-A936-17EAFCF0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for</a:t>
            </a:r>
            <a:r>
              <a:rPr lang="es-ES_tradnl" dirty="0"/>
              <a:t> (</a:t>
            </a:r>
            <a:r>
              <a:rPr lang="es-ES_tradnl" dirty="0" err="1"/>
              <a:t>var</a:t>
            </a:r>
            <a:r>
              <a:rPr lang="es-ES_tradnl" dirty="0"/>
              <a:t> i = 0; i &lt; 10;  i++) {</a:t>
            </a:r>
          </a:p>
          <a:p>
            <a:pPr marL="0" indent="0">
              <a:buNone/>
            </a:pPr>
            <a:r>
              <a:rPr lang="es-ES_tradnl" dirty="0"/>
              <a:t>		// Código</a:t>
            </a:r>
          </a:p>
          <a:p>
            <a:pPr marL="0" indent="0">
              <a:buNone/>
            </a:pPr>
            <a:r>
              <a:rPr lang="es-ES_tradnl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1771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9BE5-5D8B-9643-BFE7-9787DB0E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3921-4BDA-BD4D-8960-34F1DC33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Hacer con templetes literales una función que valide si la cadena es o no capicúa</a:t>
            </a:r>
            <a:r>
              <a:rPr lang="es-ES" dirty="0"/>
              <a:t>, la impresión debe ser así: La cadena “cadena” es Capicúa.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915614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164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Javascript clase ii</vt:lpstr>
      <vt:lpstr>Concatenación de cadenas en JavaScript es3 y es5</vt:lpstr>
      <vt:lpstr>Salida de texto para cadenas formateadas</vt:lpstr>
      <vt:lpstr>Templete Literal</vt:lpstr>
      <vt:lpstr>Validaciones y ciclos</vt:lpstr>
      <vt:lpstr>Switch</vt:lpstr>
      <vt:lpstr>for</vt:lpstr>
      <vt:lpstr>Ejercicio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clase ii</dc:title>
  <dc:creator>fernando jose torres bermudez</dc:creator>
  <cp:lastModifiedBy>fernando jose torres bermudez</cp:lastModifiedBy>
  <cp:revision>7</cp:revision>
  <dcterms:created xsi:type="dcterms:W3CDTF">2018-02-28T01:31:05Z</dcterms:created>
  <dcterms:modified xsi:type="dcterms:W3CDTF">2018-03-12T02:41:14Z</dcterms:modified>
</cp:coreProperties>
</file>