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3DF1-F084-2F4F-8B23-DC3CAAC43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Javascript</a:t>
            </a:r>
            <a:r>
              <a:rPr lang="es-ES_tradnl" dirty="0"/>
              <a:t> clase </a:t>
            </a:r>
            <a:r>
              <a:rPr lang="es-ES_tradnl" dirty="0" err="1"/>
              <a:t>iIi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B1D49-C447-AF46-8BB0-E8545D512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/>
              <a:t>Function</a:t>
            </a:r>
            <a:endParaRPr lang="es-ES_tradnl" dirty="0"/>
          </a:p>
          <a:p>
            <a:r>
              <a:rPr lang="es-ES_tradnl" dirty="0" err="1"/>
              <a:t>By</a:t>
            </a:r>
            <a:r>
              <a:rPr lang="es-ES_tradnl" dirty="0"/>
              <a:t>: fernando torres</a:t>
            </a:r>
          </a:p>
        </p:txBody>
      </p:sp>
    </p:spTree>
    <p:extLst>
      <p:ext uri="{BB962C8B-B14F-4D97-AF65-F5344CB8AC3E}">
        <p14:creationId xmlns:p14="http://schemas.microsoft.com/office/powerpoint/2010/main" val="287890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3D5B-1643-1C4B-8BF2-DCF3C874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funci</a:t>
            </a:r>
            <a:r>
              <a:rPr lang="es-ES" dirty="0" err="1"/>
              <a:t>ó</a:t>
            </a:r>
            <a:r>
              <a:rPr lang="es-ES_tradnl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1F55-DC5C-9149-8579-01DCE32C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sentencias</a:t>
            </a:r>
            <a:r>
              <a:rPr lang="en-US" dirty="0"/>
              <a:t> que </a:t>
            </a:r>
            <a:r>
              <a:rPr lang="en-US" dirty="0" err="1"/>
              <a:t>realizan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tarea</a:t>
            </a:r>
            <a:r>
              <a:rPr lang="en-US" dirty="0"/>
              <a:t> o </a:t>
            </a:r>
            <a:r>
              <a:rPr lang="en-US" dirty="0" err="1"/>
              <a:t>calculan</a:t>
            </a:r>
            <a:r>
              <a:rPr lang="en-US" dirty="0"/>
              <a:t> un valor. Para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 </a:t>
            </a:r>
            <a:r>
              <a:rPr lang="en-US" b="1" dirty="0" err="1"/>
              <a:t>función</a:t>
            </a:r>
            <a:r>
              <a:rPr lang="en-US" dirty="0"/>
              <a:t>,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definirla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del </a:t>
            </a:r>
            <a:r>
              <a:rPr lang="en-US" dirty="0" err="1"/>
              <a:t>ámbito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desea</a:t>
            </a:r>
            <a:r>
              <a:rPr lang="en-US" dirty="0"/>
              <a:t> </a:t>
            </a:r>
            <a:r>
              <a:rPr lang="en-US" dirty="0" err="1"/>
              <a:t>llamarla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Function name() {</a:t>
            </a:r>
          </a:p>
          <a:p>
            <a:pPr lvl="1"/>
            <a:r>
              <a:rPr lang="en-US" dirty="0"/>
              <a:t>//C</a:t>
            </a:r>
            <a:r>
              <a:rPr lang="es-ES" dirty="0" err="1"/>
              <a:t>ódigo</a:t>
            </a:r>
            <a:endParaRPr lang="en-US" dirty="0"/>
          </a:p>
          <a:p>
            <a:r>
              <a:rPr lang="en-US" dirty="0"/>
              <a:t>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015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E276-22A4-8C43-B001-A86BB820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parametros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8915-D7E7-F04D-A2ED-315C35C2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Son argumentos enviados a una función pueden ser obligatorios, opcionales o nulos, los argumentos van separados por coma.</a:t>
            </a:r>
          </a:p>
          <a:p>
            <a:pPr marL="457200" lvl="1" indent="0">
              <a:buNone/>
            </a:pPr>
            <a:r>
              <a:rPr lang="es-ES" dirty="0" err="1"/>
              <a:t>function</a:t>
            </a:r>
            <a:r>
              <a:rPr lang="es-ES" dirty="0"/>
              <a:t> opcional(val = ‘uno’, val2 = 2) {</a:t>
            </a:r>
          </a:p>
          <a:p>
            <a:pPr marL="914400" lvl="2" indent="0">
              <a:buNone/>
            </a:pPr>
            <a:r>
              <a:rPr lang="es-ES" dirty="0"/>
              <a:t>//Código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 err="1"/>
              <a:t>function</a:t>
            </a:r>
            <a:r>
              <a:rPr lang="es-ES" dirty="0"/>
              <a:t> obligatorio (val, val2) {</a:t>
            </a:r>
          </a:p>
          <a:p>
            <a:pPr marL="914400" lvl="2" indent="0">
              <a:buNone/>
            </a:pPr>
            <a:r>
              <a:rPr lang="es-ES" dirty="0"/>
              <a:t>//Código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() {</a:t>
            </a:r>
          </a:p>
          <a:p>
            <a:pPr marL="457200" lvl="1" indent="0">
              <a:buNone/>
            </a:pPr>
            <a:r>
              <a:rPr lang="es-ES" dirty="0"/>
              <a:t>	//Código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99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0714-33BC-AC49-9411-447004C3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return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4B28-78C6-7445-B727-D52A155F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En JavaScript todas las funciones retornan un valor, el valor por defecto es “</a:t>
            </a:r>
            <a:r>
              <a:rPr lang="es-ES_tradnl" dirty="0" err="1"/>
              <a:t>undefined</a:t>
            </a:r>
            <a:r>
              <a:rPr lang="es-ES_tradnl" dirty="0"/>
              <a:t>”, esto sucede si no definimos el valor a retornar.</a:t>
            </a:r>
          </a:p>
          <a:p>
            <a:endParaRPr lang="es-ES_tradnl" dirty="0"/>
          </a:p>
          <a:p>
            <a:pPr marL="457200" lvl="1" indent="0">
              <a:buNone/>
            </a:pPr>
            <a:r>
              <a:rPr lang="es-ES_tradnl" dirty="0" err="1"/>
              <a:t>Function</a:t>
            </a:r>
            <a:r>
              <a:rPr lang="es-ES_tradnl" dirty="0"/>
              <a:t> () {</a:t>
            </a:r>
          </a:p>
          <a:p>
            <a:pPr marL="914400" lvl="2" indent="0">
              <a:buNone/>
            </a:pPr>
            <a:r>
              <a:rPr lang="es-ES_tradnl" dirty="0" err="1"/>
              <a:t>Return</a:t>
            </a:r>
            <a:r>
              <a:rPr lang="es-ES_tradnl" dirty="0"/>
              <a:t> ‘</a:t>
            </a:r>
            <a:r>
              <a:rPr lang="es-ES_tradnl" dirty="0" err="1"/>
              <a:t>Hello</a:t>
            </a:r>
            <a:r>
              <a:rPr lang="es-ES_tradnl" dirty="0"/>
              <a:t> Word’;</a:t>
            </a:r>
          </a:p>
          <a:p>
            <a:pPr marL="457200" lvl="1" indent="0">
              <a:buNone/>
            </a:pPr>
            <a:r>
              <a:rPr lang="es-ES_tradnl" dirty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678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6CFC-8166-8E43-B2C2-A6C21305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tags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9AE6-4CA3-9C49-9EA2-8E9BECD2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Son un tipo de funciones que solo se utilizan para los temples literales.</a:t>
            </a:r>
          </a:p>
          <a:p>
            <a:pPr marL="457200" lvl="1" indent="0">
              <a:buNone/>
            </a:pPr>
            <a:r>
              <a:rPr lang="es-ES_tradnl" dirty="0" err="1"/>
              <a:t>Function</a:t>
            </a:r>
            <a:r>
              <a:rPr lang="es-ES_tradnl" dirty="0"/>
              <a:t> </a:t>
            </a:r>
            <a:r>
              <a:rPr lang="es-ES_tradnl" dirty="0" err="1"/>
              <a:t>tagsExample</a:t>
            </a:r>
            <a:r>
              <a:rPr lang="es-ES_tradnl" dirty="0"/>
              <a:t> () {</a:t>
            </a:r>
          </a:p>
          <a:p>
            <a:pPr marL="457200" lvl="1" indent="0">
              <a:buNone/>
            </a:pPr>
            <a:r>
              <a:rPr lang="es-ES_tradnl" dirty="0"/>
              <a:t>	// </a:t>
            </a:r>
            <a:r>
              <a:rPr lang="es-ES_tradnl" dirty="0" err="1"/>
              <a:t>Codigo</a:t>
            </a:r>
            <a:endParaRPr lang="es-ES_tradnl" dirty="0"/>
          </a:p>
          <a:p>
            <a:pPr marL="457200" lvl="1" indent="0">
              <a:buNone/>
            </a:pPr>
            <a:r>
              <a:rPr lang="es-ES_tradnl" dirty="0"/>
              <a:t>}</a:t>
            </a:r>
          </a:p>
          <a:p>
            <a:pPr marL="457200" lvl="1" indent="0">
              <a:buNone/>
            </a:pPr>
            <a:endParaRPr lang="es-ES_tradnl" dirty="0"/>
          </a:p>
          <a:p>
            <a:pPr marL="457200" lvl="1" indent="0">
              <a:buNone/>
            </a:pPr>
            <a:r>
              <a:rPr lang="es-ES_tradnl" dirty="0" err="1"/>
              <a:t>Console.log</a:t>
            </a:r>
            <a:r>
              <a:rPr lang="es-ES_tradnl" dirty="0"/>
              <a:t>(</a:t>
            </a:r>
            <a:r>
              <a:rPr lang="es-ES_tradnl" dirty="0" err="1"/>
              <a:t>tagsExample</a:t>
            </a:r>
            <a:r>
              <a:rPr lang="es-ES" dirty="0"/>
              <a:t>`Este es un texto de prueba`</a:t>
            </a:r>
            <a:r>
              <a:rPr lang="es-ES_tradnl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3199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B9E1-725D-264C-91A4-92DFCCE1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raw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F866-0E1B-FE43-8DEB-ED1DDEE18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/>
              <a:t>Es un </a:t>
            </a:r>
            <a:r>
              <a:rPr lang="es-ES_tradnl" dirty="0" err="1"/>
              <a:t>tag</a:t>
            </a:r>
            <a:r>
              <a:rPr lang="es-ES_tradnl" dirty="0"/>
              <a:t> utilizado para retorna el texto tal y como lo contiene el templete literal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 err="1"/>
              <a:t>Console.log</a:t>
            </a:r>
            <a:r>
              <a:rPr lang="es-ES_tradnl" dirty="0"/>
              <a:t>(</a:t>
            </a:r>
            <a:r>
              <a:rPr lang="es-ES_tradnl" dirty="0" err="1"/>
              <a:t>raw</a:t>
            </a:r>
            <a:r>
              <a:rPr lang="es-ES" dirty="0"/>
              <a:t>`Es un texto \n de prueba \\`</a:t>
            </a:r>
            <a:r>
              <a:rPr lang="es-ES_tradnl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6495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9BE5-5D8B-9643-BFE7-9787DB0E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Ejercicio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3921-4BDA-BD4D-8960-34F1DC33F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Hacer con un </a:t>
            </a:r>
            <a:r>
              <a:rPr lang="es-ES" dirty="0" err="1"/>
              <a:t>tag</a:t>
            </a:r>
            <a:r>
              <a:rPr lang="es-ES" dirty="0"/>
              <a:t> que valida si un templete literal es o no </a:t>
            </a:r>
            <a:r>
              <a:rPr lang="es-ES"/>
              <a:t>es capicúa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915614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</TotalTime>
  <Words>185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Javascript clase iIi</vt:lpstr>
      <vt:lpstr>función</vt:lpstr>
      <vt:lpstr>parametros</vt:lpstr>
      <vt:lpstr>return</vt:lpstr>
      <vt:lpstr>tags</vt:lpstr>
      <vt:lpstr>raw</vt:lpstr>
      <vt:lpstr>Ejercicio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clase ii</dc:title>
  <dc:creator>fernando jose torres bermudez</dc:creator>
  <cp:lastModifiedBy>fernando jose torres bermudez</cp:lastModifiedBy>
  <cp:revision>14</cp:revision>
  <dcterms:created xsi:type="dcterms:W3CDTF">2018-02-28T01:31:05Z</dcterms:created>
  <dcterms:modified xsi:type="dcterms:W3CDTF">2018-03-12T03:47:18Z</dcterms:modified>
</cp:coreProperties>
</file>