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6" r:id="rId6"/>
    <p:sldId id="270" r:id="rId7"/>
    <p:sldId id="268" r:id="rId8"/>
    <p:sldId id="275" r:id="rId9"/>
    <p:sldId id="274" r:id="rId10"/>
    <p:sldId id="266" r:id="rId11"/>
    <p:sldId id="265" r:id="rId12"/>
    <p:sldId id="264" r:id="rId13"/>
    <p:sldId id="269" r:id="rId14"/>
    <p:sldId id="271" r:id="rId15"/>
    <p:sldId id="26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orient="horz" pos="1697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979">
          <p15:clr>
            <a:srgbClr val="A4A3A4"/>
          </p15:clr>
        </p15:guide>
        <p15:guide id="6" pos="48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5972"/>
  </p:normalViewPr>
  <p:slideViewPr>
    <p:cSldViewPr snapToObjects="1">
      <p:cViewPr varScale="1">
        <p:scale>
          <a:sx n="146" d="100"/>
          <a:sy n="146" d="100"/>
        </p:scale>
        <p:origin x="1650" y="120"/>
      </p:cViewPr>
      <p:guideLst>
        <p:guide orient="horz" pos="1615"/>
        <p:guide orient="horz" pos="1882"/>
        <p:guide orient="horz" pos="1697"/>
        <p:guide pos="2880"/>
        <p:guide pos="5979"/>
        <p:guide pos="48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52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18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90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02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32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3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80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6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97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44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22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55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43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7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6688" y="2068560"/>
            <a:ext cx="1643282" cy="646331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algn="dist">
              <a:defRPr lang="ko-KR" altLang="en-US"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CIELO</a:t>
            </a:r>
            <a:endParaRPr lang="en-US" altLang="ko-K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548" y="1548783"/>
            <a:ext cx="1643282" cy="1200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endParaRPr lang="en-US" altLang="ko-KR" sz="360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dist">
              <a:defRPr lang="ko-KR" altLang="en-US"/>
            </a:pPr>
            <a:endParaRPr lang="en-US" altLang="ko-KR" sz="36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4655916"/>
            <a:ext cx="3204356" cy="4001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D아트체" panose="0202060302010102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조 오미래 김도헌 강주영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D아트체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221979" y="1646484"/>
            <a:ext cx="4932548" cy="1938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문의와 리뷰게시판은 회원도 작성가능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sz="2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관리자가 </a:t>
            </a: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답변을 달 수 있음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en-US" altLang="ko-KR" sz="2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Q&amp;A</a:t>
            </a:r>
            <a:r>
              <a:rPr lang="ko-KR" altLang="en-US" sz="2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게시판은 관리자만이 작성가능</a:t>
            </a:r>
            <a:endParaRPr lang="en-US" altLang="ko-KR" sz="2000" b="0" i="0" u="none" kern="1200" spc="-100" baseline="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endParaRPr lang="en-US" altLang="ko-KR" sz="2000" b="0" i="0" u="none" kern="1200" spc="-100" baseline="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sz="2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리뷰게시판만 사진</a:t>
            </a:r>
            <a:r>
              <a:rPr lang="ko-KR" altLang="en-US" sz="2000" b="0" i="0" u="none" kern="12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 등록 가능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1508" y="353627"/>
            <a:ext cx="826096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게시판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166" b="525"/>
          <a:stretch/>
        </p:blipFill>
        <p:spPr>
          <a:xfrm>
            <a:off x="1205974" y="592981"/>
            <a:ext cx="2673695" cy="40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52951" y="1259955"/>
            <a:ext cx="211917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-</a:t>
            </a: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4939" y="3095240"/>
            <a:ext cx="211917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-</a:t>
            </a:r>
          </a:p>
        </p:txBody>
      </p:sp>
      <p:sp>
        <p:nvSpPr>
          <p:cNvPr id="48" name="TextBox 22"/>
          <p:cNvSpPr txBox="1"/>
          <p:nvPr/>
        </p:nvSpPr>
        <p:spPr>
          <a:xfrm>
            <a:off x="2852951" y="2235506"/>
            <a:ext cx="211917" cy="2616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-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6158083" y="2387354"/>
            <a:ext cx="3094437" cy="101566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원하는 상품 상세페이지로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상품 개수</a:t>
            </a:r>
            <a:r>
              <a:rPr lang="en-US" altLang="ko-KR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, </a:t>
            </a:r>
            <a:r>
              <a:rPr lang="en-US" altLang="ko-KR" sz="2000" spc="-100" dirty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color</a:t>
            </a:r>
            <a:r>
              <a:rPr lang="en-US" altLang="ko-KR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, size </a:t>
            </a:r>
          </a:p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HyhwpEQ" panose="02030600000101010101" pitchFamily="18" charset="-127"/>
                <a:cs typeface="Od어게인블라썸" panose="02020603020101020101" pitchFamily="18" charset="-127"/>
              </a:rPr>
              <a:t>선택  가능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Od어게인블라썸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39485"/>
            <a:ext cx="1728192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상품 상세페이지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15" r="912" b="8300"/>
          <a:stretch/>
        </p:blipFill>
        <p:spPr>
          <a:xfrm>
            <a:off x="177539" y="1035554"/>
            <a:ext cx="597863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5729649" y="1902093"/>
            <a:ext cx="3248005" cy="1323439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상품의 개수 수정과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Od어게인블라썸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상품삭제가 가능하고</a:t>
            </a:r>
            <a:r>
              <a:rPr lang="en-US" altLang="ko-KR" sz="2000" spc="-100" dirty="0" smtClean="0">
                <a:solidFill>
                  <a:schemeClr val="bg1">
                    <a:lumMod val="3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Od어게인블라썸" panose="02020603020101020101" pitchFamily="18" charset="-127"/>
              </a:rPr>
              <a:t>,</a:t>
            </a:r>
          </a:p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담겨있는 상품의 주문금액과 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Od어게인블라썸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배송료를 볼 수 있습니다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Od어게인블라썸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60673"/>
            <a:ext cx="1116124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장바구니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71" r="1074" b="2805"/>
          <a:stretch/>
        </p:blipFill>
        <p:spPr>
          <a:xfrm>
            <a:off x="179512" y="1323827"/>
            <a:ext cx="5472609" cy="24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9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68410" y="4315429"/>
            <a:ext cx="2807179" cy="4001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관리자</a:t>
            </a:r>
            <a:r>
              <a:rPr lang="ko-KR" altLang="en-US" sz="2000" b="0" i="0" u="none" kern="12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</a:t>
            </a:r>
            <a:r>
              <a:rPr lang="ko-KR" altLang="en-US" sz="20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상품 등록  페이지</a:t>
            </a:r>
            <a:endParaRPr lang="en-US" altLang="ko-KR" sz="2000" spc="-100" dirty="0" smtClean="0">
              <a:solidFill>
                <a:schemeClr val="bg1">
                  <a:lumMod val="30000"/>
                </a:schemeClr>
              </a:solidFill>
              <a:latin typeface="Od어게인블라썸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353627"/>
            <a:ext cx="1476164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관리자 페이지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85" t="688" r="714" b="910"/>
          <a:stretch/>
        </p:blipFill>
        <p:spPr>
          <a:xfrm>
            <a:off x="2081957" y="760090"/>
            <a:ext cx="4980086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3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5999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750359" y="1945450"/>
            <a:ext cx="1643282" cy="8925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03</a:t>
            </a:r>
            <a:endParaRPr lang="ko-KR" altLang="en-US" sz="24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d어게인블라썸" panose="02020603020101020101" pitchFamily="18" charset="-127"/>
              </a:rPr>
              <a:t>시현</a:t>
            </a:r>
            <a:endParaRPr lang="ko-KR" altLang="en-US" sz="2800" b="1" dirty="0">
              <a:solidFill>
                <a:srgbClr val="3495B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06465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2344523" y="-2036890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359" y="2151317"/>
            <a:ext cx="1643282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6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THANKS</a:t>
            </a:r>
            <a:endParaRPr lang="ko-KR" altLang="en-US" sz="2600" b="1" dirty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58935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5232565" y="59754"/>
            <a:ext cx="7704964" cy="5143500"/>
          </a:xfrm>
          <a:prstGeom prst="parallelogram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681510" y="1296826"/>
            <a:ext cx="2189814" cy="5232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INDEX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/>
              <a:ea typeface="나눔고딕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7866" y="2388298"/>
            <a:ext cx="1696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400" b="0" i="0" u="none" kern="1200" spc="-100" baseline="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개발환경</a:t>
            </a:r>
            <a:endParaRPr lang="ko-KR" altLang="en-US" sz="2400" b="0" i="0" u="none" kern="1200" spc="-100" baseline="0" dirty="0">
              <a:solidFill>
                <a:srgbClr val="077DAD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3848" y="2844927"/>
            <a:ext cx="19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400" b="0" i="0" u="none" kern="1200" spc="-100" baseline="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sz="2400" b="0" i="0" u="none" kern="1200" spc="-100" baseline="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기능설명 </a:t>
            </a:r>
            <a:endParaRPr lang="ko-KR" altLang="en-US" sz="2400" b="0" i="0" u="none" kern="1200" spc="-100" baseline="0" dirty="0">
              <a:solidFill>
                <a:srgbClr val="077DAD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9830" y="3284982"/>
            <a:ext cx="1372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400" b="0" i="0" u="none" kern="1200" spc="-100" baseline="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sz="2400" spc="-100" dirty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시</a:t>
            </a:r>
            <a:r>
              <a:rPr lang="ko-KR" altLang="en-US" sz="2400" spc="-10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현</a:t>
            </a:r>
            <a:r>
              <a:rPr lang="ko-KR" altLang="en-US" sz="2400" b="0" i="0" u="none" kern="1200" spc="-100" baseline="0" dirty="0" smtClean="0">
                <a:solidFill>
                  <a:srgbClr val="077DAD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endParaRPr lang="ko-KR" altLang="en-US" sz="2400" b="0" i="0" u="none" kern="1200" spc="-100" baseline="0" dirty="0">
              <a:solidFill>
                <a:srgbClr val="077DAD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88640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753897" y="2067072"/>
            <a:ext cx="1941006" cy="9541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solidFill>
                  <a:srgbClr val="3495BB"/>
                </a:solidFill>
                <a:latin typeface="나눔고딕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01</a:t>
            </a:r>
          </a:p>
          <a:p>
            <a:pPr algn="ctr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d어게인블라썸" panose="02020603020101020101" pitchFamily="18" charset="-127"/>
              </a:rPr>
              <a:t>개 발 환 경</a:t>
            </a:r>
            <a:endParaRPr lang="ko-KR" altLang="en-US" sz="2800" b="1" dirty="0">
              <a:solidFill>
                <a:srgbClr val="3495B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6274" y="15720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413658" y="4873310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17349"/>
            <a:ext cx="8208404" cy="42929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413658" y="4873310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7" y="-190493"/>
            <a:ext cx="7037612" cy="55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630732" y="1311610"/>
            <a:ext cx="5941466" cy="2839025"/>
            <a:chOff x="1618866" y="1496921"/>
            <a:chExt cx="5941466" cy="28390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813" y="3471850"/>
              <a:ext cx="431319" cy="4313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2160" y="2679762"/>
              <a:ext cx="432854" cy="42675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8866" y="3441137"/>
              <a:ext cx="432854" cy="4267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76" y="3909189"/>
              <a:ext cx="432854" cy="42675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4930" y="2361017"/>
              <a:ext cx="432854" cy="42675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4068" y="1496921"/>
              <a:ext cx="432854" cy="42675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478" y="3255826"/>
              <a:ext cx="432854" cy="42675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073" y="2641260"/>
              <a:ext cx="362971" cy="32653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62247"/>
              <a:ext cx="5401524" cy="2024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54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5999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657116" y="1945450"/>
            <a:ext cx="1829767" cy="8925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02</a:t>
            </a:r>
            <a:endParaRPr lang="ko-KR" altLang="en-US" sz="24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d어게인블라썸" panose="02020603020101020101" pitchFamily="18" charset="-127"/>
              </a:rPr>
              <a:t>기 능 설명</a:t>
            </a:r>
            <a:endParaRPr lang="ko-KR" altLang="en-US" sz="2800" b="1" dirty="0">
              <a:solidFill>
                <a:srgbClr val="3495B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4410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413658" y="4873310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95713" y="478463"/>
            <a:ext cx="1888154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회원정보 변경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5340807" y="3873789"/>
            <a:ext cx="2597966" cy="5847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로그인 후 마이페이지에서</a:t>
            </a:r>
            <a:endParaRPr lang="en-US" altLang="ko-KR" sz="1600" spc="-100" dirty="0" smtClean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16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회원정보 보기 및 </a:t>
            </a: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변경</a:t>
            </a:r>
            <a:r>
              <a:rPr lang="ko-KR" altLang="en-US" sz="16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가능</a:t>
            </a:r>
            <a:endParaRPr lang="ko-KR" altLang="en-US" sz="1600" b="0" i="0" u="none" kern="1200" spc="-100" baseline="0" dirty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1" r="738"/>
          <a:stretch/>
        </p:blipFill>
        <p:spPr>
          <a:xfrm>
            <a:off x="5695713" y="876432"/>
            <a:ext cx="1874213" cy="29291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242" y="475470"/>
            <a:ext cx="1038534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61"/>
          <a:stretch/>
        </p:blipFill>
        <p:spPr>
          <a:xfrm>
            <a:off x="1511660" y="884226"/>
            <a:ext cx="1825900" cy="27851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83371" y="3873788"/>
            <a:ext cx="2292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회원정보를 입력하면</a:t>
            </a:r>
            <a:endParaRPr lang="en-US" altLang="ko-KR" sz="1600" spc="-100" dirty="0" smtClean="0">
              <a:solidFill>
                <a:schemeClr val="bg1">
                  <a:lumMod val="30000"/>
                </a:schemeClr>
              </a:solidFill>
              <a:latin typeface="Od어게인블라썸" panose="0202060302010102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 회원가입 가능</a:t>
            </a:r>
            <a:endParaRPr lang="ko-KR" altLang="en-US" sz="1600" spc="-100" dirty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15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11660" y="469000"/>
            <a:ext cx="936117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로그인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413658" y="4873310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5433" y="3480002"/>
            <a:ext cx="2359370" cy="5847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비회원으로 장바구니 또는 </a:t>
            </a:r>
            <a:endParaRPr lang="en-US" altLang="ko-KR" sz="1600" spc="-100" dirty="0" smtClean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마이페이지</a:t>
            </a:r>
            <a:r>
              <a:rPr lang="en-US" altLang="ko-KR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</a:t>
            </a: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클릭시</a:t>
            </a:r>
            <a:endParaRPr lang="ko-KR" altLang="en-US" b="0" i="0" u="none" kern="1200" spc="-100" baseline="0" dirty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07" y="879562"/>
            <a:ext cx="1823357" cy="2057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24" y="876979"/>
            <a:ext cx="1833988" cy="2317081"/>
          </a:xfrm>
          <a:prstGeom prst="rect">
            <a:avLst/>
          </a:prstGeom>
        </p:spPr>
      </p:pic>
      <p:sp>
        <p:nvSpPr>
          <p:cNvPr id="18" name="TextBox 22"/>
          <p:cNvSpPr txBox="1"/>
          <p:nvPr/>
        </p:nvSpPr>
        <p:spPr>
          <a:xfrm>
            <a:off x="1274892" y="3480002"/>
            <a:ext cx="2322585" cy="5847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아이디와 </a:t>
            </a:r>
            <a:r>
              <a:rPr lang="en-US" altLang="ko-KR" sz="1600" spc="-100" dirty="0" smtClean="0">
                <a:solidFill>
                  <a:schemeClr val="bg1">
                    <a:lumMod val="30000"/>
                  </a:schemeClr>
                </a:solidFill>
                <a:latin typeface="Od어게인블라썸" panose="0202060302010102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 </a:t>
            </a: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비밀번호를</a:t>
            </a:r>
            <a:endParaRPr lang="en-US" altLang="ko-KR" sz="1600" spc="-100" dirty="0" smtClean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  <a:p>
            <a:pPr algn="ctr">
              <a:defRPr lang="ko-KR" altLang="en-US"/>
            </a:pPr>
            <a:r>
              <a:rPr lang="ko-KR" altLang="en-US" sz="1600" spc="-100" dirty="0" smtClean="0">
                <a:solidFill>
                  <a:schemeClr val="bg1">
                    <a:lumMod val="30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입력하면  로그인  가능</a:t>
            </a:r>
            <a:endParaRPr lang="ko-KR" altLang="en-US" sz="1600" b="0" i="0" u="none" kern="1200" spc="-100" baseline="0" dirty="0">
              <a:solidFill>
                <a:schemeClr val="bg1">
                  <a:lumMod val="30000"/>
                </a:schemeClr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8140" y="487204"/>
            <a:ext cx="1833972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  <a:cs typeface="Od어게인블라썸" panose="02020603020101020101" pitchFamily="18" charset="-127"/>
              </a:rPr>
              <a:t>로그인 후 이용</a:t>
            </a:r>
            <a:endParaRPr lang="ko-KR" altLang="en-US" sz="1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  <a:cs typeface="Od어게인블라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99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122</Words>
  <Application>Microsoft Office PowerPoint</Application>
  <PresentationFormat>화면 슬라이드 쇼(16:9)</PresentationFormat>
  <Paragraphs>59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HyhwpEQ</vt:lpstr>
      <vt:lpstr>HY헤드라인M</vt:lpstr>
      <vt:lpstr>MD아트체</vt:lpstr>
      <vt:lpstr>Od어게인블라썸</vt:lpstr>
      <vt:lpstr>나눔고딕</vt:lpstr>
      <vt:lpstr>나눔고딕 ExtraBold</vt:lpstr>
      <vt:lpstr>나눔명조</vt:lpstr>
      <vt:lpstr>함초롬돋움</vt:lpstr>
      <vt:lpstr>Arial</vt:lpstr>
      <vt:lpstr>Microsoft Yi Baiti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미래</dc:creator>
  <cp:lastModifiedBy>Kim Do-heon</cp:lastModifiedBy>
  <cp:revision>199</cp:revision>
  <dcterms:created xsi:type="dcterms:W3CDTF">2015-11-08T11:49:12Z</dcterms:created>
  <dcterms:modified xsi:type="dcterms:W3CDTF">2018-08-08T00:20:00Z</dcterms:modified>
</cp:coreProperties>
</file>