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a841c0a4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a841c0a4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a841c0a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a841c0a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a841c0a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a841c0a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a841c0a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a841c0a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3e463d8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a3e463d8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a3e463d8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a3e463d8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a841c0a4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a841c0a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a841c0a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a841c0a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a841c0a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a841c0a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a841c0a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a841c0a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a841c0a4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a841c0a4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a841c0a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a841c0a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arkivist/csci_622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397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</a:t>
            </a:r>
            <a:r>
              <a:rPr lang="en"/>
              <a:t> </a:t>
            </a:r>
            <a:r>
              <a:rPr lang="en"/>
              <a:t>Do List Application with Swift &amp; iOS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Paul Kelly, Jonathan Schild 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CSCI 6221 - Summer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View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Displays user information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Fetches data from Firestore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Log out functionality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550">
                <a:solidFill>
                  <a:srgbClr val="FFFFFF"/>
                </a:solidFill>
              </a:rPr>
              <a:t>User struct:</a:t>
            </a:r>
            <a:endParaRPr sz="2550">
              <a:solidFill>
                <a:srgbClr val="FFFFFF"/>
              </a:solidFill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550">
                <a:solidFill>
                  <a:srgbClr val="FFFFFF"/>
                </a:solidFill>
              </a:rPr>
              <a:t>ID</a:t>
            </a:r>
            <a:endParaRPr sz="2550">
              <a:solidFill>
                <a:srgbClr val="FFFFFF"/>
              </a:solidFill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550">
                <a:solidFill>
                  <a:srgbClr val="FFFFFF"/>
                </a:solidFill>
              </a:rPr>
              <a:t>Name</a:t>
            </a:r>
            <a:endParaRPr sz="2550">
              <a:solidFill>
                <a:srgbClr val="FFFFFF"/>
              </a:solidFill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550">
                <a:solidFill>
                  <a:srgbClr val="FFFFFF"/>
                </a:solidFill>
              </a:rPr>
              <a:t>Email</a:t>
            </a:r>
            <a:endParaRPr sz="2550">
              <a:solidFill>
                <a:srgbClr val="FFFFFF"/>
              </a:solidFill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550">
                <a:solidFill>
                  <a:srgbClr val="FFFFFF"/>
                </a:solidFill>
              </a:rPr>
              <a:t> Joined date</a:t>
            </a:r>
            <a:endParaRPr sz="2550">
              <a:solidFill>
                <a:srgbClr val="FFFFFF"/>
              </a:solidFill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550">
                <a:solidFill>
                  <a:srgbClr val="FFFFFF"/>
                </a:solidFill>
              </a:rPr>
              <a:t>ToDoListItem struct: </a:t>
            </a:r>
            <a:endParaRPr sz="2550">
              <a:solidFill>
                <a:srgbClr val="FFFFFF"/>
              </a:solidFill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550">
                <a:solidFill>
                  <a:srgbClr val="FFFFFF"/>
                </a:solidFill>
              </a:rPr>
              <a:t>ID</a:t>
            </a:r>
            <a:endParaRPr sz="2550">
              <a:solidFill>
                <a:srgbClr val="FFFFFF"/>
              </a:solidFill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550">
                <a:solidFill>
                  <a:srgbClr val="FFFFFF"/>
                </a:solidFill>
              </a:rPr>
              <a:t>Title</a:t>
            </a:r>
            <a:endParaRPr sz="2550">
              <a:solidFill>
                <a:srgbClr val="FFFFFF"/>
              </a:solidFill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550">
                <a:solidFill>
                  <a:srgbClr val="FFFFFF"/>
                </a:solidFill>
              </a:rPr>
              <a:t>dueDate</a:t>
            </a:r>
            <a:endParaRPr sz="2550">
              <a:solidFill>
                <a:srgbClr val="FFFFFF"/>
              </a:solidFill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550">
                <a:solidFill>
                  <a:srgbClr val="FFFFFF"/>
                </a:solidFill>
              </a:rPr>
              <a:t>createdDate</a:t>
            </a:r>
            <a:endParaRPr sz="2550">
              <a:solidFill>
                <a:srgbClr val="FFFFFF"/>
              </a:solidFill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550">
                <a:solidFill>
                  <a:srgbClr val="FFFFFF"/>
                </a:solidFill>
              </a:rPr>
              <a:t>isDone</a:t>
            </a:r>
            <a:endParaRPr sz="25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150" y="1614987"/>
            <a:ext cx="3547251" cy="1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ctrTitle"/>
          </p:nvPr>
        </p:nvSpPr>
        <p:spPr>
          <a:xfrm>
            <a:off x="3537150" y="1578400"/>
            <a:ext cx="5397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Thank you!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https://github.com/darkivist/csci_6221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</p:txBody>
      </p:sp>
      <p:sp>
        <p:nvSpPr>
          <p:cNvPr id="207" name="Google Shape;207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ctrTitle"/>
          </p:nvPr>
        </p:nvSpPr>
        <p:spPr>
          <a:xfrm>
            <a:off x="3537150" y="1578400"/>
            <a:ext cx="5397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Built with SwiftUI and Firebase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Features: 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User authentication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Create/read/update/delete tasks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Map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88" y="1460250"/>
            <a:ext cx="7631433" cy="33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MVVM Architecture (Model-View-ViewModel)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Views, ViewModels, and Models for each component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Firebase for backend (Authentication and Firestore)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850" y="2815275"/>
            <a:ext cx="5408550" cy="18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Login and Registration screens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Firebase Authentication for user management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Persistence of login state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975" y="3051550"/>
            <a:ext cx="4971426" cy="11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View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Tab-based interface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To-Do List tab and Profile tab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View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Displays user's tasks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Real-time updates using Firestore query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Swipe-to-delete functionality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113" y="2236250"/>
            <a:ext cx="3428926" cy="276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Item</a:t>
            </a:r>
            <a:r>
              <a:rPr lang="en"/>
              <a:t> View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Modal presentation for adding new tasks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Title and due date input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Basic input validation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875" y="1960529"/>
            <a:ext cx="3114526" cy="308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Interaction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Marking tasks as complete/incomplete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Updates Firestore in real-time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UI reflects task status instantly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800" y="2357075"/>
            <a:ext cx="3959499" cy="23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