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47AE7-FF95-41EB-8D80-8F876884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0379A-86FB-4AC1-B174-31B05BAC5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C8FC-D3F3-478B-9688-E9229EC8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F227C-E7E1-4EAD-9372-E9DE2413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FF90A-5429-4BA6-AA53-3254DF0B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CBBA3-D9EE-45D1-B106-DA0D5583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61F66-178A-43B9-9DEA-312CB0A6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CEAB-E077-46D0-8922-33A585B0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BE9F1-74E5-464B-9F1E-A9A12B16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8C05-0351-478F-87C0-023F0CD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0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65FDE-1C92-4059-8A15-6CC555E6F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BEC5C-FD07-4643-8FD8-FFADA61FC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66DE-B691-49C3-A966-A3D40ADE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2E1E4-6B96-462B-A5BB-3CE9345F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A5DE-F91D-42D8-AD57-86B60C7A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5EB4C-B120-468F-B08A-4944996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1713B-A7AC-4835-8ED9-CA274105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51A08-4647-4DCF-A671-579A7357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48F15-F78B-46A6-9C98-9DDCCAB8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08618-596D-477F-B507-9E3D9310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88D9-FA67-47AB-A45E-F453E892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AF384-F81D-4109-AE87-B2EF9007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0016-3260-4031-8578-014F7053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10749-727D-4B68-A34A-F8F34B4F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95C98-2FBA-4D6F-BF7A-15E3275E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67B8-EFC0-42BB-8C49-03084202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EEDD8-275A-4E9E-A7EA-848CE84F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1250D-F23E-4304-B317-8554B7C0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AC11C-B866-4092-ADB8-D1B73E83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DF91F-4169-4229-B1A6-DBB8FA27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A24CF-FDC4-461E-B1A1-0CB488ED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D00BE-F9EA-4A3B-852A-249B8603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48E69-CA11-4C97-B0E0-D777D33A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D66F6-5063-479C-A108-501AD9C01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6BB169-A9DB-4D65-93FC-F0D3E268F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DBF7B-4051-4C08-9C23-4209665B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E9CED-B116-48CB-82EF-C2A8E3B9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F7040A-2404-4A00-A61C-026D3207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CFAE37-EDFA-4880-BB71-341103B3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1CD3-4559-4FAB-988D-0CEEA691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1B47C-7F4A-44AC-ACB1-0D5FD431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1A6B5-F518-4F13-ADF4-58E5F47C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1182D-1999-4A55-AA11-69A32A2D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0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3D31D-09A5-494C-9146-EA95C30C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E30349-A72E-47AC-B089-0CD5F7C7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D64F7-D7CD-42C9-AF7B-025F0CE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8CCF-2763-4C0C-8E76-8D4BD548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2500C-8C70-4476-B504-7D98258D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9F9BC-E416-48D3-BAC9-973C43CD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83154-39F1-4DBB-91A0-8A4C68FC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6DD00-69D8-4916-A015-00CC6907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2BFE2-8A39-4CD8-A64D-C45DF0F5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2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2A607-BAEE-4979-B183-9C8304DC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1150E-DE84-4B1C-92DE-862C0898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EFB9D-B5C4-4EED-9128-DA89A2CB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0A050-178E-4C6D-A853-ED4EAA4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CEAF7-90FA-4FC0-8B31-4618B36D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A8B8C4-E308-4AD4-8EBE-E9BFCF1E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5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839C83-8F1C-4C1D-A3B7-584DD8D6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4FB5C-0CCD-4212-997A-660B1EDF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8B981-6AD1-4220-A41F-6B3E4B78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15D3-5FD5-4E29-9C7D-7D7E256233F9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5CEC7-DF77-44AB-B153-45C897EAD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B9387-36F2-4ECB-A7B9-A38ACC3CE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3897-C13C-453B-808B-9160A44B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C4349-7FC2-4342-BB97-66E2F3E978B1}"/>
              </a:ext>
            </a:extLst>
          </p:cNvPr>
          <p:cNvSpPr/>
          <p:nvPr/>
        </p:nvSpPr>
        <p:spPr>
          <a:xfrm>
            <a:off x="6647290" y="0"/>
            <a:ext cx="55447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162A3-3751-49B3-BE69-04E2D87F2C6B}"/>
              </a:ext>
            </a:extLst>
          </p:cNvPr>
          <p:cNvSpPr txBox="1"/>
          <p:nvPr/>
        </p:nvSpPr>
        <p:spPr>
          <a:xfrm>
            <a:off x="341907" y="151075"/>
            <a:ext cx="1117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0000"/>
                </a:solidFill>
                <a:latin typeface="Chiller" panose="04020404031007020602" pitchFamily="82" charset="0"/>
              </a:rPr>
              <a:t>PSICALYPSE</a:t>
            </a:r>
            <a:endParaRPr lang="ko-KR" altLang="en-US" sz="88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0CFB8-C294-423D-AF28-5879F7D2E561}"/>
              </a:ext>
            </a:extLst>
          </p:cNvPr>
          <p:cNvSpPr txBox="1"/>
          <p:nvPr/>
        </p:nvSpPr>
        <p:spPr>
          <a:xfrm>
            <a:off x="341907" y="1274459"/>
            <a:ext cx="69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Chiller" panose="04020404031007020602" pitchFamily="82" charset="0"/>
              </a:rPr>
              <a:t>Escape from laboratory</a:t>
            </a:r>
            <a:endParaRPr lang="ko-KR" altLang="en-US" sz="36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5122D6-0706-453C-9275-F7975158CA32}"/>
              </a:ext>
            </a:extLst>
          </p:cNvPr>
          <p:cNvSpPr txBox="1"/>
          <p:nvPr/>
        </p:nvSpPr>
        <p:spPr>
          <a:xfrm>
            <a:off x="7464949" y="3836052"/>
            <a:ext cx="4126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programing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201411256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장창영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&amp; texture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201711149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이선경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3E741-CB14-4E1C-9D35-4CF87617166B}"/>
              </a:ext>
            </a:extLst>
          </p:cNvPr>
          <p:cNvSpPr txBox="1"/>
          <p:nvPr/>
        </p:nvSpPr>
        <p:spPr>
          <a:xfrm>
            <a:off x="3474720" y="6142420"/>
            <a:ext cx="4905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/>
                </a:solidFill>
                <a:latin typeface="Chiller" panose="04020404031007020602" pitchFamily="82" charset="0"/>
              </a:rPr>
              <a:t>…… IF</a:t>
            </a:r>
            <a:r>
              <a:rPr lang="ko-KR" altLang="en-US" sz="3200" dirty="0">
                <a:solidFill>
                  <a:schemeClr val="bg2"/>
                </a:solidFill>
                <a:latin typeface="Chiller" panose="04020404031007020602" pitchFamily="82" charset="0"/>
              </a:rPr>
              <a:t> </a:t>
            </a:r>
            <a:r>
              <a:rPr lang="en-US" altLang="ko-KR" sz="3200" dirty="0">
                <a:solidFill>
                  <a:schemeClr val="bg2"/>
                </a:solidFill>
                <a:latin typeface="Chiller" panose="04020404031007020602" pitchFamily="82" charset="0"/>
              </a:rPr>
              <a:t>YOU</a:t>
            </a:r>
            <a:r>
              <a:rPr lang="ko-KR" altLang="en-US" sz="3200" dirty="0">
                <a:solidFill>
                  <a:schemeClr val="bg2"/>
                </a:solidFill>
                <a:latin typeface="Chiller" panose="04020404031007020602" pitchFamily="82" charset="0"/>
              </a:rPr>
              <a:t> </a:t>
            </a:r>
            <a:r>
              <a:rPr lang="en-US" altLang="ko-KR" sz="3200" dirty="0">
                <a:solidFill>
                  <a:schemeClr val="bg2"/>
                </a:solidFill>
                <a:latin typeface="Chiller" panose="04020404031007020602" pitchFamily="82" charset="0"/>
              </a:rPr>
              <a:t>CAN</a:t>
            </a:r>
            <a:endParaRPr lang="ko-KR" altLang="en-US" sz="3200" dirty="0">
              <a:solidFill>
                <a:schemeClr val="bg2"/>
              </a:solidFill>
              <a:latin typeface="Chiller" panose="040204040310070206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8E983-19D6-49C6-8BB2-A542D352C8CD}"/>
              </a:ext>
            </a:extLst>
          </p:cNvPr>
          <p:cNvSpPr txBox="1"/>
          <p:nvPr/>
        </p:nvSpPr>
        <p:spPr>
          <a:xfrm>
            <a:off x="7081961" y="2150320"/>
            <a:ext cx="4675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소개</a:t>
            </a:r>
            <a:endParaRPr lang="en-US" altLang="ko-KR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</a:p>
          <a:p>
            <a:pPr algn="ctr"/>
            <a:r>
              <a:rPr lang="ko-KR" altLang="en-US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시연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8F9D4-BA08-4988-B80B-82779FF95679}"/>
              </a:ext>
            </a:extLst>
          </p:cNvPr>
          <p:cNvSpPr txBox="1"/>
          <p:nvPr/>
        </p:nvSpPr>
        <p:spPr>
          <a:xfrm>
            <a:off x="7972508" y="1800776"/>
            <a:ext cx="45269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    ]</a:t>
            </a:r>
            <a:endParaRPr lang="ko-KR" altLang="en-US" sz="1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AA2F7-74D5-4461-A0AF-A5318792AA3D}"/>
              </a:ext>
            </a:extLst>
          </p:cNvPr>
          <p:cNvSpPr/>
          <p:nvPr/>
        </p:nvSpPr>
        <p:spPr>
          <a:xfrm>
            <a:off x="8179240" y="3662824"/>
            <a:ext cx="2480807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5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C4A88-FDBB-489F-ADFB-ECBDFE24F812}"/>
              </a:ext>
            </a:extLst>
          </p:cNvPr>
          <p:cNvSpPr txBox="1"/>
          <p:nvPr/>
        </p:nvSpPr>
        <p:spPr>
          <a:xfrm>
            <a:off x="3077155" y="153423"/>
            <a:ext cx="52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[     ]</a:t>
            </a:r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654E3-7137-4C8A-8B78-314A0581FA15}"/>
              </a:ext>
            </a:extLst>
          </p:cNvPr>
          <p:cNvSpPr txBox="1"/>
          <p:nvPr/>
        </p:nvSpPr>
        <p:spPr>
          <a:xfrm>
            <a:off x="3260036" y="438634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C5589-503B-4243-9FB6-E0A3E8B3CF3B}"/>
              </a:ext>
            </a:extLst>
          </p:cNvPr>
          <p:cNvSpPr/>
          <p:nvPr/>
        </p:nvSpPr>
        <p:spPr>
          <a:xfrm>
            <a:off x="-7952" y="0"/>
            <a:ext cx="290222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496D-0D39-4A58-85F7-47E9D284AEDB}"/>
              </a:ext>
            </a:extLst>
          </p:cNvPr>
          <p:cNvSpPr txBox="1"/>
          <p:nvPr/>
        </p:nvSpPr>
        <p:spPr>
          <a:xfrm>
            <a:off x="246491" y="291923"/>
            <a:ext cx="334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INDEX -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850A2-FFB5-425D-989E-18DC94FBE090}"/>
              </a:ext>
            </a:extLst>
          </p:cNvPr>
          <p:cNvSpPr txBox="1"/>
          <p:nvPr/>
        </p:nvSpPr>
        <p:spPr>
          <a:xfrm>
            <a:off x="516832" y="4523927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시연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112C9-D14A-4DC0-A329-823688AE20D1}"/>
              </a:ext>
            </a:extLst>
          </p:cNvPr>
          <p:cNvSpPr txBox="1"/>
          <p:nvPr/>
        </p:nvSpPr>
        <p:spPr>
          <a:xfrm>
            <a:off x="516833" y="3210706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  토  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70EA2-5CB5-47B7-91AE-E77CDEA70F7A}"/>
              </a:ext>
            </a:extLst>
          </p:cNvPr>
          <p:cNvSpPr txBox="1"/>
          <p:nvPr/>
        </p:nvSpPr>
        <p:spPr>
          <a:xfrm>
            <a:off x="516833" y="1897485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B3B77-F16C-47AB-A13E-5D2E8999A261}"/>
              </a:ext>
            </a:extLst>
          </p:cNvPr>
          <p:cNvSpPr txBox="1"/>
          <p:nvPr/>
        </p:nvSpPr>
        <p:spPr>
          <a:xfrm>
            <a:off x="3593991" y="1612814"/>
            <a:ext cx="664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장르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D233-4E48-4DA6-8908-736510FF7FED}"/>
              </a:ext>
            </a:extLst>
          </p:cNvPr>
          <p:cNvSpPr txBox="1"/>
          <p:nvPr/>
        </p:nvSpPr>
        <p:spPr>
          <a:xfrm>
            <a:off x="3991556" y="2138596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탈출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정해진 만큼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FPS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요소를 가진 탈출 공포 게임으로 정함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CAF49-2D06-4712-B6B8-3E435BAC7C33}"/>
              </a:ext>
            </a:extLst>
          </p:cNvPr>
          <p:cNvSpPr txBox="1"/>
          <p:nvPr/>
        </p:nvSpPr>
        <p:spPr>
          <a:xfrm>
            <a:off x="3601938" y="3151819"/>
            <a:ext cx="197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A8692-2CB2-4A3C-9E6D-DAA7ECCFC4F2}"/>
              </a:ext>
            </a:extLst>
          </p:cNvPr>
          <p:cNvSpPr txBox="1"/>
          <p:nvPr/>
        </p:nvSpPr>
        <p:spPr>
          <a:xfrm>
            <a:off x="3991556" y="3831429"/>
            <a:ext cx="603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인칭 시점으로 뛰어오는 적들을 실감나게 느낄 수 있다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좀비와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SF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조합으로 신선함을 느낄 수 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1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3844A31-0399-41FB-815C-9403D982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5000"/>
                    </a14:imgEffect>
                    <a14:imgEffect>
                      <a14:brightnessContrast bright="-79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74" y="0"/>
            <a:ext cx="9297726" cy="6881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C4A88-FDBB-489F-ADFB-ECBDFE24F812}"/>
              </a:ext>
            </a:extLst>
          </p:cNvPr>
          <p:cNvSpPr txBox="1"/>
          <p:nvPr/>
        </p:nvSpPr>
        <p:spPr>
          <a:xfrm>
            <a:off x="3077155" y="153423"/>
            <a:ext cx="52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[     ]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654E3-7137-4C8A-8B78-314A0581FA15}"/>
              </a:ext>
            </a:extLst>
          </p:cNvPr>
          <p:cNvSpPr txBox="1"/>
          <p:nvPr/>
        </p:nvSpPr>
        <p:spPr>
          <a:xfrm>
            <a:off x="3260036" y="438634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  토  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C5589-503B-4243-9FB6-E0A3E8B3CF3B}"/>
              </a:ext>
            </a:extLst>
          </p:cNvPr>
          <p:cNvSpPr/>
          <p:nvPr/>
        </p:nvSpPr>
        <p:spPr>
          <a:xfrm>
            <a:off x="-7952" y="0"/>
            <a:ext cx="290222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496D-0D39-4A58-85F7-47E9D284AEDB}"/>
              </a:ext>
            </a:extLst>
          </p:cNvPr>
          <p:cNvSpPr txBox="1"/>
          <p:nvPr/>
        </p:nvSpPr>
        <p:spPr>
          <a:xfrm>
            <a:off x="246491" y="291923"/>
            <a:ext cx="334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INDEX -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850A2-FFB5-425D-989E-18DC94FBE090}"/>
              </a:ext>
            </a:extLst>
          </p:cNvPr>
          <p:cNvSpPr txBox="1"/>
          <p:nvPr/>
        </p:nvSpPr>
        <p:spPr>
          <a:xfrm>
            <a:off x="516832" y="4523927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시연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112C9-D14A-4DC0-A329-823688AE20D1}"/>
              </a:ext>
            </a:extLst>
          </p:cNvPr>
          <p:cNvSpPr txBox="1"/>
          <p:nvPr/>
        </p:nvSpPr>
        <p:spPr>
          <a:xfrm>
            <a:off x="516833" y="3210706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  토  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70EA2-5CB5-47B7-91AE-E77CDEA70F7A}"/>
              </a:ext>
            </a:extLst>
          </p:cNvPr>
          <p:cNvSpPr txBox="1"/>
          <p:nvPr/>
        </p:nvSpPr>
        <p:spPr>
          <a:xfrm>
            <a:off x="516833" y="1897485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9FF31-34F9-4158-8259-CD59CC88CC6E}"/>
              </a:ext>
            </a:extLst>
          </p:cNvPr>
          <p:cNvSpPr txBox="1"/>
          <p:nvPr/>
        </p:nvSpPr>
        <p:spPr>
          <a:xfrm>
            <a:off x="3331597" y="1259175"/>
            <a:ext cx="8237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GAMEJAM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연구소에서는 인간을 </a:t>
            </a:r>
            <a:r>
              <a:rPr lang="ko-KR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전투병기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강화하기 위한 실험을 강행하고 있었다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그러나 실험은 순조롭게 진행되지 못하고 번번이 실패에 이르렀다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강화에 실패한 사람들은 좀비가 되어 실험관에 갇혀버리게 된다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실험관만 점점 늘려가던 중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주인공</a:t>
            </a: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플레이어</a:t>
            </a:r>
            <a:r>
              <a:rPr lang="en-US" altLang="ko-KR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피실험자로서 지원하게 된다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 수 없는 시간이 지난 후 주인공이 어둠속에서 깨어난다</a:t>
            </a:r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24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E5102-E0C2-49F3-B4FB-A4FAE8812C84}"/>
              </a:ext>
            </a:extLst>
          </p:cNvPr>
          <p:cNvSpPr txBox="1"/>
          <p:nvPr/>
        </p:nvSpPr>
        <p:spPr>
          <a:xfrm>
            <a:off x="3436288" y="5150033"/>
            <a:ext cx="821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glow rad="139700">
                    <a:srgbClr val="FF0000">
                      <a:alpha val="23000"/>
                    </a:srgbClr>
                  </a:glo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함초롬바탕" panose="02030604000101010101" pitchFamily="18" charset="-127"/>
              </a:rPr>
              <a:t>과연 주인공이 연구소에서 탈출 할 수 있을 것인가</a:t>
            </a:r>
            <a:r>
              <a:rPr lang="en-US" altLang="ko-KR" sz="2400" b="1" dirty="0">
                <a:solidFill>
                  <a:srgbClr val="FF0000"/>
                </a:solidFill>
                <a:effectLst>
                  <a:glow rad="139700">
                    <a:srgbClr val="FF0000">
                      <a:alpha val="23000"/>
                    </a:srgbClr>
                  </a:glow>
                </a:effectLst>
                <a:latin typeface="궁서체" panose="02030609000101010101" pitchFamily="17" charset="-127"/>
                <a:ea typeface="궁서체" panose="02030609000101010101" pitchFamily="17" charset="-127"/>
                <a:cs typeface="함초롬바탕" panose="02030604000101010101" pitchFamily="18" charset="-127"/>
              </a:rPr>
              <a:t>? </a:t>
            </a:r>
            <a:endParaRPr lang="ko-KR" altLang="en-US" sz="2400" b="1" dirty="0">
              <a:solidFill>
                <a:srgbClr val="FF0000"/>
              </a:solidFill>
              <a:effectLst>
                <a:glow rad="139700">
                  <a:srgbClr val="FF0000">
                    <a:alpha val="23000"/>
                  </a:srgbClr>
                </a:glow>
              </a:effectLst>
              <a:latin typeface="궁서체" panose="02030609000101010101" pitchFamily="17" charset="-127"/>
              <a:ea typeface="궁서체" panose="02030609000101010101" pitchFamily="17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8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57C5589-503B-4243-9FB6-E0A3E8B3CF3B}"/>
              </a:ext>
            </a:extLst>
          </p:cNvPr>
          <p:cNvSpPr/>
          <p:nvPr/>
        </p:nvSpPr>
        <p:spPr>
          <a:xfrm>
            <a:off x="-7952" y="0"/>
            <a:ext cx="290222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496D-0D39-4A58-85F7-47E9D284AEDB}"/>
              </a:ext>
            </a:extLst>
          </p:cNvPr>
          <p:cNvSpPr txBox="1"/>
          <p:nvPr/>
        </p:nvSpPr>
        <p:spPr>
          <a:xfrm>
            <a:off x="246491" y="291923"/>
            <a:ext cx="334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INDEX -</a:t>
            </a:r>
            <a:endParaRPr lang="ko-KR" altLang="en-US" sz="36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850A2-FFB5-425D-989E-18DC94FBE090}"/>
              </a:ext>
            </a:extLst>
          </p:cNvPr>
          <p:cNvSpPr txBox="1"/>
          <p:nvPr/>
        </p:nvSpPr>
        <p:spPr>
          <a:xfrm>
            <a:off x="516832" y="4523927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4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시연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112C9-D14A-4DC0-A329-823688AE20D1}"/>
              </a:ext>
            </a:extLst>
          </p:cNvPr>
          <p:cNvSpPr txBox="1"/>
          <p:nvPr/>
        </p:nvSpPr>
        <p:spPr>
          <a:xfrm>
            <a:off x="516833" y="3210706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  토  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70EA2-5CB5-47B7-91AE-E77CDEA70F7A}"/>
              </a:ext>
            </a:extLst>
          </p:cNvPr>
          <p:cNvSpPr txBox="1"/>
          <p:nvPr/>
        </p:nvSpPr>
        <p:spPr>
          <a:xfrm>
            <a:off x="516833" y="1897485"/>
            <a:ext cx="454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5D731-970A-49B3-88CD-2360C3EE9C01}"/>
              </a:ext>
            </a:extLst>
          </p:cNvPr>
          <p:cNvSpPr txBox="1"/>
          <p:nvPr/>
        </p:nvSpPr>
        <p:spPr>
          <a:xfrm>
            <a:off x="4977518" y="2061653"/>
            <a:ext cx="11171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0000"/>
                </a:solidFill>
                <a:latin typeface="Chiller" panose="04020404031007020602" pitchFamily="82" charset="0"/>
              </a:rPr>
              <a:t>PSICALYPSE</a:t>
            </a:r>
            <a:endParaRPr lang="ko-KR" altLang="en-US" sz="8800" dirty="0">
              <a:solidFill>
                <a:srgbClr val="FF0000"/>
              </a:solidFill>
              <a:latin typeface="Chiller" panose="040204040310070206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6D8C9-5EE8-4B0A-9111-37FA1BEA58DB}"/>
              </a:ext>
            </a:extLst>
          </p:cNvPr>
          <p:cNvSpPr txBox="1"/>
          <p:nvPr/>
        </p:nvSpPr>
        <p:spPr>
          <a:xfrm>
            <a:off x="5581813" y="3118372"/>
            <a:ext cx="69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Chiller" panose="04020404031007020602" pitchFamily="82" charset="0"/>
              </a:rPr>
              <a:t>Escape from laboratory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6AFDB-CBD6-4C86-9515-5466066A4CFC}"/>
              </a:ext>
            </a:extLst>
          </p:cNvPr>
          <p:cNvSpPr txBox="1"/>
          <p:nvPr/>
        </p:nvSpPr>
        <p:spPr>
          <a:xfrm>
            <a:off x="5057027" y="3723677"/>
            <a:ext cx="482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조작법 설명 </a:t>
            </a:r>
            <a:r>
              <a:rPr lang="en-US" altLang="ko-KR" sz="32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진행</a:t>
            </a:r>
          </a:p>
        </p:txBody>
      </p:sp>
    </p:spTree>
    <p:extLst>
      <p:ext uri="{BB962C8B-B14F-4D97-AF65-F5344CB8AC3E}">
        <p14:creationId xmlns:p14="http://schemas.microsoft.com/office/powerpoint/2010/main" val="5576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187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궁서체</vt:lpstr>
      <vt:lpstr>맑은 고딕</vt:lpstr>
      <vt:lpstr>함초롬바탕</vt:lpstr>
      <vt:lpstr>Arial</vt:lpstr>
      <vt:lpstr>Chiller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이선경</dc:creator>
  <cp:lastModifiedBy>jcy</cp:lastModifiedBy>
  <cp:revision>12</cp:revision>
  <dcterms:created xsi:type="dcterms:W3CDTF">2017-06-27T00:27:34Z</dcterms:created>
  <dcterms:modified xsi:type="dcterms:W3CDTF">2017-06-27T07:02:00Z</dcterms:modified>
</cp:coreProperties>
</file>