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76" r:id="rId7"/>
    <p:sldId id="277" r:id="rId8"/>
    <p:sldId id="278" r:id="rId9"/>
    <p:sldId id="286" r:id="rId10"/>
    <p:sldId id="287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6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neuralnetworksanddeeplearning.com/chap5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Computer Vision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Traffic Sign Classification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Picture 9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4"/>
          <p:cNvGrpSpPr/>
          <p:nvPr/>
        </p:nvGrpSpPr>
        <p:grpSpPr>
          <a:xfrm>
            <a:off x="3165551" y="3061224"/>
            <a:ext cx="5860915" cy="1088640"/>
            <a:chOff x="0" y="1715400"/>
            <a:chExt cx="4395686" cy="816480"/>
          </a:xfrm>
        </p:grpSpPr>
        <p:sp>
          <p:nvSpPr>
            <p:cNvPr id="148" name="Google Shape;148;p14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14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14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3" name="Google Shape;153;p14"/>
          <p:cNvSpPr txBox="1">
            <a:spLocks noGrp="1"/>
          </p:cNvSpPr>
          <p:nvPr>
            <p:ph type="ctrTitle" idx="4294967295"/>
          </p:nvPr>
        </p:nvSpPr>
        <p:spPr>
          <a:xfrm>
            <a:off x="1069967" y="847080"/>
            <a:ext cx="10052000" cy="1035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ade by</a:t>
            </a:r>
            <a:endParaRPr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4294967295"/>
          </p:nvPr>
        </p:nvSpPr>
        <p:spPr>
          <a:xfrm>
            <a:off x="1070033" y="4430363"/>
            <a:ext cx="10052000" cy="1149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Divyanshu Mishra</a:t>
            </a:r>
            <a:endParaRPr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chemeClr val="dk2"/>
                </a:solidFill>
              </a:rPr>
              <a:t>Computer Scienc</a:t>
            </a:r>
            <a:r>
              <a:rPr lang="en-IN" sz="2400" b="1" dirty="0">
                <a:solidFill>
                  <a:schemeClr val="dk2"/>
                </a:solidFill>
              </a:rPr>
              <a:t>e and Engineering </a:t>
            </a:r>
          </a:p>
        </p:txBody>
      </p:sp>
      <p:pic>
        <p:nvPicPr>
          <p:cNvPr id="155" name="Google Shape;155;p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9767" y="2532800"/>
            <a:ext cx="1792400" cy="1792400"/>
          </a:xfrm>
          <a:prstGeom prst="octagon">
            <a:avLst>
              <a:gd name="adj" fmla="val 29289"/>
            </a:avLst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25000"/>
              </a:schemeClr>
            </a:outerShdw>
          </a:effectLst>
        </p:spPr>
      </p:pic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11391933" y="6149767"/>
            <a:ext cx="647200" cy="708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Blueprint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Traffic Signs Classifier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12000" y="1193213"/>
            <a:ext cx="4232965" cy="17467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SPECIFICATION</a:t>
            </a:r>
          </a:p>
          <a:p>
            <a:pPr algn="r"/>
            <a:r>
              <a:rPr lang="en-US" sz="1600" dirty="0"/>
              <a:t>A multi-class classifier that </a:t>
            </a:r>
          </a:p>
          <a:p>
            <a:pPr algn="r"/>
            <a:r>
              <a:rPr lang="en-US" sz="1600" dirty="0"/>
              <a:t>can classify more than 40 </a:t>
            </a:r>
          </a:p>
          <a:p>
            <a:pPr algn="r"/>
            <a:r>
              <a:rPr lang="en-US" sz="1600" dirty="0"/>
              <a:t>different signs.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9037" y="15967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9406" y="3502416"/>
            <a:ext cx="4513994" cy="17467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DESIGN</a:t>
            </a:r>
          </a:p>
          <a:p>
            <a:pPr marL="342900" indent="-342900" algn="r">
              <a:buAutoNum type="arabicPeriod"/>
            </a:pPr>
            <a:r>
              <a:rPr lang="en-US" sz="1600" dirty="0"/>
              <a:t>Classifier models using SVM,</a:t>
            </a:r>
          </a:p>
          <a:p>
            <a:pPr algn="r"/>
            <a:r>
              <a:rPr lang="en-US" sz="1600" dirty="0"/>
              <a:t> Deep NN and Convolutional NN</a:t>
            </a:r>
          </a:p>
          <a:p>
            <a:pPr algn="r"/>
            <a:r>
              <a:rPr lang="en-US" sz="1600" dirty="0"/>
              <a:t>2. Pre-processing real time images/videoframes using OpenCV to classify the objects.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61334" y="390591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6417" y="3502416"/>
            <a:ext cx="4060868" cy="17467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TESTING</a:t>
            </a:r>
          </a:p>
          <a:p>
            <a:r>
              <a:rPr lang="en-US" sz="1600" dirty="0"/>
              <a:t>Testing the model on test sets </a:t>
            </a:r>
          </a:p>
          <a:p>
            <a:r>
              <a:rPr lang="en-US" sz="1600" dirty="0"/>
              <a:t>and increasing accuracy by </a:t>
            </a:r>
          </a:p>
          <a:p>
            <a:r>
              <a:rPr lang="en-US" sz="1600" dirty="0"/>
              <a:t>Tuning SVM, DNN,CNN.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6225" y="385655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65251" y="1298495"/>
            <a:ext cx="3802034" cy="1559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IMPLEMENT</a:t>
            </a:r>
          </a:p>
          <a:p>
            <a:r>
              <a:rPr lang="en-US" sz="1600" dirty="0"/>
              <a:t>Apply the model for real </a:t>
            </a:r>
          </a:p>
          <a:p>
            <a:r>
              <a:rPr lang="en-US" sz="1600" dirty="0"/>
              <a:t>time detection of objects </a:t>
            </a:r>
          </a:p>
          <a:p>
            <a:r>
              <a:rPr lang="en-US" sz="1600" dirty="0"/>
              <a:t>using OpenCV library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8243" y="163336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06058" y="188849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4997" y="422560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336113" y="4154535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481533" y="1888498"/>
            <a:ext cx="226854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Blueprint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67396" y="269747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73533" y="269747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179670" y="269747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22864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395488" y="2137010"/>
            <a:ext cx="1752042" cy="34111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 Training an SVM model to learn from the data. Tuning SVM  to produce better results.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To increase accuracy further:-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1. Using Deep Neural Networks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2.  Using Convolutional Neural Networks</a:t>
            </a:r>
          </a:p>
          <a:p>
            <a:pPr marL="342900" indent="-342900" algn="ctr">
              <a:lnSpc>
                <a:spcPts val="1900"/>
              </a:lnSpc>
              <a:buAutoNum type="arabicPeriod"/>
            </a:pPr>
            <a:endParaRPr lang="en-US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914914" y="2137010"/>
            <a:ext cx="1752042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Using OpenCV functions to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detect and  process images/videoframes in real time to make it usable to be fed into the model. It includes cropping , gray scaling, edge detection.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DA4E8-2322-4B29-A201-BB237165BC5B}"/>
              </a:ext>
            </a:extLst>
          </p:cNvPr>
          <p:cNvSpPr txBox="1"/>
          <p:nvPr/>
        </p:nvSpPr>
        <p:spPr>
          <a:xfrm>
            <a:off x="1553891" y="2583284"/>
            <a:ext cx="1563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training data is taken from Kaggle. It consists of more than 40 classes of traffic signs.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D9880-CD8E-4A25-88E7-069A085CD56E}"/>
              </a:ext>
            </a:extLst>
          </p:cNvPr>
          <p:cNvSpPr txBox="1"/>
          <p:nvPr/>
        </p:nvSpPr>
        <p:spPr>
          <a:xfrm>
            <a:off x="3963918" y="2029287"/>
            <a:ext cx="1900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data is ready for training. That means it has been processed to detect in different conditions – increased/decreased  amount of light and size of image. 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Blueprint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60FFF3-1991-484D-904D-96AAAF82D119}"/>
              </a:ext>
            </a:extLst>
          </p:cNvPr>
          <p:cNvSpPr txBox="1"/>
          <p:nvPr/>
        </p:nvSpPr>
        <p:spPr>
          <a:xfrm>
            <a:off x="7553739" y="1245704"/>
            <a:ext cx="377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SVM model for multiclass classification classifies data with respect to decision boundaries.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9F22D-3081-4063-9B4C-D9B3DB683518}"/>
              </a:ext>
            </a:extLst>
          </p:cNvPr>
          <p:cNvSpPr txBox="1"/>
          <p:nvPr/>
        </p:nvSpPr>
        <p:spPr>
          <a:xfrm>
            <a:off x="7726017" y="3140765"/>
            <a:ext cx="3074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classification accuracy of SVM model can be levelled up using hyper tuning. It involves changing the kernel and bias-variance coefficient.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3D3916-06D3-4895-84B4-C61297A3F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1" y="859527"/>
            <a:ext cx="6568682" cy="49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Blueprint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60FFF3-1991-484D-904D-96AAAF82D119}"/>
              </a:ext>
            </a:extLst>
          </p:cNvPr>
          <p:cNvSpPr txBox="1"/>
          <p:nvPr/>
        </p:nvSpPr>
        <p:spPr>
          <a:xfrm>
            <a:off x="7553739" y="1245704"/>
            <a:ext cx="377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 Neural Networks can be used to achieve higher accuracy. The image is fed as a vector of its grayscale values.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44EE-74AE-4B4D-992A-F53B88CE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8600" y="1874975"/>
            <a:ext cx="8263364" cy="4116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E650A8-E803-4B18-B987-7A8FD7B00A4C}"/>
              </a:ext>
            </a:extLst>
          </p:cNvPr>
          <p:cNvSpPr txBox="1"/>
          <p:nvPr/>
        </p:nvSpPr>
        <p:spPr>
          <a:xfrm>
            <a:off x="228600" y="4532450"/>
            <a:ext cx="509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neuralnetworksanddeeplearning.com/chap5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77E2C-60E1-4155-B40F-A01083E500BB}"/>
              </a:ext>
            </a:extLst>
          </p:cNvPr>
          <p:cNvSpPr txBox="1"/>
          <p:nvPr/>
        </p:nvSpPr>
        <p:spPr>
          <a:xfrm>
            <a:off x="7832035" y="5181600"/>
            <a:ext cx="3498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hidden layers are used to derive more complex attributes as a function of pre-existing attributes. Final result is a multi-class classifier.  </a:t>
            </a:r>
          </a:p>
        </p:txBody>
      </p:sp>
    </p:spTree>
    <p:extLst>
      <p:ext uri="{BB962C8B-B14F-4D97-AF65-F5344CB8AC3E}">
        <p14:creationId xmlns:p14="http://schemas.microsoft.com/office/powerpoint/2010/main" val="26812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Blueprint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253EF2-265B-4DDE-95C8-6A2B4666E341}"/>
              </a:ext>
            </a:extLst>
          </p:cNvPr>
          <p:cNvSpPr txBox="1"/>
          <p:nvPr/>
        </p:nvSpPr>
        <p:spPr>
          <a:xfrm>
            <a:off x="2849217" y="966097"/>
            <a:ext cx="59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Languages/libraries used-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19B935-B267-4759-9276-824B98CDA14B}"/>
              </a:ext>
            </a:extLst>
          </p:cNvPr>
          <p:cNvSpPr/>
          <p:nvPr/>
        </p:nvSpPr>
        <p:spPr>
          <a:xfrm>
            <a:off x="3564835" y="1855304"/>
            <a:ext cx="4002156" cy="5963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Python/ </a:t>
            </a:r>
            <a:r>
              <a:rPr lang="en-IN" b="1" dirty="0" err="1"/>
              <a:t>i</a:t>
            </a:r>
            <a:r>
              <a:rPr lang="en-IN" b="1" dirty="0"/>
              <a:t>-python notebook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C0BC63-AAC3-484F-8498-9C5B40A65570}"/>
              </a:ext>
            </a:extLst>
          </p:cNvPr>
          <p:cNvSpPr/>
          <p:nvPr/>
        </p:nvSpPr>
        <p:spPr>
          <a:xfrm>
            <a:off x="4684644" y="2612839"/>
            <a:ext cx="4002156" cy="5963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OpenCV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00157F-E7AA-44C7-9594-EEE0558B1800}"/>
              </a:ext>
            </a:extLst>
          </p:cNvPr>
          <p:cNvSpPr/>
          <p:nvPr/>
        </p:nvSpPr>
        <p:spPr>
          <a:xfrm>
            <a:off x="3564835" y="3338555"/>
            <a:ext cx="4002156" cy="5963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Tensor-flow/ </a:t>
            </a:r>
            <a:r>
              <a:rPr lang="en-IN" b="1" dirty="0" err="1"/>
              <a:t>Pytorch</a:t>
            </a:r>
            <a:endParaRPr lang="en-IN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CB92C9-8D82-487B-B44F-14D86A547235}"/>
              </a:ext>
            </a:extLst>
          </p:cNvPr>
          <p:cNvSpPr/>
          <p:nvPr/>
        </p:nvSpPr>
        <p:spPr>
          <a:xfrm>
            <a:off x="4784035" y="4096090"/>
            <a:ext cx="4002156" cy="5963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Scikit-Learn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579AFD-ADD6-4D73-85F9-D2406E07ADC1}"/>
              </a:ext>
            </a:extLst>
          </p:cNvPr>
          <p:cNvSpPr/>
          <p:nvPr/>
        </p:nvSpPr>
        <p:spPr>
          <a:xfrm>
            <a:off x="3564835" y="4853625"/>
            <a:ext cx="4002156" cy="5963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NumPy, Pandas, Matplotlib</a:t>
            </a:r>
          </a:p>
        </p:txBody>
      </p:sp>
    </p:spTree>
    <p:extLst>
      <p:ext uri="{BB962C8B-B14F-4D97-AF65-F5344CB8AC3E}">
        <p14:creationId xmlns:p14="http://schemas.microsoft.com/office/powerpoint/2010/main" val="214488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364</Words>
  <Application>Microsoft Office PowerPoint</Application>
  <PresentationFormat>Widescreen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Encode Sans Semi Condensed</vt:lpstr>
      <vt:lpstr>Segoe UI Light</vt:lpstr>
      <vt:lpstr>Office Theme</vt:lpstr>
      <vt:lpstr>Computer Vision Traffic Sign Classification </vt:lpstr>
      <vt:lpstr>Made by</vt:lpstr>
      <vt:lpstr>Project analysis slide 2</vt:lpstr>
      <vt:lpstr>Project analysis slide 3</vt:lpstr>
      <vt:lpstr>Project analysis slide 4</vt:lpstr>
      <vt:lpstr>Project analysis slide 4</vt:lpstr>
      <vt:lpstr>Project analysis slide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2020-08-26T00:43:10Z</dcterms:created>
  <dcterms:modified xsi:type="dcterms:W3CDTF">2020-08-29T12:02:11Z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