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3"/>
        <p:sld r:id="rId6"/>
        <p:sld r:id="rId7"/>
        <p:sld r:id="rId8"/>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095" y="3956068"/>
            <a:ext cx="2095554"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:Aswin George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:720921243015</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JCT</a:t>
            </a:r>
            <a:r>
              <a:rPr lang="en-US" sz="1100" dirty="0">
                <a:solidFill>
                  <a:schemeClr val="tx1"/>
                </a:solidFill>
              </a:rPr>
              <a:t> College of Engineering &amp; Technology-Coimbatore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pic>
        <p:nvPicPr>
          <p:cNvPr id="4" name="Picture 3"/>
          <p:cNvPicPr>
            <a:picLocks noChangeAspect="1"/>
          </p:cNvPicPr>
          <p:nvPr/>
        </p:nvPicPr>
        <p:blipFill>
          <a:blip r:embed="rId1"/>
          <a:stretch>
            <a:fillRect/>
          </a:stretch>
        </p:blipFill>
        <p:spPr>
          <a:xfrm>
            <a:off x="846194" y="1065075"/>
            <a:ext cx="7451612" cy="37452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User-Profile</a:t>
            </a:r>
            <a:endParaRPr lang="en-US" b="1" dirty="0"/>
          </a:p>
        </p:txBody>
      </p:sp>
      <p:pic>
        <p:nvPicPr>
          <p:cNvPr id="3" name="Picture 2"/>
          <p:cNvPicPr>
            <a:picLocks noChangeAspect="1"/>
          </p:cNvPicPr>
          <p:nvPr/>
        </p:nvPicPr>
        <p:blipFill>
          <a:blip r:embed="rId1"/>
          <a:stretch>
            <a:fillRect/>
          </a:stretch>
        </p:blipFill>
        <p:spPr>
          <a:xfrm>
            <a:off x="1001826" y="1146822"/>
            <a:ext cx="7249206" cy="36219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Admin-Page</a:t>
            </a:r>
            <a:endParaRPr lang="en-US" b="1" dirty="0"/>
          </a:p>
        </p:txBody>
      </p:sp>
      <p:pic>
        <p:nvPicPr>
          <p:cNvPr id="3" name="Picture 2"/>
          <p:cNvPicPr>
            <a:picLocks noChangeAspect="1"/>
          </p:cNvPicPr>
          <p:nvPr/>
        </p:nvPicPr>
        <p:blipFill>
          <a:blip r:embed="rId1"/>
          <a:stretch>
            <a:fillRect/>
          </a:stretch>
        </p:blipFill>
        <p:spPr>
          <a:xfrm>
            <a:off x="1219315" y="1180964"/>
            <a:ext cx="6704919" cy="35696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p:cNvPicPr>
            <a:picLocks noChangeAspect="1"/>
          </p:cNvPicPr>
          <p:nvPr/>
        </p:nvPicPr>
        <p:blipFill>
          <a:blip r:embed="rId1"/>
          <a:stretch>
            <a:fillRect/>
          </a:stretch>
        </p:blipFill>
        <p:spPr>
          <a:xfrm>
            <a:off x="1054253" y="1198562"/>
            <a:ext cx="7168203" cy="3398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2. Enhanced Collaboration Features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3. Integration with External Platforms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endParaRPr lang="en-IN" sz="1000" dirty="0">
              <a:solidFill>
                <a:schemeClr val="tx1"/>
              </a:solidFill>
            </a:endParaRPr>
          </a:p>
        </p:txBody>
      </p:sp>
      <p:sp>
        <p:nvSpPr>
          <p:cNvPr id="2" name="TextBox 1"/>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:google</a:t>
            </a:r>
            <a:endParaRPr lang="en-IN" sz="1000" dirty="0">
              <a:solidFill>
                <a:schemeClr val="tx1"/>
              </a:solidFill>
            </a:endParaRPr>
          </a:p>
        </p:txBody>
      </p:sp>
      <p:pic>
        <p:nvPicPr>
          <p:cNvPr id="5" name="Picture 4"/>
          <p:cNvPicPr>
            <a:picLocks noChangeAspect="1"/>
          </p:cNvPicPr>
          <p:nvPr/>
        </p:nvPicPr>
        <p:blipFill>
          <a:blip r:embed="rId1"/>
          <a:stretch>
            <a:fillRect/>
          </a:stretch>
        </p:blipFill>
        <p:spPr>
          <a:xfrm>
            <a:off x="1514474" y="1004393"/>
            <a:ext cx="5283003" cy="3518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GPT 4</a:t>
            </a:r>
            <a:endParaRPr lang="en-IN" sz="1000" dirty="0">
              <a:solidFill>
                <a:schemeClr val="tx1"/>
              </a:solidFill>
            </a:endParaRPr>
          </a:p>
        </p:txBody>
      </p:sp>
      <p:sp>
        <p:nvSpPr>
          <p:cNvPr id="4" name="TextBox 3"/>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:GPT 4</a:t>
            </a:r>
            <a:endParaRPr lang="en-IN" sz="1000" dirty="0">
              <a:solidFill>
                <a:schemeClr val="tx1"/>
              </a:solidFill>
            </a:endParaRPr>
          </a:p>
        </p:txBody>
      </p:sp>
      <p:sp>
        <p:nvSpPr>
          <p:cNvPr id="5" name="TextBox 4"/>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4" name="Picture 3"/>
          <p:cNvPicPr>
            <a:picLocks noChangeAspect="1"/>
          </p:cNvPicPr>
          <p:nvPr/>
        </p:nvPicPr>
        <p:blipFill>
          <a:blip r:embed="rId1"/>
          <a:stretch>
            <a:fillRect/>
          </a:stretch>
        </p:blipFill>
        <p:spPr>
          <a:xfrm>
            <a:off x="554191" y="1062831"/>
            <a:ext cx="7168203" cy="33985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7465</Words>
  <Application>WPS Presentation</Application>
  <PresentationFormat>On-screen Show (16:9)</PresentationFormat>
  <Paragraphs>116</Paragraphs>
  <Slides>16</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16</vt:i4>
      </vt:variant>
      <vt:variant>
        <vt:lpstr>自定义放映</vt:lpstr>
      </vt:variant>
      <vt:variant>
        <vt:i4>1</vt:i4>
      </vt:variant>
    </vt:vector>
  </HeadingPairs>
  <TitlesOfParts>
    <vt:vector size="31" baseType="lpstr">
      <vt:lpstr>Arial</vt:lpstr>
      <vt:lpstr>SimSun</vt:lpstr>
      <vt:lpstr>Wingdings</vt:lpstr>
      <vt:lpstr>Arial</vt:lpstr>
      <vt:lpstr>Calibri</vt:lpstr>
      <vt:lpstr>Arial MT</vt:lpstr>
      <vt:lpstr>Times New Roman</vt:lpstr>
      <vt:lpstr>Poppins</vt:lpstr>
      <vt:lpstr>Segoe Print</vt:lpstr>
      <vt:lpstr>Söhne</vt:lpstr>
      <vt:lpstr>Times New Roman</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aswin</cp:lastModifiedBy>
  <cp:revision>11</cp:revision>
  <dcterms:created xsi:type="dcterms:W3CDTF">2024-04-09T11:04:54Z</dcterms:created>
  <dcterms:modified xsi:type="dcterms:W3CDTF">2024-04-09T11:12:50Z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316A4FB76D3F4D72A8C84F37F3F15635</vt:lpwstr>
  </property>
  <property fmtid="{D5CDD505-2E9C-101B-9397-08002B2CF9AE}" pid="4" name="KSOProductBuildVer">
    <vt:lpwstr>1033-11.2.0.11225</vt:lpwstr>
  </property>
</Properties>
</file>