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-21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6A70-7EC8-4350-9BC0-180E058BBFB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04824" y="241505"/>
            <a:ext cx="26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Bisection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84835" y="757987"/>
            <a:ext cx="2202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Function: </a:t>
            </a:r>
            <a:r>
              <a:rPr lang="en-US" sz="1600" dirty="0">
                <a:latin typeface="Consolas" panose="020B0609020204030204" pitchFamily="49" charset="0"/>
              </a:rPr>
              <a:t>e</a:t>
            </a:r>
            <a:r>
              <a:rPr lang="en-US" sz="1600" baseline="30000" dirty="0">
                <a:latin typeface="Consolas" panose="020B0609020204030204" pitchFamily="49" charset="0"/>
              </a:rPr>
              <a:t>x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-x-2</a:t>
            </a:r>
          </a:p>
          <a:p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C38DE-C8B9-43BC-AA4F-09B739A7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9" y="1093314"/>
            <a:ext cx="5479737" cy="100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594360" y="2147730"/>
            <a:ext cx="2693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 Function: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sinx-2x+1</a:t>
            </a:r>
          </a:p>
          <a:p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CF8D0-74BD-4444-BA4B-020E9377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9" y="2553916"/>
            <a:ext cx="5479737" cy="970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C3D39-3AFA-4188-AD4B-1FFC94F5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6" y="4336658"/>
            <a:ext cx="5512809" cy="1003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4E2158-0A9E-45F2-B05A-43A14E081444}"/>
              </a:ext>
            </a:extLst>
          </p:cNvPr>
          <p:cNvSpPr txBox="1"/>
          <p:nvPr/>
        </p:nvSpPr>
        <p:spPr>
          <a:xfrm>
            <a:off x="594360" y="3761195"/>
            <a:ext cx="3215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3) Function: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2x+3cosx-e</a:t>
            </a:r>
            <a:r>
              <a:rPr lang="en-US" sz="1600" b="0" baseline="30000" dirty="0">
                <a:effectLst/>
                <a:latin typeface="Consolas" panose="020B0609020204030204" pitchFamily="49" charset="0"/>
              </a:rPr>
              <a:t>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68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589C5F-3372-47D0-A73A-E727399378A2}"/>
              </a:ext>
            </a:extLst>
          </p:cNvPr>
          <p:cNvSpPr txBox="1"/>
          <p:nvPr/>
        </p:nvSpPr>
        <p:spPr>
          <a:xfrm>
            <a:off x="657225" y="967647"/>
            <a:ext cx="499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Function: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x*e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)-1 				 derivative: 2e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x</a:t>
            </a:r>
            <a:endParaRPr lang="en-US" sz="1100" baseline="30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83E2D4-0542-4799-893E-A5D9DAC8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8" y="1358061"/>
            <a:ext cx="5394960" cy="789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81A1DD-C8C9-401D-A80D-988B101B9CF8}"/>
              </a:ext>
            </a:extLst>
          </p:cNvPr>
          <p:cNvSpPr txBox="1"/>
          <p:nvPr/>
        </p:nvSpPr>
        <p:spPr>
          <a:xfrm>
            <a:off x="657225" y="2331831"/>
            <a:ext cx="539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 Function: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x</a:t>
            </a:r>
            <a:r>
              <a:rPr lang="en-US" sz="1100" baseline="30000" dirty="0">
                <a:latin typeface="Consolas" panose="020B0609020204030204" pitchFamily="49" charset="0"/>
              </a:rPr>
              <a:t>3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+ x</a:t>
            </a:r>
            <a:r>
              <a:rPr lang="en-US" sz="1100" baseline="30000" dirty="0">
                <a:latin typeface="Consolas" panose="020B0609020204030204" pitchFamily="49" charset="0"/>
              </a:rPr>
              <a:t>2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- 3x -3 		derivative: 3</a:t>
            </a:r>
            <a:r>
              <a:rPr lang="en-US" sz="1100" dirty="0">
                <a:latin typeface="Consolas" panose="020B0609020204030204" pitchFamily="49" charset="0"/>
              </a:rPr>
              <a:t>x</a:t>
            </a:r>
            <a:r>
              <a:rPr lang="en-US" sz="1100" baseline="30000" dirty="0">
                <a:latin typeface="Consolas" panose="020B0609020204030204" pitchFamily="49" charset="0"/>
              </a:rPr>
              <a:t>2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+ 2x -3</a:t>
            </a:r>
            <a:endParaRPr lang="en-US" sz="1100" baseline="30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5090D0-A916-468B-9714-99A316F0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98" y="2731680"/>
            <a:ext cx="5394961" cy="8314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9B15AB-B582-4A43-B93F-5D065F18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58" y="4147208"/>
            <a:ext cx="5406300" cy="805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8A7242-4A64-41B2-B7A7-6C91AF9350BF}"/>
              </a:ext>
            </a:extLst>
          </p:cNvPr>
          <p:cNvSpPr txBox="1"/>
          <p:nvPr/>
        </p:nvSpPr>
        <p:spPr>
          <a:xfrm>
            <a:off x="657224" y="3696015"/>
            <a:ext cx="539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3) Function: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3x +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sinx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-e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			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derivative: 3 +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cosx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- e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x</a:t>
            </a:r>
            <a:endParaRPr lang="en-US" sz="1100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006D8-1D30-4751-ACF9-0FBE3B3329F2}"/>
              </a:ext>
            </a:extLst>
          </p:cNvPr>
          <p:cNvSpPr txBox="1"/>
          <p:nvPr/>
        </p:nvSpPr>
        <p:spPr>
          <a:xfrm>
            <a:off x="485775" y="338132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Newton Raphson method</a:t>
            </a:r>
          </a:p>
        </p:txBody>
      </p:sp>
    </p:spTree>
    <p:extLst>
      <p:ext uri="{BB962C8B-B14F-4D97-AF65-F5344CB8AC3E}">
        <p14:creationId xmlns:p14="http://schemas.microsoft.com/office/powerpoint/2010/main" val="9252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8216A0D-B2E7-4500-9055-0CA893996344}"/>
              </a:ext>
            </a:extLst>
          </p:cNvPr>
          <p:cNvSpPr txBox="1"/>
          <p:nvPr/>
        </p:nvSpPr>
        <p:spPr>
          <a:xfrm>
            <a:off x="526491" y="284420"/>
            <a:ext cx="399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Fixed point iteration method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F57E4-6E2D-4840-AEE5-340930E90337}"/>
              </a:ext>
            </a:extLst>
          </p:cNvPr>
          <p:cNvSpPr txBox="1"/>
          <p:nvPr/>
        </p:nvSpPr>
        <p:spPr>
          <a:xfrm>
            <a:off x="731519" y="972840"/>
            <a:ext cx="539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Function: cosx-2x+3=0		 transformed function: (</a:t>
            </a:r>
            <a:r>
              <a:rPr lang="en-US" sz="1100" dirty="0" err="1"/>
              <a:t>cosx</a:t>
            </a:r>
            <a:r>
              <a:rPr lang="en-US" sz="1100" dirty="0"/>
              <a:t> + 3)/2</a:t>
            </a:r>
            <a:endParaRPr lang="en-US" sz="1100" baseline="30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2ACE6F-17BA-4DA6-8AFD-2CBDBC78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50" y="1396165"/>
            <a:ext cx="5471801" cy="8005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8457CC-DB76-45BB-BE4A-B79CD7EC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49" y="3056179"/>
            <a:ext cx="5471800" cy="8141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9FE83E-F29F-425F-AC4A-EBB1A0E30C8A}"/>
              </a:ext>
            </a:extLst>
          </p:cNvPr>
          <p:cNvSpPr txBox="1"/>
          <p:nvPr/>
        </p:nvSpPr>
        <p:spPr>
          <a:xfrm>
            <a:off x="731519" y="2534609"/>
            <a:ext cx="539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 Function: 2x – log</a:t>
            </a:r>
            <a:r>
              <a:rPr lang="en-US" sz="1100" baseline="-25000" dirty="0"/>
              <a:t>10</a:t>
            </a:r>
            <a:r>
              <a:rPr lang="en-US" sz="1100" dirty="0"/>
              <a:t>x=7		 transformed function : </a:t>
            </a:r>
            <a:r>
              <a:rPr lang="en-US" sz="1100" dirty="0">
                <a:sym typeface="Wingdings" panose="05000000000000000000" pitchFamily="2" charset="2"/>
              </a:rPr>
              <a:t>(7 + log</a:t>
            </a:r>
            <a:r>
              <a:rPr lang="en-US" sz="1100" baseline="-25000" dirty="0">
                <a:sym typeface="Wingdings" panose="05000000000000000000" pitchFamily="2" charset="2"/>
              </a:rPr>
              <a:t>10</a:t>
            </a:r>
            <a:r>
              <a:rPr lang="en-US" sz="1100" dirty="0">
                <a:sym typeface="Wingdings" panose="05000000000000000000" pitchFamily="2" charset="2"/>
              </a:rPr>
              <a:t>x)/2</a:t>
            </a:r>
            <a:endParaRPr lang="en-US" sz="1100" baseline="30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975EF71-EEA6-45D5-B6C1-8220D1A0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49" y="4632256"/>
            <a:ext cx="5471800" cy="7615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2CC8E06-07A9-4B8C-84CB-38FDDFFFA85E}"/>
              </a:ext>
            </a:extLst>
          </p:cNvPr>
          <p:cNvSpPr txBox="1"/>
          <p:nvPr/>
        </p:nvSpPr>
        <p:spPr>
          <a:xfrm>
            <a:off x="731518" y="4096378"/>
            <a:ext cx="539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3) Function: </a:t>
            </a:r>
            <a:r>
              <a:rPr lang="en-US" sz="1100" dirty="0" err="1"/>
              <a:t>xsinx</a:t>
            </a:r>
            <a:r>
              <a:rPr lang="en-US" sz="1100" dirty="0"/>
              <a:t>=1			 transformed function :1/(</a:t>
            </a:r>
            <a:r>
              <a:rPr lang="en-US" sz="1100" dirty="0" err="1"/>
              <a:t>sinx</a:t>
            </a:r>
            <a:r>
              <a:rPr lang="en-US" sz="1100" dirty="0"/>
              <a:t>)</a:t>
            </a: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11639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BFF66-8B51-4FF9-AD3E-918E0190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1382790"/>
            <a:ext cx="5516880" cy="1027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3403E-E444-434F-8E01-7EC77132350E}"/>
              </a:ext>
            </a:extLst>
          </p:cNvPr>
          <p:cNvSpPr txBox="1"/>
          <p:nvPr/>
        </p:nvSpPr>
        <p:spPr>
          <a:xfrm>
            <a:off x="596265" y="1011304"/>
            <a:ext cx="551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Function: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2x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-3x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+3x-4 				</a:t>
            </a:r>
            <a:endParaRPr lang="en-US" sz="11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C2358-7675-4CBE-BC7B-B9A5A5F0F56C}"/>
              </a:ext>
            </a:extLst>
          </p:cNvPr>
          <p:cNvSpPr txBox="1"/>
          <p:nvPr/>
        </p:nvSpPr>
        <p:spPr>
          <a:xfrm>
            <a:off x="497204" y="249293"/>
            <a:ext cx="491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Honor's/Synthetic Division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60682-F39F-443D-8B44-DE9C38CC4F14}"/>
              </a:ext>
            </a:extLst>
          </p:cNvPr>
          <p:cNvSpPr txBox="1"/>
          <p:nvPr/>
        </p:nvSpPr>
        <p:spPr>
          <a:xfrm>
            <a:off x="596265" y="2668417"/>
            <a:ext cx="551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 Function: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x</a:t>
            </a:r>
            <a:r>
              <a:rPr lang="en-US" sz="1100" b="0" baseline="30000" dirty="0"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-x-1 				</a:t>
            </a:r>
            <a:endParaRPr lang="en-US" sz="110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43836-0480-42FA-BD29-585BA97D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19512"/>
            <a:ext cx="5516880" cy="10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163</Words>
  <Application>Microsoft Office PowerPoint</Application>
  <PresentationFormat>A4 Paper (210x297 mm)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TEEK hsepeed</dc:creator>
  <cp:lastModifiedBy>TEEK hsepeed</cp:lastModifiedBy>
  <cp:revision>14</cp:revision>
  <dcterms:created xsi:type="dcterms:W3CDTF">2024-02-03T08:07:11Z</dcterms:created>
  <dcterms:modified xsi:type="dcterms:W3CDTF">2024-02-03T11:43:52Z</dcterms:modified>
</cp:coreProperties>
</file>