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2268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6A70-7EC8-4350-9BC0-180E058BBFB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78638-1A4C-4148-9DCF-609DCB4C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4" y="5681577"/>
            <a:ext cx="3146612" cy="3324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C9A5EC-55B7-4079-BAC4-C2A4D8E6D1EC}"/>
              </a:ext>
            </a:extLst>
          </p:cNvPr>
          <p:cNvSpPr txBox="1"/>
          <p:nvPr/>
        </p:nvSpPr>
        <p:spPr>
          <a:xfrm>
            <a:off x="2438400" y="215153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60589-9335-4B4E-9CF3-1DC406EFE00D}"/>
              </a:ext>
            </a:extLst>
          </p:cNvPr>
          <p:cNvSpPr txBox="1"/>
          <p:nvPr/>
        </p:nvSpPr>
        <p:spPr>
          <a:xfrm>
            <a:off x="2294965" y="5132622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A620-D80C-44A3-BCBC-AC243D28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6" y="4006408"/>
            <a:ext cx="3571359" cy="803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8E16-3529-4200-B06C-FE0745AA7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121" y="966523"/>
            <a:ext cx="271500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3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TEEK hsepeed</dc:creator>
  <cp:lastModifiedBy>TEEK hsepeed</cp:lastModifiedBy>
  <cp:revision>34</cp:revision>
  <dcterms:created xsi:type="dcterms:W3CDTF">2024-02-03T08:07:11Z</dcterms:created>
  <dcterms:modified xsi:type="dcterms:W3CDTF">2024-03-28T12:19:10Z</dcterms:modified>
</cp:coreProperties>
</file>