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00" y="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6A70-7EC8-4350-9BC0-180E058BBF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08DED-8974-4099-A9F4-BF3DE2348647}"/>
              </a:ext>
            </a:extLst>
          </p:cNvPr>
          <p:cNvSpPr txBox="1"/>
          <p:nvPr/>
        </p:nvSpPr>
        <p:spPr>
          <a:xfrm>
            <a:off x="248943" y="88900"/>
            <a:ext cx="5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F204E-A605-40F5-8B23-2A6D543B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1" y="1704657"/>
            <a:ext cx="1362265" cy="95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21569-F69D-4E45-ADB8-96F3986959D9}"/>
              </a:ext>
            </a:extLst>
          </p:cNvPr>
          <p:cNvSpPr txBox="1"/>
          <p:nvPr/>
        </p:nvSpPr>
        <p:spPr>
          <a:xfrm>
            <a:off x="236676" y="1355323"/>
            <a:ext cx="5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A98D7-9BB4-4EDF-B4F3-7DA7812C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1" y="2718264"/>
            <a:ext cx="2743583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4B6D36-1A18-48A0-BFEC-09960F2E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1" y="458232"/>
            <a:ext cx="1276528" cy="914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FB33C-5AAF-434B-8BB3-BEEA360D5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11" y="3576244"/>
            <a:ext cx="1634898" cy="1376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8BF9E-534A-43A5-9474-D4F09D173263}"/>
              </a:ext>
            </a:extLst>
          </p:cNvPr>
          <p:cNvSpPr txBox="1"/>
          <p:nvPr/>
        </p:nvSpPr>
        <p:spPr>
          <a:xfrm>
            <a:off x="248943" y="3236711"/>
            <a:ext cx="5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7828FB-6EC0-47CD-8D4E-4EC501599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11" y="5072574"/>
            <a:ext cx="2010056" cy="13527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1646B9-76D6-4025-8330-5EA0C245E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943" y="6827427"/>
            <a:ext cx="2743583" cy="1348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E6123F-3C20-4DC6-9A1A-A87A1B3F799F}"/>
              </a:ext>
            </a:extLst>
          </p:cNvPr>
          <p:cNvSpPr txBox="1"/>
          <p:nvPr/>
        </p:nvSpPr>
        <p:spPr>
          <a:xfrm>
            <a:off x="256172" y="6462234"/>
            <a:ext cx="5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871D73-9674-47E0-BA7C-60FC346A5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9543" y="519206"/>
            <a:ext cx="1687720" cy="17108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917301-B23F-431E-AFEE-8D098B58DCCE}"/>
              </a:ext>
            </a:extLst>
          </p:cNvPr>
          <p:cNvSpPr txBox="1"/>
          <p:nvPr/>
        </p:nvSpPr>
        <p:spPr>
          <a:xfrm>
            <a:off x="2443395" y="144040"/>
            <a:ext cx="5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59D724-D694-473C-BA95-2136CC2EF7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5439" y="580654"/>
            <a:ext cx="1448002" cy="16671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50FCB1-E81C-4BC8-80E5-7CEBDB328E1C}"/>
              </a:ext>
            </a:extLst>
          </p:cNvPr>
          <p:cNvSpPr txBox="1"/>
          <p:nvPr/>
        </p:nvSpPr>
        <p:spPr>
          <a:xfrm>
            <a:off x="4684466" y="144040"/>
            <a:ext cx="5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15A61B-C27D-4DCE-B9C9-D21728417B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7324" y="2783891"/>
            <a:ext cx="1966117" cy="22886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6354FB-4002-4EB4-ABD9-2C0ECEF1935F}"/>
              </a:ext>
            </a:extLst>
          </p:cNvPr>
          <p:cNvSpPr txBox="1"/>
          <p:nvPr/>
        </p:nvSpPr>
        <p:spPr>
          <a:xfrm>
            <a:off x="4277324" y="2331160"/>
            <a:ext cx="5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F3575BF-4063-4B1C-98DE-3B6FEC873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9788" y="3734756"/>
            <a:ext cx="1238423" cy="19052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A60708-5B21-45F1-B5D2-0E771779AFA8}"/>
              </a:ext>
            </a:extLst>
          </p:cNvPr>
          <p:cNvSpPr txBox="1"/>
          <p:nvPr/>
        </p:nvSpPr>
        <p:spPr>
          <a:xfrm>
            <a:off x="2844163" y="3391578"/>
            <a:ext cx="5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CB8F27F-E133-48C1-BC22-0401D695F5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7712" y="6000207"/>
            <a:ext cx="1095528" cy="9240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87B5E35-323D-476B-BF42-CE42702DF7BE}"/>
              </a:ext>
            </a:extLst>
          </p:cNvPr>
          <p:cNvSpPr txBox="1"/>
          <p:nvPr/>
        </p:nvSpPr>
        <p:spPr>
          <a:xfrm>
            <a:off x="3386682" y="5651578"/>
            <a:ext cx="5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E63EF1-2A65-4B6E-AE59-B28BEC2787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2250" y="5586996"/>
            <a:ext cx="1505160" cy="16766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B6E6670-EF40-46C7-9354-6F15A1ACF01F}"/>
              </a:ext>
            </a:extLst>
          </p:cNvPr>
          <p:cNvSpPr txBox="1"/>
          <p:nvPr/>
        </p:nvSpPr>
        <p:spPr>
          <a:xfrm>
            <a:off x="4793030" y="5203033"/>
            <a:ext cx="5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6827104-8C1A-47D8-9E25-2D800A1FC2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8211" y="7541148"/>
            <a:ext cx="1992674" cy="21573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8C9947-9036-40EA-AB6C-E89D616BAD60}"/>
              </a:ext>
            </a:extLst>
          </p:cNvPr>
          <p:cNvSpPr txBox="1"/>
          <p:nvPr/>
        </p:nvSpPr>
        <p:spPr>
          <a:xfrm>
            <a:off x="3841613" y="7099780"/>
            <a:ext cx="5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859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5CE5B-56CB-4272-BBA3-4913B282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4" y="458232"/>
            <a:ext cx="1914792" cy="724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86021-A44E-4D65-98F8-D4E07532ED6D}"/>
              </a:ext>
            </a:extLst>
          </p:cNvPr>
          <p:cNvSpPr txBox="1"/>
          <p:nvPr/>
        </p:nvSpPr>
        <p:spPr>
          <a:xfrm>
            <a:off x="248943" y="88900"/>
            <a:ext cx="5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90A89-8DA4-418C-B2AF-9C8888CF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5" y="1579231"/>
            <a:ext cx="1914791" cy="2038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2CED1-0BD7-4928-B69F-62A6065A22A3}"/>
              </a:ext>
            </a:extLst>
          </p:cNvPr>
          <p:cNvSpPr txBox="1"/>
          <p:nvPr/>
        </p:nvSpPr>
        <p:spPr>
          <a:xfrm>
            <a:off x="248943" y="1164832"/>
            <a:ext cx="5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502B58-A2F3-4455-A8B7-00B306B6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18" y="2509166"/>
            <a:ext cx="3603375" cy="1789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AFE82-875E-4F3F-81C8-4954CEA95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544" y="458232"/>
            <a:ext cx="3603375" cy="19104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C9BA16-C1B7-46C5-A113-DFE08DB841B3}"/>
              </a:ext>
            </a:extLst>
          </p:cNvPr>
          <p:cNvSpPr txBox="1"/>
          <p:nvPr/>
        </p:nvSpPr>
        <p:spPr>
          <a:xfrm>
            <a:off x="2792764" y="88900"/>
            <a:ext cx="55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66694A-8B23-4390-88F9-DB04AB1FD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05" y="4777842"/>
            <a:ext cx="4496427" cy="6382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372546-8F1C-4DCB-AB3C-62EB827F6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05" y="5559701"/>
            <a:ext cx="1609950" cy="1638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3F0AAB-8ACB-434F-90CA-9A7277DF0433}"/>
              </a:ext>
            </a:extLst>
          </p:cNvPr>
          <p:cNvSpPr txBox="1"/>
          <p:nvPr/>
        </p:nvSpPr>
        <p:spPr>
          <a:xfrm>
            <a:off x="248943" y="4425911"/>
            <a:ext cx="24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2 DAA algorithm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8176F5-86F2-4F08-8BAD-436BF5933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8196" y="5807385"/>
            <a:ext cx="4505954" cy="571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48B798-610A-40D6-A888-91E6716B87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196" y="6520554"/>
            <a:ext cx="1667108" cy="15051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AA1798-2188-4963-ACE0-3158A50BEA6F}"/>
              </a:ext>
            </a:extLst>
          </p:cNvPr>
          <p:cNvSpPr txBox="1"/>
          <p:nvPr/>
        </p:nvSpPr>
        <p:spPr>
          <a:xfrm>
            <a:off x="3962979" y="5403290"/>
            <a:ext cx="24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3 BSA algorithm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136280D-CCCF-4DD9-82CA-5F01494787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643" y="9166741"/>
            <a:ext cx="4115374" cy="562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2F1A06-C060-484E-9D50-03CC94CFD0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9665" y="8025714"/>
            <a:ext cx="1962424" cy="16956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384617-A259-4EA7-9B1A-23401044A0BE}"/>
              </a:ext>
            </a:extLst>
          </p:cNvPr>
          <p:cNvSpPr txBox="1"/>
          <p:nvPr/>
        </p:nvSpPr>
        <p:spPr>
          <a:xfrm>
            <a:off x="547398" y="8589884"/>
            <a:ext cx="322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4 mid point algorithm</a:t>
            </a:r>
          </a:p>
        </p:txBody>
      </p:sp>
    </p:spTree>
    <p:extLst>
      <p:ext uri="{BB962C8B-B14F-4D97-AF65-F5344CB8AC3E}">
        <p14:creationId xmlns:p14="http://schemas.microsoft.com/office/powerpoint/2010/main" val="267601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27</Words>
  <Application>Microsoft Office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TEEK hsepeed</dc:creator>
  <cp:lastModifiedBy>TEEK hsepeed</cp:lastModifiedBy>
  <cp:revision>30</cp:revision>
  <dcterms:created xsi:type="dcterms:W3CDTF">2024-02-03T08:07:11Z</dcterms:created>
  <dcterms:modified xsi:type="dcterms:W3CDTF">2024-02-28T10:38:36Z</dcterms:modified>
</cp:coreProperties>
</file>