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FB80-A0E4-9748-BC3F-7E1411402936}" type="datetimeFigureOut">
              <a:rPr lang="en-US" smtClean="0"/>
              <a:t>07/04/21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2611-588D-8C45-8388-9D2D320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PROJET 1 -</a:t>
            </a:r>
            <a:br>
              <a:rPr lang="en-US" dirty="0" smtClean="0"/>
            </a:br>
            <a:r>
              <a:rPr lang="en-US" dirty="0" smtClean="0"/>
              <a:t>Test du service </a:t>
            </a:r>
            <a:r>
              <a:rPr lang="en-US" dirty="0" err="1" smtClean="0"/>
              <a:t>cognitif</a:t>
            </a:r>
            <a:r>
              <a:rPr lang="en-US" dirty="0" smtClean="0"/>
              <a:t> de Microsoft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2114"/>
            <a:ext cx="6400800" cy="1752600"/>
          </a:xfrm>
        </p:spPr>
        <p:txBody>
          <a:bodyPr/>
          <a:lstStyle/>
          <a:p>
            <a:r>
              <a:rPr lang="en-US" dirty="0" smtClean="0"/>
              <a:t>Charles Lieu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Etape</a:t>
            </a:r>
            <a:r>
              <a:rPr lang="en-US" dirty="0" smtClean="0"/>
              <a:t> 1 </a:t>
            </a:r>
            <a:r>
              <a:rPr lang="mr-IN" dirty="0" smtClean="0"/>
              <a:t>–</a:t>
            </a:r>
            <a:r>
              <a:rPr lang="en-US" dirty="0" smtClean="0"/>
              <a:t> Creation d’un Endpoint Cognitive Services </a:t>
            </a:r>
            <a:r>
              <a:rPr lang="en-US" dirty="0" err="1" smtClean="0"/>
              <a:t>sur</a:t>
            </a:r>
            <a:r>
              <a:rPr lang="en-US" dirty="0" smtClean="0"/>
              <a:t> MS Azure</a:t>
            </a:r>
            <a:endParaRPr lang="en-US" dirty="0"/>
          </a:p>
        </p:txBody>
      </p:sp>
      <p:pic>
        <p:nvPicPr>
          <p:cNvPr id="4" name="Content Placeholder 3" descr="Screenshot 2021-04-07 at 17.54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b="5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021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Etape</a:t>
            </a:r>
            <a:r>
              <a:rPr lang="en-US" dirty="0" smtClean="0"/>
              <a:t> 2 </a:t>
            </a:r>
            <a:r>
              <a:rPr lang="mr-IN" dirty="0" smtClean="0"/>
              <a:t>–</a:t>
            </a:r>
            <a:r>
              <a:rPr lang="en-US" dirty="0" smtClean="0"/>
              <a:t> Elaboration du script python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5" name="Content Placeholder 4" descr="Screenshot 2021-04-07 at 17.57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r="13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82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Etape</a:t>
            </a:r>
            <a:r>
              <a:rPr lang="en-US" dirty="0" smtClean="0"/>
              <a:t> 3 </a:t>
            </a:r>
            <a:r>
              <a:rPr lang="mr-IN" dirty="0" smtClean="0"/>
              <a:t>–</a:t>
            </a:r>
            <a:r>
              <a:rPr lang="en-US" dirty="0" smtClean="0"/>
              <a:t> Validation des </a:t>
            </a:r>
            <a:r>
              <a:rPr lang="en-US" dirty="0" err="1" smtClean="0"/>
              <a:t>resultats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994"/>
            <a:ext cx="8229600" cy="3658374"/>
          </a:xfrm>
        </p:spPr>
      </p:pic>
    </p:spTree>
    <p:extLst>
      <p:ext uri="{BB962C8B-B14F-4D97-AF65-F5344CB8AC3E}">
        <p14:creationId xmlns:p14="http://schemas.microsoft.com/office/powerpoint/2010/main" val="357931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PROJET 1 - Test du service cognitif de Microsoft Azure</vt:lpstr>
      <vt:lpstr>Etape 1 – Creation d’un Endpoint Cognitive Services sur MS Azure</vt:lpstr>
      <vt:lpstr>Etape 2 – Elaboration du script python sur Jupyter</vt:lpstr>
      <vt:lpstr>Etape 3 – Validation des resultats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Test du service cognitif de Microsoft Azure</dc:title>
  <dc:creator>Choun Yon LIEU</dc:creator>
  <cp:lastModifiedBy>Choun Yon LIEU</cp:lastModifiedBy>
  <cp:revision>1</cp:revision>
  <dcterms:created xsi:type="dcterms:W3CDTF">2021-04-07T15:51:55Z</dcterms:created>
  <dcterms:modified xsi:type="dcterms:W3CDTF">2021-04-07T15:58:30Z</dcterms:modified>
</cp:coreProperties>
</file>