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5217" autoAdjust="0"/>
  </p:normalViewPr>
  <p:slideViewPr>
    <p:cSldViewPr snapToGrid="0">
      <p:cViewPr varScale="1">
        <p:scale>
          <a:sx n="70" d="100"/>
          <a:sy n="70" d="100"/>
        </p:scale>
        <p:origin x="3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ªЯм อาร์ม" userId="9cdfe8510a604fd4" providerId="LiveId" clId="{F3DBC7F1-A539-42A2-A7B0-4FFD715AF6AC}"/>
    <pc:docChg chg="undo redo custSel addSld modSld sldOrd">
      <pc:chgData name="ªЯм อาร์ม" userId="9cdfe8510a604fd4" providerId="LiveId" clId="{F3DBC7F1-A539-42A2-A7B0-4FFD715AF6AC}" dt="2024-03-26T16:07:43.112" v="1066" actId="1076"/>
      <pc:docMkLst>
        <pc:docMk/>
      </pc:docMkLst>
      <pc:sldChg chg="addSp delSp modSp new mod">
        <pc:chgData name="ªЯм อาร์ม" userId="9cdfe8510a604fd4" providerId="LiveId" clId="{F3DBC7F1-A539-42A2-A7B0-4FFD715AF6AC}" dt="2024-03-26T15:29:21.334" v="88" actId="20577"/>
        <pc:sldMkLst>
          <pc:docMk/>
          <pc:sldMk cId="1564926390" sldId="257"/>
        </pc:sldMkLst>
        <pc:spChg chg="mod">
          <ac:chgData name="ªЯм อาร์ม" userId="9cdfe8510a604fd4" providerId="LiveId" clId="{F3DBC7F1-A539-42A2-A7B0-4FFD715AF6AC}" dt="2024-03-26T15:29:21.334" v="88" actId="20577"/>
          <ac:spMkLst>
            <pc:docMk/>
            <pc:sldMk cId="1564926390" sldId="257"/>
            <ac:spMk id="2" creationId="{0E1F90AF-DCA1-4E24-838F-8EFC9ACB705D}"/>
          </ac:spMkLst>
        </pc:spChg>
        <pc:spChg chg="del">
          <ac:chgData name="ªЯм อาร์ม" userId="9cdfe8510a604fd4" providerId="LiveId" clId="{F3DBC7F1-A539-42A2-A7B0-4FFD715AF6AC}" dt="2024-03-26T15:28:31.186" v="64" actId="931"/>
          <ac:spMkLst>
            <pc:docMk/>
            <pc:sldMk cId="1564926390" sldId="257"/>
            <ac:spMk id="3" creationId="{BFA41D16-372B-4336-A7B2-01A674F14359}"/>
          </ac:spMkLst>
        </pc:spChg>
        <pc:spChg chg="add mod">
          <ac:chgData name="ªЯм อาร์ม" userId="9cdfe8510a604fd4" providerId="LiveId" clId="{F3DBC7F1-A539-42A2-A7B0-4FFD715AF6AC}" dt="2024-03-26T15:28:58.146" v="67" actId="478"/>
          <ac:spMkLst>
            <pc:docMk/>
            <pc:sldMk cId="1564926390" sldId="257"/>
            <ac:spMk id="9" creationId="{8212FE66-14D6-428F-83F6-5559E8050189}"/>
          </ac:spMkLst>
        </pc:spChg>
        <pc:picChg chg="add del mod">
          <ac:chgData name="ªЯм อาร์ม" userId="9cdfe8510a604fd4" providerId="LiveId" clId="{F3DBC7F1-A539-42A2-A7B0-4FFD715AF6AC}" dt="2024-03-26T15:28:58.146" v="67" actId="478"/>
          <ac:picMkLst>
            <pc:docMk/>
            <pc:sldMk cId="1564926390" sldId="257"/>
            <ac:picMk id="5" creationId="{978FCDCA-6A1C-402A-B6BF-68C61B681FBE}"/>
          </ac:picMkLst>
        </pc:picChg>
        <pc:picChg chg="add mod">
          <ac:chgData name="ªЯм อาร์ม" userId="9cdfe8510a604fd4" providerId="LiveId" clId="{F3DBC7F1-A539-42A2-A7B0-4FFD715AF6AC}" dt="2024-03-26T15:29:04.562" v="68" actId="1076"/>
          <ac:picMkLst>
            <pc:docMk/>
            <pc:sldMk cId="1564926390" sldId="257"/>
            <ac:picMk id="7" creationId="{E3F03797-7500-4C68-A630-710C52AE5C71}"/>
          </ac:picMkLst>
        </pc:picChg>
      </pc:sldChg>
      <pc:sldChg chg="addSp delSp modSp new mod modNotesTx">
        <pc:chgData name="ªЯм อาร์ม" userId="9cdfe8510a604fd4" providerId="LiveId" clId="{F3DBC7F1-A539-42A2-A7B0-4FFD715AF6AC}" dt="2024-03-26T15:58:25.121" v="492"/>
        <pc:sldMkLst>
          <pc:docMk/>
          <pc:sldMk cId="1222387731" sldId="258"/>
        </pc:sldMkLst>
        <pc:spChg chg="mod">
          <ac:chgData name="ªЯм อาร์ม" userId="9cdfe8510a604fd4" providerId="LiveId" clId="{F3DBC7F1-A539-42A2-A7B0-4FFD715AF6AC}" dt="2024-03-26T15:30:54.100" v="199" actId="20577"/>
          <ac:spMkLst>
            <pc:docMk/>
            <pc:sldMk cId="1222387731" sldId="258"/>
            <ac:spMk id="2" creationId="{6ECE4F70-98B3-430D-ADAC-603062C1DEA1}"/>
          </ac:spMkLst>
        </pc:spChg>
        <pc:spChg chg="del">
          <ac:chgData name="ªЯм อาร์ม" userId="9cdfe8510a604fd4" providerId="LiveId" clId="{F3DBC7F1-A539-42A2-A7B0-4FFD715AF6AC}" dt="2024-03-26T15:30:15.388" v="108" actId="931"/>
          <ac:spMkLst>
            <pc:docMk/>
            <pc:sldMk cId="1222387731" sldId="258"/>
            <ac:spMk id="3" creationId="{F935F095-FB51-4B5E-BAF5-EA6737401989}"/>
          </ac:spMkLst>
        </pc:spChg>
        <pc:spChg chg="add mod">
          <ac:chgData name="ªЯм อาร์ม" userId="9cdfe8510a604fd4" providerId="LiveId" clId="{F3DBC7F1-A539-42A2-A7B0-4FFD715AF6AC}" dt="2024-03-26T15:43:41.349" v="371" actId="13926"/>
          <ac:spMkLst>
            <pc:docMk/>
            <pc:sldMk cId="1222387731" sldId="258"/>
            <ac:spMk id="6" creationId="{B16CC01E-D26F-4557-B56C-77A496B0F48A}"/>
          </ac:spMkLst>
        </pc:spChg>
        <pc:picChg chg="add mod">
          <ac:chgData name="ªЯм อาร์ม" userId="9cdfe8510a604fd4" providerId="LiveId" clId="{F3DBC7F1-A539-42A2-A7B0-4FFD715AF6AC}" dt="2024-03-26T15:31:41.106" v="205" actId="14100"/>
          <ac:picMkLst>
            <pc:docMk/>
            <pc:sldMk cId="1222387731" sldId="258"/>
            <ac:picMk id="5" creationId="{0B5CF340-6E5E-4464-B107-800836E3DE1C}"/>
          </ac:picMkLst>
        </pc:picChg>
      </pc:sldChg>
      <pc:sldChg chg="addSp delSp modSp add mod modNotesTx">
        <pc:chgData name="ªЯм อาร์ม" userId="9cdfe8510a604fd4" providerId="LiveId" clId="{F3DBC7F1-A539-42A2-A7B0-4FFD715AF6AC}" dt="2024-03-26T15:58:05.057" v="491"/>
        <pc:sldMkLst>
          <pc:docMk/>
          <pc:sldMk cId="3969383622" sldId="259"/>
        </pc:sldMkLst>
        <pc:spChg chg="mod">
          <ac:chgData name="ªЯм อาร์ม" userId="9cdfe8510a604fd4" providerId="LiveId" clId="{F3DBC7F1-A539-42A2-A7B0-4FFD715AF6AC}" dt="2024-03-26T15:32:20.762" v="219" actId="20577"/>
          <ac:spMkLst>
            <pc:docMk/>
            <pc:sldMk cId="3969383622" sldId="259"/>
            <ac:spMk id="2" creationId="{6ECE4F70-98B3-430D-ADAC-603062C1DEA1}"/>
          </ac:spMkLst>
        </pc:spChg>
        <pc:spChg chg="add mod">
          <ac:chgData name="ªЯм อาร์ม" userId="9cdfe8510a604fd4" providerId="LiveId" clId="{F3DBC7F1-A539-42A2-A7B0-4FFD715AF6AC}" dt="2024-03-26T15:44:12.932" v="373" actId="13926"/>
          <ac:spMkLst>
            <pc:docMk/>
            <pc:sldMk cId="3969383622" sldId="259"/>
            <ac:spMk id="4" creationId="{24476C91-E10C-4EE8-A83F-84EBB581018E}"/>
          </ac:spMkLst>
        </pc:spChg>
        <pc:picChg chg="del">
          <ac:chgData name="ªЯм อาร์ม" userId="9cdfe8510a604fd4" providerId="LiveId" clId="{F3DBC7F1-A539-42A2-A7B0-4FFD715AF6AC}" dt="2024-03-26T15:32:06.449" v="207" actId="478"/>
          <ac:picMkLst>
            <pc:docMk/>
            <pc:sldMk cId="3969383622" sldId="259"/>
            <ac:picMk id="5" creationId="{0B5CF340-6E5E-4464-B107-800836E3DE1C}"/>
          </ac:picMkLst>
        </pc:picChg>
        <pc:picChg chg="add mod">
          <ac:chgData name="ªЯм อาร์ม" userId="9cdfe8510a604fd4" providerId="LiveId" clId="{F3DBC7F1-A539-42A2-A7B0-4FFD715AF6AC}" dt="2024-03-26T15:32:57.511" v="224" actId="1076"/>
          <ac:picMkLst>
            <pc:docMk/>
            <pc:sldMk cId="3969383622" sldId="259"/>
            <ac:picMk id="7" creationId="{241FA83F-8BFE-4575-BB15-F8B8B7DC7D2E}"/>
          </ac:picMkLst>
        </pc:picChg>
      </pc:sldChg>
      <pc:sldChg chg="addSp delSp modSp new mod modNotesTx">
        <pc:chgData name="ªЯм อาร์ม" userId="9cdfe8510a604fd4" providerId="LiveId" clId="{F3DBC7F1-A539-42A2-A7B0-4FFD715AF6AC}" dt="2024-03-26T15:57:45.833" v="490"/>
        <pc:sldMkLst>
          <pc:docMk/>
          <pc:sldMk cId="860309978" sldId="260"/>
        </pc:sldMkLst>
        <pc:spChg chg="mod">
          <ac:chgData name="ªЯм อาร์ม" userId="9cdfe8510a604fd4" providerId="LiveId" clId="{F3DBC7F1-A539-42A2-A7B0-4FFD715AF6AC}" dt="2024-03-26T15:34:48.677" v="327" actId="14100"/>
          <ac:spMkLst>
            <pc:docMk/>
            <pc:sldMk cId="860309978" sldId="260"/>
            <ac:spMk id="2" creationId="{CDC127B3-5C0F-4E04-B3E4-CCFE44DCDF44}"/>
          </ac:spMkLst>
        </pc:spChg>
        <pc:spChg chg="mod">
          <ac:chgData name="ªЯм อาร์ม" userId="9cdfe8510a604fd4" providerId="LiveId" clId="{F3DBC7F1-A539-42A2-A7B0-4FFD715AF6AC}" dt="2024-03-26T15:34:57.253" v="332" actId="14100"/>
          <ac:spMkLst>
            <pc:docMk/>
            <pc:sldMk cId="860309978" sldId="260"/>
            <ac:spMk id="3" creationId="{7C94A6FF-936F-4EC7-AC29-D313B5B4AA0A}"/>
          </ac:spMkLst>
        </pc:spChg>
        <pc:picChg chg="add del mod">
          <ac:chgData name="ªЯм อาร์ม" userId="9cdfe8510a604fd4" providerId="LiveId" clId="{F3DBC7F1-A539-42A2-A7B0-4FFD715AF6AC}" dt="2024-03-26T15:35:26.620" v="334" actId="478"/>
          <ac:picMkLst>
            <pc:docMk/>
            <pc:sldMk cId="860309978" sldId="260"/>
            <ac:picMk id="5" creationId="{4FD33543-5017-4CA3-AB61-3345F042C982}"/>
          </ac:picMkLst>
        </pc:picChg>
        <pc:picChg chg="add mod">
          <ac:chgData name="ªЯм อาร์ม" userId="9cdfe8510a604fd4" providerId="LiveId" clId="{F3DBC7F1-A539-42A2-A7B0-4FFD715AF6AC}" dt="2024-03-26T15:35:37.557" v="336" actId="1076"/>
          <ac:picMkLst>
            <pc:docMk/>
            <pc:sldMk cId="860309978" sldId="260"/>
            <ac:picMk id="7" creationId="{E733444B-4BE3-424F-B39E-2C27EB8FB3DC}"/>
          </ac:picMkLst>
        </pc:picChg>
      </pc:sldChg>
      <pc:sldChg chg="addSp modSp new mod modShow modNotesTx">
        <pc:chgData name="ªЯм อาร์ม" userId="9cdfe8510a604fd4" providerId="LiveId" clId="{F3DBC7F1-A539-42A2-A7B0-4FFD715AF6AC}" dt="2024-03-26T15:54:50.045" v="470" actId="729"/>
        <pc:sldMkLst>
          <pc:docMk/>
          <pc:sldMk cId="183841488" sldId="261"/>
        </pc:sldMkLst>
        <pc:spChg chg="mod">
          <ac:chgData name="ªЯм อาร์ม" userId="9cdfe8510a604fd4" providerId="LiveId" clId="{F3DBC7F1-A539-42A2-A7B0-4FFD715AF6AC}" dt="2024-03-26T15:47:38.893" v="459" actId="20577"/>
          <ac:spMkLst>
            <pc:docMk/>
            <pc:sldMk cId="183841488" sldId="261"/>
            <ac:spMk id="2" creationId="{AD29CA80-B4E2-4C01-AB46-51B48D765B04}"/>
          </ac:spMkLst>
        </pc:spChg>
        <pc:spChg chg="mod">
          <ac:chgData name="ªЯм อาร์ม" userId="9cdfe8510a604fd4" providerId="LiveId" clId="{F3DBC7F1-A539-42A2-A7B0-4FFD715AF6AC}" dt="2024-03-26T15:47:32.649" v="452" actId="14100"/>
          <ac:spMkLst>
            <pc:docMk/>
            <pc:sldMk cId="183841488" sldId="261"/>
            <ac:spMk id="3" creationId="{2C6A15E0-4489-4355-ACC5-98076820CC12}"/>
          </ac:spMkLst>
        </pc:spChg>
        <pc:picChg chg="add mod">
          <ac:chgData name="ªЯм อาร์ม" userId="9cdfe8510a604fd4" providerId="LiveId" clId="{F3DBC7F1-A539-42A2-A7B0-4FFD715AF6AC}" dt="2024-03-26T15:47:49.637" v="463" actId="1076"/>
          <ac:picMkLst>
            <pc:docMk/>
            <pc:sldMk cId="183841488" sldId="261"/>
            <ac:picMk id="5" creationId="{CC7FFF42-2DE6-4448-8CD0-0A37B46CF1F2}"/>
          </ac:picMkLst>
        </pc:picChg>
        <pc:picChg chg="add mod">
          <ac:chgData name="ªЯм อาร์ม" userId="9cdfe8510a604fd4" providerId="LiveId" clId="{F3DBC7F1-A539-42A2-A7B0-4FFD715AF6AC}" dt="2024-03-26T15:47:47.670" v="462" actId="1076"/>
          <ac:picMkLst>
            <pc:docMk/>
            <pc:sldMk cId="183841488" sldId="261"/>
            <ac:picMk id="7" creationId="{9121E4BD-92C0-4F38-80ED-E15D6BEE1F29}"/>
          </ac:picMkLst>
        </pc:picChg>
      </pc:sldChg>
      <pc:sldChg chg="addSp delSp modSp add mod">
        <pc:chgData name="ªЯм อาร์ม" userId="9cdfe8510a604fd4" providerId="LiveId" clId="{F3DBC7F1-A539-42A2-A7B0-4FFD715AF6AC}" dt="2024-03-26T16:03:12.154" v="773" actId="20577"/>
        <pc:sldMkLst>
          <pc:docMk/>
          <pc:sldMk cId="2421312142" sldId="262"/>
        </pc:sldMkLst>
        <pc:spChg chg="mod">
          <ac:chgData name="ªЯм อาร์ม" userId="9cdfe8510a604fd4" providerId="LiveId" clId="{F3DBC7F1-A539-42A2-A7B0-4FFD715AF6AC}" dt="2024-03-26T16:03:12.154" v="773" actId="20577"/>
          <ac:spMkLst>
            <pc:docMk/>
            <pc:sldMk cId="2421312142" sldId="262"/>
            <ac:spMk id="2" creationId="{AD29CA80-B4E2-4C01-AB46-51B48D765B04}"/>
          </ac:spMkLst>
        </pc:spChg>
        <pc:spChg chg="del">
          <ac:chgData name="ªЯм อาร์ม" userId="9cdfe8510a604fd4" providerId="LiveId" clId="{F3DBC7F1-A539-42A2-A7B0-4FFD715AF6AC}" dt="2024-03-26T15:48:03.394" v="465" actId="478"/>
          <ac:spMkLst>
            <pc:docMk/>
            <pc:sldMk cId="2421312142" sldId="262"/>
            <ac:spMk id="3" creationId="{2C6A15E0-4489-4355-ACC5-98076820CC12}"/>
          </ac:spMkLst>
        </pc:spChg>
        <pc:spChg chg="add del mod">
          <ac:chgData name="ªЯм อาร์ม" userId="9cdfe8510a604fd4" providerId="LiveId" clId="{F3DBC7F1-A539-42A2-A7B0-4FFD715AF6AC}" dt="2024-03-26T15:48:05.627" v="466" actId="478"/>
          <ac:spMkLst>
            <pc:docMk/>
            <pc:sldMk cId="2421312142" sldId="262"/>
            <ac:spMk id="6" creationId="{7F75F71C-09D0-4F55-8415-6795A68ABA90}"/>
          </ac:spMkLst>
        </pc:spChg>
        <pc:picChg chg="del">
          <ac:chgData name="ªЯм อาร์ม" userId="9cdfe8510a604fd4" providerId="LiveId" clId="{F3DBC7F1-A539-42A2-A7B0-4FFD715AF6AC}" dt="2024-03-26T15:48:07.473" v="467" actId="478"/>
          <ac:picMkLst>
            <pc:docMk/>
            <pc:sldMk cId="2421312142" sldId="262"/>
            <ac:picMk id="5" creationId="{CC7FFF42-2DE6-4448-8CD0-0A37B46CF1F2}"/>
          </ac:picMkLst>
        </pc:picChg>
        <pc:picChg chg="del">
          <ac:chgData name="ªЯм อาร์ม" userId="9cdfe8510a604fd4" providerId="LiveId" clId="{F3DBC7F1-A539-42A2-A7B0-4FFD715AF6AC}" dt="2024-03-26T15:48:10.273" v="468" actId="478"/>
          <ac:picMkLst>
            <pc:docMk/>
            <pc:sldMk cId="2421312142" sldId="262"/>
            <ac:picMk id="7" creationId="{9121E4BD-92C0-4F38-80ED-E15D6BEE1F29}"/>
          </ac:picMkLst>
        </pc:picChg>
        <pc:picChg chg="add mod">
          <ac:chgData name="ªЯм อาร์ม" userId="9cdfe8510a604fd4" providerId="LiveId" clId="{F3DBC7F1-A539-42A2-A7B0-4FFD715AF6AC}" dt="2024-03-26T15:56:26.358" v="474" actId="1076"/>
          <ac:picMkLst>
            <pc:docMk/>
            <pc:sldMk cId="2421312142" sldId="262"/>
            <ac:picMk id="9" creationId="{90AA7827-4CE9-4AB9-BCE1-BBD640A0A543}"/>
          </ac:picMkLst>
        </pc:picChg>
        <pc:picChg chg="add mod">
          <ac:chgData name="ªЯм อาร์ม" userId="9cdfe8510a604fd4" providerId="LiveId" clId="{F3DBC7F1-A539-42A2-A7B0-4FFD715AF6AC}" dt="2024-03-26T15:56:24.483" v="473" actId="1076"/>
          <ac:picMkLst>
            <pc:docMk/>
            <pc:sldMk cId="2421312142" sldId="262"/>
            <ac:picMk id="11" creationId="{253EA925-5551-4BA7-8B22-345023E83862}"/>
          </ac:picMkLst>
        </pc:picChg>
      </pc:sldChg>
      <pc:sldChg chg="modSp new mod ord modNotesTx">
        <pc:chgData name="ªЯм อาร์ม" userId="9cdfe8510a604fd4" providerId="LiveId" clId="{F3DBC7F1-A539-42A2-A7B0-4FFD715AF6AC}" dt="2024-03-26T15:58:37.672" v="494"/>
        <pc:sldMkLst>
          <pc:docMk/>
          <pc:sldMk cId="2970428507" sldId="263"/>
        </pc:sldMkLst>
        <pc:spChg chg="mod">
          <ac:chgData name="ªЯм อาร์ม" userId="9cdfe8510a604fd4" providerId="LiveId" clId="{F3DBC7F1-A539-42A2-A7B0-4FFD715AF6AC}" dt="2024-03-26T15:57:07.149" v="481" actId="14100"/>
          <ac:spMkLst>
            <pc:docMk/>
            <pc:sldMk cId="2970428507" sldId="263"/>
            <ac:spMk id="2" creationId="{3977B6AE-CB76-49D7-A610-1E3E1476926C}"/>
          </ac:spMkLst>
        </pc:spChg>
        <pc:spChg chg="mod">
          <ac:chgData name="ªЯм อาร์ม" userId="9cdfe8510a604fd4" providerId="LiveId" clId="{F3DBC7F1-A539-42A2-A7B0-4FFD715AF6AC}" dt="2024-03-26T15:57:14.989" v="489" actId="27636"/>
          <ac:spMkLst>
            <pc:docMk/>
            <pc:sldMk cId="2970428507" sldId="263"/>
            <ac:spMk id="3" creationId="{FDB3602F-5FF8-4589-8A4F-00ADB5EFD984}"/>
          </ac:spMkLst>
        </pc:spChg>
      </pc:sldChg>
      <pc:sldChg chg="addSp delSp modSp add mod">
        <pc:chgData name="ªЯм อาร์ม" userId="9cdfe8510a604fd4" providerId="LiveId" clId="{F3DBC7F1-A539-42A2-A7B0-4FFD715AF6AC}" dt="2024-03-26T16:07:43.112" v="1066" actId="1076"/>
        <pc:sldMkLst>
          <pc:docMk/>
          <pc:sldMk cId="2217904251" sldId="264"/>
        </pc:sldMkLst>
        <pc:spChg chg="mod">
          <ac:chgData name="ªЯм อาร์ม" userId="9cdfe8510a604fd4" providerId="LiveId" clId="{F3DBC7F1-A539-42A2-A7B0-4FFD715AF6AC}" dt="2024-03-26T16:03:36.844" v="791" actId="20577"/>
          <ac:spMkLst>
            <pc:docMk/>
            <pc:sldMk cId="2217904251" sldId="264"/>
            <ac:spMk id="2" creationId="{AD29CA80-B4E2-4C01-AB46-51B48D765B04}"/>
          </ac:spMkLst>
        </pc:spChg>
        <pc:spChg chg="add mod">
          <ac:chgData name="ªЯм อาร์ม" userId="9cdfe8510a604fd4" providerId="LiveId" clId="{F3DBC7F1-A539-42A2-A7B0-4FFD715AF6AC}" dt="2024-03-26T16:07:36.444" v="1065" actId="20577"/>
          <ac:spMkLst>
            <pc:docMk/>
            <pc:sldMk cId="2217904251" sldId="264"/>
            <ac:spMk id="3" creationId="{164F1A1B-808D-4301-8A92-7B5DFA6A0386}"/>
          </ac:spMkLst>
        </pc:spChg>
        <pc:picChg chg="del">
          <ac:chgData name="ªЯм อาร์ม" userId="9cdfe8510a604fd4" providerId="LiveId" clId="{F3DBC7F1-A539-42A2-A7B0-4FFD715AF6AC}" dt="2024-03-26T16:00:31.379" v="559" actId="478"/>
          <ac:picMkLst>
            <pc:docMk/>
            <pc:sldMk cId="2217904251" sldId="264"/>
            <ac:picMk id="9" creationId="{90AA7827-4CE9-4AB9-BCE1-BBD640A0A543}"/>
          </ac:picMkLst>
        </pc:picChg>
        <pc:picChg chg="mod">
          <ac:chgData name="ªЯм อาร์ม" userId="9cdfe8510a604fd4" providerId="LiveId" clId="{F3DBC7F1-A539-42A2-A7B0-4FFD715AF6AC}" dt="2024-03-26T16:07:43.112" v="1066" actId="1076"/>
          <ac:picMkLst>
            <pc:docMk/>
            <pc:sldMk cId="2217904251" sldId="264"/>
            <ac:picMk id="11" creationId="{253EA925-5551-4BA7-8B22-345023E838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E6597-0416-46E3-8AED-6EC64AED768A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8DC4-306C-442E-9A17-8F602E29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Specify the distinguished name (DN) of the "Engineer" OU</a:t>
            </a:r>
          </a:p>
          <a:p>
            <a:r>
              <a:rPr lang="en-US" dirty="0"/>
              <a:t>$</a:t>
            </a:r>
            <a:r>
              <a:rPr lang="en-US" dirty="0" err="1"/>
              <a:t>ouDN</a:t>
            </a:r>
            <a:r>
              <a:rPr lang="en-US" dirty="0"/>
              <a:t> = "OU=</a:t>
            </a:r>
            <a:r>
              <a:rPr lang="en-US" dirty="0" err="1"/>
              <a:t>Engineer,DC</a:t>
            </a:r>
            <a:r>
              <a:rPr lang="en-US" dirty="0"/>
              <a:t>=9arm,DC=local"</a:t>
            </a:r>
          </a:p>
          <a:p>
            <a:endParaRPr lang="en-US" dirty="0"/>
          </a:p>
          <a:p>
            <a:r>
              <a:rPr lang="en-US" dirty="0"/>
              <a:t># Get users from the specified OU</a:t>
            </a:r>
          </a:p>
          <a:p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-</a:t>
            </a:r>
            <a:r>
              <a:rPr lang="en-US" dirty="0" err="1"/>
              <a:t>SearchBase</a:t>
            </a:r>
            <a:r>
              <a:rPr lang="en-US" dirty="0"/>
              <a:t> $</a:t>
            </a:r>
            <a:r>
              <a:rPr lang="en-US" dirty="0" err="1"/>
              <a:t>ouDN</a:t>
            </a:r>
            <a:r>
              <a:rPr lang="en-US" dirty="0"/>
              <a:t> -Properties </a:t>
            </a:r>
            <a:r>
              <a:rPr lang="en-US" dirty="0" err="1"/>
              <a:t>SamAccountName</a:t>
            </a:r>
            <a:r>
              <a:rPr lang="en-US" dirty="0"/>
              <a:t>, </a:t>
            </a:r>
            <a:r>
              <a:rPr lang="en-US" dirty="0" err="1"/>
              <a:t>UserPrincipalName</a:t>
            </a:r>
            <a:r>
              <a:rPr lang="en-US" dirty="0"/>
              <a:t> |</a:t>
            </a:r>
          </a:p>
          <a:p>
            <a:r>
              <a:rPr lang="en-US" dirty="0"/>
              <a:t>    Select-Object </a:t>
            </a:r>
            <a:r>
              <a:rPr lang="en-US" dirty="0" err="1"/>
              <a:t>SamAccountName</a:t>
            </a:r>
            <a:r>
              <a:rPr lang="en-US" dirty="0"/>
              <a:t>, </a:t>
            </a:r>
            <a:r>
              <a:rPr lang="en-US" dirty="0" err="1"/>
              <a:t>UserPrincipalName</a:t>
            </a:r>
            <a:r>
              <a:rPr lang="en-US" dirty="0"/>
              <a:t> |</a:t>
            </a:r>
          </a:p>
          <a:p>
            <a:r>
              <a:rPr lang="en-US" dirty="0"/>
              <a:t>    Export-Csv -Path C:\Users\Administrator\Desktop\export\user.csv -</a:t>
            </a:r>
            <a:r>
              <a:rPr lang="en-US" dirty="0" err="1"/>
              <a:t>NoTypeInformation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08DC4-306C-442E-9A17-8F602E299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ldapsearch</a:t>
            </a:r>
            <a:r>
              <a:rPr lang="en-US" dirty="0"/>
              <a:t> -H ldap://ldap.m9arm.local:389 -x -LLL -b dc=m9arm,dc=local </a:t>
            </a:r>
            <a:r>
              <a:rPr lang="en-US" dirty="0" err="1"/>
              <a:t>samaccountname</a:t>
            </a:r>
            <a:r>
              <a:rPr lang="en-US" dirty="0"/>
              <a:t> mail </a:t>
            </a:r>
            <a:r>
              <a:rPr lang="en-US" dirty="0" err="1"/>
              <a:t>userPrincipalName</a:t>
            </a:r>
            <a:r>
              <a:rPr lang="en-US" dirty="0"/>
              <a:t> &gt; </a:t>
            </a:r>
            <a:r>
              <a:rPr lang="en-US" dirty="0" err="1"/>
              <a:t>ldap.ldif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ldapsearch</a:t>
            </a:r>
            <a:r>
              <a:rPr lang="en-US" dirty="0"/>
              <a:t> -H ldap://ldap.m9arm.local:389 -x -LLL -b "</a:t>
            </a:r>
            <a:r>
              <a:rPr lang="en-US" dirty="0" err="1"/>
              <a:t>ou</a:t>
            </a:r>
            <a:r>
              <a:rPr lang="en-US" dirty="0"/>
              <a:t>=</a:t>
            </a:r>
            <a:r>
              <a:rPr lang="en-US" dirty="0" err="1"/>
              <a:t>Engineer,dc</a:t>
            </a:r>
            <a:r>
              <a:rPr lang="en-US" dirty="0"/>
              <a:t>=m9arm,dc=local" </a:t>
            </a:r>
            <a:r>
              <a:rPr lang="en-US" dirty="0" err="1"/>
              <a:t>samaccountname</a:t>
            </a:r>
            <a:r>
              <a:rPr lang="en-US" dirty="0"/>
              <a:t> mail </a:t>
            </a:r>
            <a:r>
              <a:rPr lang="en-US" dirty="0" err="1"/>
              <a:t>userPrincipalName</a:t>
            </a:r>
            <a:r>
              <a:rPr lang="en-US" dirty="0"/>
              <a:t> &gt; </a:t>
            </a:r>
            <a:r>
              <a:rPr lang="en-US" dirty="0" err="1"/>
              <a:t>ldap.ldif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08DC4-306C-442E-9A17-8F602E299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Read the </a:t>
            </a:r>
            <a:r>
              <a:rPr lang="en-US" dirty="0" err="1"/>
              <a:t>ldap.ldif</a:t>
            </a:r>
            <a:r>
              <a:rPr lang="en-US" dirty="0"/>
              <a:t> file</a:t>
            </a:r>
          </a:p>
          <a:p>
            <a:r>
              <a:rPr lang="en-US" dirty="0"/>
              <a:t>$</a:t>
            </a:r>
            <a:r>
              <a:rPr lang="en-US" dirty="0" err="1"/>
              <a:t>ldapData</a:t>
            </a:r>
            <a:r>
              <a:rPr lang="en-US" dirty="0"/>
              <a:t> = Get-Content "</a:t>
            </a:r>
            <a:r>
              <a:rPr lang="en-US" dirty="0" err="1"/>
              <a:t>ldap.ldif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# Initialize an array to store user data</a:t>
            </a:r>
          </a:p>
          <a:p>
            <a:r>
              <a:rPr lang="en-US" dirty="0"/>
              <a:t>$</a:t>
            </a:r>
            <a:r>
              <a:rPr lang="en-US" dirty="0" err="1"/>
              <a:t>userData</a:t>
            </a:r>
            <a:r>
              <a:rPr lang="en-US" dirty="0"/>
              <a:t> = @()</a:t>
            </a:r>
          </a:p>
          <a:p>
            <a:endParaRPr lang="en-US" dirty="0"/>
          </a:p>
          <a:p>
            <a:r>
              <a:rPr lang="en-US" dirty="0"/>
              <a:t># Iterate through the lines of the </a:t>
            </a:r>
            <a:r>
              <a:rPr lang="en-US" dirty="0" err="1"/>
              <a:t>ldap.ldif</a:t>
            </a:r>
            <a:r>
              <a:rPr lang="en-US" dirty="0"/>
              <a:t> file</a:t>
            </a:r>
          </a:p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</a:t>
            </a:r>
            <a:r>
              <a:rPr lang="en-US" dirty="0" err="1"/>
              <a:t>ldapData.Count</a:t>
            </a:r>
            <a:r>
              <a:rPr lang="en-US" dirty="0"/>
              <a:t>; $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# Check if the current line contains "</a:t>
            </a:r>
            <a:r>
              <a:rPr lang="en-US" dirty="0" err="1"/>
              <a:t>uid</a:t>
            </a:r>
            <a:r>
              <a:rPr lang="en-US" dirty="0"/>
              <a:t>" attribute</a:t>
            </a:r>
          </a:p>
          <a:p>
            <a:r>
              <a:rPr lang="en-US" dirty="0"/>
              <a:t>    if ($</a:t>
            </a:r>
            <a:r>
              <a:rPr lang="en-US" dirty="0" err="1"/>
              <a:t>ldapData</a:t>
            </a:r>
            <a:r>
              <a:rPr lang="en-US" dirty="0"/>
              <a:t>[$</a:t>
            </a:r>
            <a:r>
              <a:rPr lang="en-US" dirty="0" err="1"/>
              <a:t>i</a:t>
            </a:r>
            <a:r>
              <a:rPr lang="en-US" dirty="0"/>
              <a:t>] -like "</a:t>
            </a:r>
            <a:r>
              <a:rPr lang="en-US" dirty="0" err="1"/>
              <a:t>dn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=*") {</a:t>
            </a:r>
          </a:p>
          <a:p>
            <a:r>
              <a:rPr lang="en-US" dirty="0"/>
              <a:t>        # Extract username from the "</a:t>
            </a:r>
            <a:r>
              <a:rPr lang="en-US" dirty="0" err="1"/>
              <a:t>uid</a:t>
            </a:r>
            <a:r>
              <a:rPr lang="en-US" dirty="0"/>
              <a:t>" attribute</a:t>
            </a:r>
          </a:p>
          <a:p>
            <a:r>
              <a:rPr lang="en-US" dirty="0"/>
              <a:t>        $username = ($</a:t>
            </a:r>
            <a:r>
              <a:rPr lang="en-US" dirty="0" err="1"/>
              <a:t>ldapData</a:t>
            </a:r>
            <a:r>
              <a:rPr lang="en-US" dirty="0"/>
              <a:t>[$</a:t>
            </a:r>
            <a:r>
              <a:rPr lang="en-US" dirty="0" err="1"/>
              <a:t>i</a:t>
            </a:r>
            <a:r>
              <a:rPr lang="en-US" dirty="0"/>
              <a:t>] -split "=|,")[1]</a:t>
            </a:r>
          </a:p>
          <a:p>
            <a:r>
              <a:rPr lang="en-US" dirty="0"/>
              <a:t>        # Extract email from the following line</a:t>
            </a:r>
          </a:p>
          <a:p>
            <a:r>
              <a:rPr lang="en-US" dirty="0"/>
              <a:t>        $email = ($</a:t>
            </a:r>
            <a:r>
              <a:rPr lang="en-US" dirty="0" err="1"/>
              <a:t>ldapData</a:t>
            </a:r>
            <a:r>
              <a:rPr lang="en-US" dirty="0"/>
              <a:t>[$i+1] -split ": ")[1]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Add the user data to the array</a:t>
            </a:r>
          </a:p>
          <a:p>
            <a:r>
              <a:rPr lang="en-US" dirty="0"/>
              <a:t>        $</a:t>
            </a:r>
            <a:r>
              <a:rPr lang="en-US" dirty="0" err="1"/>
              <a:t>userData</a:t>
            </a:r>
            <a:r>
              <a:rPr lang="en-US" dirty="0"/>
              <a:t> += [</a:t>
            </a:r>
            <a:r>
              <a:rPr lang="en-US" dirty="0" err="1"/>
              <a:t>PSCustomObject</a:t>
            </a:r>
            <a:r>
              <a:rPr lang="en-US" dirty="0"/>
              <a:t>]@{</a:t>
            </a:r>
          </a:p>
          <a:p>
            <a:r>
              <a:rPr lang="en-US" dirty="0"/>
              <a:t>            username = $username</a:t>
            </a:r>
          </a:p>
          <a:p>
            <a:r>
              <a:rPr lang="en-US" dirty="0"/>
              <a:t>            email = $email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Export the user data to LDAP.csv</a:t>
            </a:r>
          </a:p>
          <a:p>
            <a:r>
              <a:rPr lang="en-US" dirty="0"/>
              <a:t>$</a:t>
            </a:r>
            <a:r>
              <a:rPr lang="en-US" dirty="0" err="1"/>
              <a:t>userData</a:t>
            </a:r>
            <a:r>
              <a:rPr lang="en-US" dirty="0"/>
              <a:t> | Export-Csv -Path "LDAP.csv" -</a:t>
            </a:r>
            <a:r>
              <a:rPr lang="en-US" dirty="0" err="1"/>
              <a:t>NoTypeInformation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Write-Host "LDAP.csv created successfully."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08DC4-306C-442E-9A17-8F602E299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/>
              <a:t># Import the CSV files with correct headers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ASData</a:t>
            </a:r>
            <a:r>
              <a:rPr lang="en-US" sz="800" dirty="0"/>
              <a:t> = Import-Csv -Path 'AS.csv' -Header "username", "email"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ADData</a:t>
            </a:r>
            <a:r>
              <a:rPr lang="en-US" sz="800" dirty="0"/>
              <a:t> = Import-Csv -Path 'AD.csv' -Header "</a:t>
            </a:r>
            <a:r>
              <a:rPr lang="en-US" sz="800" dirty="0" err="1"/>
              <a:t>SamAccountName</a:t>
            </a:r>
            <a:r>
              <a:rPr lang="en-US" sz="800" dirty="0"/>
              <a:t>", "</a:t>
            </a:r>
            <a:r>
              <a:rPr lang="en-US" sz="800" dirty="0" err="1"/>
              <a:t>UserPrincipalName</a:t>
            </a:r>
            <a:r>
              <a:rPr lang="en-US" sz="800" dirty="0"/>
              <a:t>"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Create empty arrays to store the result sets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normalUsers</a:t>
            </a:r>
            <a:r>
              <a:rPr lang="en-US" sz="800" dirty="0"/>
              <a:t> = @()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orphantUsers</a:t>
            </a:r>
            <a:r>
              <a:rPr lang="en-US" sz="800" dirty="0"/>
              <a:t> = @()1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Compare each user in AS.csv with users in AD.csv</a:t>
            </a:r>
          </a:p>
          <a:p>
            <a:pPr marL="0" indent="0">
              <a:buNone/>
            </a:pPr>
            <a:r>
              <a:rPr lang="en-US" sz="800" dirty="0"/>
              <a:t>foreach ($</a:t>
            </a:r>
            <a:r>
              <a:rPr lang="en-US" sz="800" dirty="0" err="1"/>
              <a:t>asUser</a:t>
            </a:r>
            <a:r>
              <a:rPr lang="en-US" sz="800" dirty="0"/>
              <a:t> in $</a:t>
            </a:r>
            <a:r>
              <a:rPr lang="en-US" sz="800" dirty="0" err="1"/>
              <a:t>ASData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$</a:t>
            </a:r>
            <a:r>
              <a:rPr lang="en-US" sz="800" dirty="0" err="1"/>
              <a:t>matchADUser</a:t>
            </a:r>
            <a:r>
              <a:rPr lang="en-US" sz="800" dirty="0"/>
              <a:t> = $</a:t>
            </a:r>
            <a:r>
              <a:rPr lang="en-US" sz="800" dirty="0" err="1"/>
              <a:t>ADData</a:t>
            </a:r>
            <a:r>
              <a:rPr lang="en-US" sz="800" dirty="0"/>
              <a:t> | Where-Object { </a:t>
            </a:r>
          </a:p>
          <a:p>
            <a:pPr marL="0" indent="0">
              <a:buNone/>
            </a:pPr>
            <a:r>
              <a:rPr lang="en-US" sz="800" dirty="0"/>
              <a:t>        ($_.</a:t>
            </a:r>
            <a:r>
              <a:rPr lang="en-US" sz="800" dirty="0" err="1"/>
              <a:t>SamAccountName</a:t>
            </a:r>
            <a:r>
              <a:rPr lang="en-US" sz="800" dirty="0"/>
              <a:t> -eq $</a:t>
            </a:r>
            <a:r>
              <a:rPr lang="en-US" sz="800" dirty="0" err="1"/>
              <a:t>asUser.username</a:t>
            </a:r>
            <a:r>
              <a:rPr lang="en-US" sz="800" dirty="0"/>
              <a:t>) -and ($_.</a:t>
            </a:r>
            <a:r>
              <a:rPr lang="en-US" sz="800" dirty="0" err="1"/>
              <a:t>UserPrincipalName</a:t>
            </a:r>
            <a:r>
              <a:rPr lang="en-US" sz="800" dirty="0"/>
              <a:t> -eq $</a:t>
            </a:r>
            <a:r>
              <a:rPr lang="en-US" sz="800" dirty="0" err="1"/>
              <a:t>asUser.email</a:t>
            </a:r>
            <a:r>
              <a:rPr lang="en-US" sz="800" dirty="0"/>
              <a:t>) 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if ($</a:t>
            </a:r>
            <a:r>
              <a:rPr lang="en-US" sz="800" dirty="0" err="1"/>
              <a:t>matchADUser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# User match found, add to normal users list</a:t>
            </a:r>
          </a:p>
          <a:p>
            <a:pPr marL="0" indent="0">
              <a:buNone/>
            </a:pPr>
            <a:r>
              <a:rPr lang="en-US" sz="800" dirty="0"/>
              <a:t>        $</a:t>
            </a:r>
            <a:r>
              <a:rPr lang="en-US" sz="800" dirty="0" err="1"/>
              <a:t>normalUsers</a:t>
            </a:r>
            <a:r>
              <a:rPr lang="en-US" sz="800" dirty="0"/>
              <a:t> += $</a:t>
            </a:r>
            <a:r>
              <a:rPr lang="en-US" sz="800" dirty="0" err="1"/>
              <a:t>asUser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} else {</a:t>
            </a:r>
          </a:p>
          <a:p>
            <a:pPr marL="0" indent="0">
              <a:buNone/>
            </a:pPr>
            <a:r>
              <a:rPr lang="en-US" sz="800" dirty="0"/>
              <a:t>        # User not found in AD, add to orphan users list</a:t>
            </a:r>
          </a:p>
          <a:p>
            <a:pPr marL="0" indent="0">
              <a:buNone/>
            </a:pPr>
            <a:r>
              <a:rPr lang="en-US" sz="800" dirty="0"/>
              <a:t>        $</a:t>
            </a:r>
            <a:r>
              <a:rPr lang="en-US" sz="800" dirty="0" err="1"/>
              <a:t>orphantUsers</a:t>
            </a:r>
            <a:r>
              <a:rPr lang="en-US" sz="800" dirty="0"/>
              <a:t> += $</a:t>
            </a:r>
            <a:r>
              <a:rPr lang="en-US" sz="800" dirty="0" err="1"/>
              <a:t>asUser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r>
              <a:rPr lang="en-US" sz="800" dirty="0"/>
              <a:t>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Compare each user in AD.csv with users in AS.csv to find additional orphans</a:t>
            </a:r>
          </a:p>
          <a:p>
            <a:pPr marL="0" indent="0">
              <a:buNone/>
            </a:pPr>
            <a:r>
              <a:rPr lang="en-US" sz="800" dirty="0"/>
              <a:t>foreach ($</a:t>
            </a:r>
            <a:r>
              <a:rPr lang="en-US" sz="800" dirty="0" err="1"/>
              <a:t>adUser</a:t>
            </a:r>
            <a:r>
              <a:rPr lang="en-US" sz="800" dirty="0"/>
              <a:t> in $</a:t>
            </a:r>
            <a:r>
              <a:rPr lang="en-US" sz="800" dirty="0" err="1"/>
              <a:t>ADData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$</a:t>
            </a:r>
            <a:r>
              <a:rPr lang="en-US" sz="800" dirty="0" err="1"/>
              <a:t>matchASUser</a:t>
            </a:r>
            <a:r>
              <a:rPr lang="en-US" sz="800" dirty="0"/>
              <a:t> = $</a:t>
            </a:r>
            <a:r>
              <a:rPr lang="en-US" sz="800" dirty="0" err="1"/>
              <a:t>ASData</a:t>
            </a:r>
            <a:r>
              <a:rPr lang="en-US" sz="800" dirty="0"/>
              <a:t> | Where-Object { </a:t>
            </a:r>
          </a:p>
          <a:p>
            <a:pPr marL="0" indent="0">
              <a:buNone/>
            </a:pPr>
            <a:r>
              <a:rPr lang="en-US" sz="800" dirty="0"/>
              <a:t>        ($_.username -eq $</a:t>
            </a:r>
            <a:r>
              <a:rPr lang="en-US" sz="800" dirty="0" err="1"/>
              <a:t>adUser.SamAccountName</a:t>
            </a:r>
            <a:r>
              <a:rPr lang="en-US" sz="800" dirty="0"/>
              <a:t>) -and ($_.email -eq $</a:t>
            </a:r>
            <a:r>
              <a:rPr lang="en-US" sz="800" dirty="0" err="1"/>
              <a:t>adUser.UserPrincipalName</a:t>
            </a:r>
            <a:r>
              <a:rPr lang="en-US" sz="800" dirty="0"/>
              <a:t>) 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if (!$</a:t>
            </a:r>
            <a:r>
              <a:rPr lang="en-US" sz="800" dirty="0" err="1"/>
              <a:t>matchASUser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# AD User not found in AS, add to orphan users list</a:t>
            </a:r>
          </a:p>
          <a:p>
            <a:pPr marL="0" indent="0">
              <a:buNone/>
            </a:pPr>
            <a:r>
              <a:rPr lang="en-US" sz="800" dirty="0"/>
              <a:t>        # Convert AD user to an object with "username" and "email" properties</a:t>
            </a:r>
          </a:p>
          <a:p>
            <a:pPr marL="0" indent="0">
              <a:buNone/>
            </a:pPr>
            <a:r>
              <a:rPr lang="en-US" sz="800" dirty="0"/>
              <a:t>        $</a:t>
            </a:r>
            <a:r>
              <a:rPr lang="en-US" sz="800" dirty="0" err="1"/>
              <a:t>orphanUser</a:t>
            </a:r>
            <a:r>
              <a:rPr lang="en-US" sz="800" dirty="0"/>
              <a:t> = [</a:t>
            </a:r>
            <a:r>
              <a:rPr lang="en-US" sz="800" dirty="0" err="1"/>
              <a:t>PSCustomObject</a:t>
            </a:r>
            <a:r>
              <a:rPr lang="en-US" sz="800" dirty="0"/>
              <a:t>]@{</a:t>
            </a:r>
          </a:p>
          <a:p>
            <a:pPr marL="0" indent="0">
              <a:buNone/>
            </a:pPr>
            <a:r>
              <a:rPr lang="en-US" sz="800" dirty="0"/>
              <a:t>            username = $</a:t>
            </a:r>
            <a:r>
              <a:rPr lang="en-US" sz="800" dirty="0" err="1"/>
              <a:t>adUser.SamAccountName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email    = $</a:t>
            </a:r>
            <a:r>
              <a:rPr lang="en-US" sz="800" dirty="0" err="1"/>
              <a:t>adUser.UserPrincipalName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$</a:t>
            </a:r>
            <a:r>
              <a:rPr lang="en-US" sz="800" dirty="0" err="1"/>
              <a:t>orphantUsers</a:t>
            </a:r>
            <a:r>
              <a:rPr lang="en-US" sz="800" dirty="0"/>
              <a:t> += $</a:t>
            </a:r>
            <a:r>
              <a:rPr lang="en-US" sz="800" dirty="0" err="1"/>
              <a:t>orphanUser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r>
              <a:rPr lang="en-US" sz="800" dirty="0"/>
              <a:t>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Export the results to CSV files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normalUsers</a:t>
            </a:r>
            <a:r>
              <a:rPr lang="en-US" sz="800" dirty="0"/>
              <a:t> | Export-Csv -Path 'AD-normal.csv' -</a:t>
            </a:r>
            <a:r>
              <a:rPr lang="en-US" sz="800" dirty="0" err="1"/>
              <a:t>NoTypeInformation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orphantUsers</a:t>
            </a:r>
            <a:r>
              <a:rPr lang="en-US" sz="800" dirty="0"/>
              <a:t> | Export-Csv -Path 'AD-orphant.csv' -</a:t>
            </a:r>
            <a:r>
              <a:rPr lang="en-US" sz="800" dirty="0" err="1"/>
              <a:t>NoTypeInformation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08DC4-306C-442E-9A17-8F602E299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Import the CSV files with correct headers</a:t>
            </a:r>
          </a:p>
          <a:p>
            <a:r>
              <a:rPr lang="en-US" dirty="0"/>
              <a:t>$</a:t>
            </a:r>
            <a:r>
              <a:rPr lang="en-US" dirty="0" err="1"/>
              <a:t>ASData</a:t>
            </a:r>
            <a:r>
              <a:rPr lang="en-US" dirty="0"/>
              <a:t> = Import-Csv -Path 'AS.csv' -Header "username", "email"</a:t>
            </a:r>
          </a:p>
          <a:p>
            <a:r>
              <a:rPr lang="en-US" dirty="0"/>
              <a:t>$</a:t>
            </a:r>
            <a:r>
              <a:rPr lang="en-US" dirty="0" err="1"/>
              <a:t>ADData</a:t>
            </a:r>
            <a:r>
              <a:rPr lang="en-US" dirty="0"/>
              <a:t> = Import-Csv -Path 'AD.csv' -Header "</a:t>
            </a:r>
            <a:r>
              <a:rPr lang="en-US" dirty="0" err="1"/>
              <a:t>SamAccountName</a:t>
            </a:r>
            <a:r>
              <a:rPr lang="en-US" dirty="0"/>
              <a:t>", "</a:t>
            </a:r>
            <a:r>
              <a:rPr lang="en-US" dirty="0" err="1"/>
              <a:t>UserPrincipalName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# Create empty arrays to store the result sets</a:t>
            </a:r>
          </a:p>
          <a:p>
            <a:r>
              <a:rPr lang="en-US" dirty="0"/>
              <a:t>$</a:t>
            </a:r>
            <a:r>
              <a:rPr lang="en-US" dirty="0" err="1"/>
              <a:t>normalUsers</a:t>
            </a:r>
            <a:r>
              <a:rPr lang="en-US" dirty="0"/>
              <a:t> = @()</a:t>
            </a:r>
          </a:p>
          <a:p>
            <a:r>
              <a:rPr lang="en-US" dirty="0"/>
              <a:t>$</a:t>
            </a:r>
            <a:r>
              <a:rPr lang="en-US" dirty="0" err="1"/>
              <a:t>orphanUsers</a:t>
            </a:r>
            <a:r>
              <a:rPr lang="en-US" dirty="0"/>
              <a:t> = @()</a:t>
            </a:r>
          </a:p>
          <a:p>
            <a:endParaRPr lang="en-US" dirty="0"/>
          </a:p>
          <a:p>
            <a:r>
              <a:rPr lang="en-US" dirty="0"/>
              <a:t># Compare each user in AS.csv with users in AD.csv</a:t>
            </a:r>
          </a:p>
          <a:p>
            <a:r>
              <a:rPr lang="en-US" dirty="0"/>
              <a:t>foreach ($</a:t>
            </a:r>
            <a:r>
              <a:rPr lang="en-US" dirty="0" err="1"/>
              <a:t>asUser</a:t>
            </a:r>
            <a:r>
              <a:rPr lang="en-US" dirty="0"/>
              <a:t> in $</a:t>
            </a:r>
            <a:r>
              <a:rPr lang="en-US" dirty="0" err="1"/>
              <a:t>ASData</a:t>
            </a:r>
            <a:r>
              <a:rPr lang="en-US" dirty="0"/>
              <a:t>) {</a:t>
            </a:r>
          </a:p>
          <a:p>
            <a:r>
              <a:rPr lang="en-US" dirty="0"/>
              <a:t>    $</a:t>
            </a:r>
            <a:r>
              <a:rPr lang="en-US" dirty="0" err="1"/>
              <a:t>matchADUser</a:t>
            </a:r>
            <a:r>
              <a:rPr lang="en-US" dirty="0"/>
              <a:t> = $</a:t>
            </a:r>
            <a:r>
              <a:rPr lang="en-US" dirty="0" err="1"/>
              <a:t>ADData</a:t>
            </a:r>
            <a:r>
              <a:rPr lang="en-US" dirty="0"/>
              <a:t> | Where-Object { </a:t>
            </a:r>
          </a:p>
          <a:p>
            <a:r>
              <a:rPr lang="en-US" dirty="0"/>
              <a:t>        ($_.</a:t>
            </a:r>
            <a:r>
              <a:rPr lang="en-US" dirty="0" err="1"/>
              <a:t>SamAccountName</a:t>
            </a:r>
            <a:r>
              <a:rPr lang="en-US" dirty="0"/>
              <a:t> -eq $</a:t>
            </a:r>
            <a:r>
              <a:rPr lang="en-US" dirty="0" err="1"/>
              <a:t>asUser.username</a:t>
            </a:r>
            <a:r>
              <a:rPr lang="en-US" dirty="0"/>
              <a:t>) -and ($_.</a:t>
            </a:r>
            <a:r>
              <a:rPr lang="en-US" dirty="0" err="1"/>
              <a:t>UserPrincipalName</a:t>
            </a:r>
            <a:r>
              <a:rPr lang="en-US" dirty="0"/>
              <a:t> -eq $</a:t>
            </a:r>
            <a:r>
              <a:rPr lang="en-US" dirty="0" err="1"/>
              <a:t>asUser.email</a:t>
            </a:r>
            <a:r>
              <a:rPr lang="en-US" dirty="0"/>
              <a:t>)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($</a:t>
            </a:r>
            <a:r>
              <a:rPr lang="en-US" dirty="0" err="1"/>
              <a:t>matchADUser</a:t>
            </a:r>
            <a:r>
              <a:rPr lang="en-US" dirty="0"/>
              <a:t>) {</a:t>
            </a:r>
          </a:p>
          <a:p>
            <a:r>
              <a:rPr lang="en-US" dirty="0"/>
              <a:t>        # User match found, add to normal users list</a:t>
            </a:r>
          </a:p>
          <a:p>
            <a:r>
              <a:rPr lang="en-US" dirty="0"/>
              <a:t>        $</a:t>
            </a:r>
            <a:r>
              <a:rPr lang="en-US" dirty="0" err="1"/>
              <a:t>normalUsers</a:t>
            </a:r>
            <a:r>
              <a:rPr lang="en-US" dirty="0"/>
              <a:t> += $</a:t>
            </a:r>
            <a:r>
              <a:rPr lang="en-US" dirty="0" err="1"/>
              <a:t>asUser</a:t>
            </a:r>
            <a:endParaRPr lang="en-US" dirty="0"/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# User not found in AD, add to orphan users list</a:t>
            </a:r>
          </a:p>
          <a:p>
            <a:r>
              <a:rPr lang="en-US" dirty="0"/>
              <a:t>        $</a:t>
            </a:r>
            <a:r>
              <a:rPr lang="en-US" dirty="0" err="1"/>
              <a:t>orphanUsers</a:t>
            </a:r>
            <a:r>
              <a:rPr lang="en-US" dirty="0"/>
              <a:t> += $</a:t>
            </a:r>
            <a:r>
              <a:rPr lang="en-US" dirty="0" err="1"/>
              <a:t>asUser</a:t>
            </a:r>
            <a:r>
              <a:rPr lang="en-US" dirty="0"/>
              <a:t> | Add-Member -</a:t>
            </a:r>
            <a:r>
              <a:rPr lang="en-US" dirty="0" err="1"/>
              <a:t>MemberType</a:t>
            </a:r>
            <a:r>
              <a:rPr lang="en-US" dirty="0"/>
              <a:t> </a:t>
            </a:r>
            <a:r>
              <a:rPr lang="en-US" dirty="0" err="1"/>
              <a:t>NoteProperty</a:t>
            </a:r>
            <a:r>
              <a:rPr lang="en-US" dirty="0"/>
              <a:t> -Name "file" -Value "AS.csv" -</a:t>
            </a:r>
            <a:r>
              <a:rPr lang="en-US" dirty="0" err="1"/>
              <a:t>PassThru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Compare each user in AD.csv with users in AS.csv to find additional orphans</a:t>
            </a:r>
          </a:p>
          <a:p>
            <a:r>
              <a:rPr lang="en-US" dirty="0"/>
              <a:t>foreach ($</a:t>
            </a:r>
            <a:r>
              <a:rPr lang="en-US" dirty="0" err="1"/>
              <a:t>adUser</a:t>
            </a:r>
            <a:r>
              <a:rPr lang="en-US" dirty="0"/>
              <a:t> in $</a:t>
            </a:r>
            <a:r>
              <a:rPr lang="en-US" dirty="0" err="1"/>
              <a:t>ADData</a:t>
            </a:r>
            <a:r>
              <a:rPr lang="en-US" dirty="0"/>
              <a:t>) {</a:t>
            </a:r>
          </a:p>
          <a:p>
            <a:r>
              <a:rPr lang="en-US" dirty="0"/>
              <a:t>    $</a:t>
            </a:r>
            <a:r>
              <a:rPr lang="en-US" dirty="0" err="1"/>
              <a:t>matchASUser</a:t>
            </a:r>
            <a:r>
              <a:rPr lang="en-US" dirty="0"/>
              <a:t> = $</a:t>
            </a:r>
            <a:r>
              <a:rPr lang="en-US" dirty="0" err="1"/>
              <a:t>ASData</a:t>
            </a:r>
            <a:r>
              <a:rPr lang="en-US" dirty="0"/>
              <a:t> | Where-Object { </a:t>
            </a:r>
          </a:p>
          <a:p>
            <a:r>
              <a:rPr lang="en-US" dirty="0"/>
              <a:t>        ($_.username -eq $</a:t>
            </a:r>
            <a:r>
              <a:rPr lang="en-US" dirty="0" err="1"/>
              <a:t>adUser.SamAccountName</a:t>
            </a:r>
            <a:r>
              <a:rPr lang="en-US" dirty="0"/>
              <a:t>) -and ($_.email -eq $</a:t>
            </a:r>
            <a:r>
              <a:rPr lang="en-US" dirty="0" err="1"/>
              <a:t>adUser.UserPrincipalName</a:t>
            </a:r>
            <a:r>
              <a:rPr lang="en-US" dirty="0"/>
              <a:t>)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(!$</a:t>
            </a:r>
            <a:r>
              <a:rPr lang="en-US" dirty="0" err="1"/>
              <a:t>matchASUser</a:t>
            </a:r>
            <a:r>
              <a:rPr lang="en-US" dirty="0"/>
              <a:t>) {</a:t>
            </a:r>
          </a:p>
          <a:p>
            <a:r>
              <a:rPr lang="en-US" dirty="0"/>
              <a:t>        # AD User not found in AS, add to orphan users list</a:t>
            </a:r>
          </a:p>
          <a:p>
            <a:r>
              <a:rPr lang="en-US" dirty="0"/>
              <a:t>        # Convert AD user to an object with "username" and "email" properties</a:t>
            </a:r>
          </a:p>
          <a:p>
            <a:r>
              <a:rPr lang="en-US" dirty="0"/>
              <a:t>        $</a:t>
            </a:r>
            <a:r>
              <a:rPr lang="en-US" dirty="0" err="1"/>
              <a:t>orphanUser</a:t>
            </a:r>
            <a:r>
              <a:rPr lang="en-US" dirty="0"/>
              <a:t> = [</a:t>
            </a:r>
            <a:r>
              <a:rPr lang="en-US" dirty="0" err="1"/>
              <a:t>PSCustomObject</a:t>
            </a:r>
            <a:r>
              <a:rPr lang="en-US" dirty="0"/>
              <a:t>]@{</a:t>
            </a:r>
          </a:p>
          <a:p>
            <a:r>
              <a:rPr lang="en-US" dirty="0"/>
              <a:t>            username = $</a:t>
            </a:r>
            <a:r>
              <a:rPr lang="en-US" dirty="0" err="1"/>
              <a:t>adUser.SamAccountName</a:t>
            </a:r>
            <a:endParaRPr lang="en-US" dirty="0"/>
          </a:p>
          <a:p>
            <a:r>
              <a:rPr lang="en-US" dirty="0"/>
              <a:t>            email    = $</a:t>
            </a:r>
            <a:r>
              <a:rPr lang="en-US" dirty="0" err="1"/>
              <a:t>adUser.UserPrincipalName</a:t>
            </a:r>
            <a:endParaRPr lang="en-US" dirty="0"/>
          </a:p>
          <a:p>
            <a:r>
              <a:rPr lang="en-US" dirty="0"/>
              <a:t>            file     = "AD.csv"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$</a:t>
            </a:r>
            <a:r>
              <a:rPr lang="en-US" dirty="0" err="1"/>
              <a:t>orphanUsers</a:t>
            </a:r>
            <a:r>
              <a:rPr lang="en-US" dirty="0"/>
              <a:t> += $</a:t>
            </a:r>
            <a:r>
              <a:rPr lang="en-US" dirty="0" err="1"/>
              <a:t>orphanUser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Export the results to CSV files</a:t>
            </a:r>
          </a:p>
          <a:p>
            <a:r>
              <a:rPr lang="en-US" dirty="0"/>
              <a:t>$</a:t>
            </a:r>
            <a:r>
              <a:rPr lang="en-US" dirty="0" err="1"/>
              <a:t>normalUsers</a:t>
            </a:r>
            <a:r>
              <a:rPr lang="en-US" dirty="0"/>
              <a:t> | Export-Csv -Path 'AD-normal.csv' -</a:t>
            </a:r>
            <a:r>
              <a:rPr lang="en-US" dirty="0" err="1"/>
              <a:t>NoTypeInformation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orphanUsers</a:t>
            </a:r>
            <a:r>
              <a:rPr lang="en-US" dirty="0"/>
              <a:t> | Export-Csv -Path 'AD-orphan.csv' -</a:t>
            </a:r>
            <a:r>
              <a:rPr lang="en-US" dirty="0" err="1"/>
              <a:t>NoTypeInformation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08DC4-306C-442E-9A17-8F602E299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E22F-E906-4D25-8232-A6FF9FE0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29307-8C2C-4FDB-9C3A-98F37373A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5178-188D-4152-B7F3-591F529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9F65-C181-4E7B-9864-C180C561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ED79-CBCB-46F0-B2E5-92822648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F3-4AAF-40C3-913B-97E086DF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55D2-8FCE-4971-927F-1C14C3D9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40AE-18C6-4046-9817-FACABDFC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F147-2FEF-40F3-AA98-2A9E8DC2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FC7A-805A-4B5A-98D9-EF961CB7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F3F08-BC1C-45BD-AED5-4FB65E580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8407-6CBA-4CC9-AF0B-24FFFFF7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7499-AB7F-4D94-B9B9-6B04CEFD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3EE9-E6A1-414E-95FD-92807894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8770-A783-4C0D-AEBB-F0214EF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7549-8E0E-4BAC-A16A-47B6BBF6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135-850E-4EFA-A8D9-C3776714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FBF9-B682-41C1-978A-3B5B8F26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779A-0054-41E0-A4E7-22CDE7E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E723-154E-4A08-9CDA-7B09ECB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906A-6884-4402-807F-CC014812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4110B-38A5-4739-B8A2-435AB25D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4091-8535-4BB1-A82A-2EF24296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822B-6678-4011-947B-5DEAC57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D498-E514-4EA1-86AD-307C7062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9FA-4660-4A65-95B4-889CCB16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D9D8-8ABB-4EE6-89FF-E7935F8FC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E882-C552-42B4-91E7-CD90CD6C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FD37-AF35-41A3-8317-65FADF70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97BD-60EB-4175-9257-22219526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223BA-46F1-4D6A-8A0D-B3AD748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73DC-C12F-4DA8-8FDB-695461F2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36107-3117-4FEC-917E-E4B5338F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6E5F-AC40-4A49-B664-D78BAF8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D77EE-579D-4D4E-8C3F-CBBA6A54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877BD-2614-49FD-8079-2393079C8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EF142-9FC8-4527-991A-DCFD49F5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0D751-B2C5-4B0E-9D37-7A0836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DA558-F86C-487E-86BB-F53799F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7F84-D855-420D-A352-AD2868A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DC48F-103E-4EAA-B2B6-B36BCA8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A575-66B9-403D-86C8-DC2B1DE9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F433C-CBE6-4338-B991-7AD2BDD1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EE7D7-98B0-45E5-8648-4C9849E2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926DC-1E77-4F85-B9D2-B279771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85D1-B74A-4790-9330-C3CF95EE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05EC-E4DD-4401-8A01-A0B62F66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C943-A72A-4979-92EF-EF7E7526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1FA3-30B5-461A-A403-29AC7F64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BF95-5403-4E7A-B5EF-30D91B91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08BC7-535A-4FD7-9E4D-80ECB93B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5326-B134-4729-8005-EBC4811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66D8-AC91-4087-A7D6-5414A5DE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31DB4-43EB-4FDB-BBA8-100F6C66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D760-0C46-4BF7-9442-1FE7EAD3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201-81D5-475A-8E10-D4C60E38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8C67-BBAB-49DD-90B9-BD4207F5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68AB-727B-46A3-965D-CDAC2457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9FDC5-05E6-464F-A6B1-D30032C5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EF51B-8049-4029-89E6-4DCF323A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E485-52D9-4873-BB5F-D67CA4D39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2F0A-8431-4EB7-9EA7-1D05B53EF245}" type="datetimeFigureOut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4543-FF97-439E-AE2A-A915E676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A378-0429-4EAB-8D9B-610AEF4F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801E-D978-4790-8A84-DBD7414F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191-E56C-49B2-B014-B5D0A06C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for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6941-A6C5-4BA0-8354-DC1034D70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90AF-DCA1-4E24-838F-8EFC9ACB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Authoritative Source to export username and email in to AS.csv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03797-7500-4C68-A630-710C52AE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45" y="2275124"/>
            <a:ext cx="5229955" cy="375337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12FE66-14D6-428F-83F6-5559E805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4F70-98B3-430D-ADAC-603062C1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user to export with </a:t>
            </a:r>
            <a:r>
              <a:rPr lang="en-US" dirty="0" err="1"/>
              <a:t>Powershell</a:t>
            </a:r>
            <a:r>
              <a:rPr lang="en-US" dirty="0"/>
              <a:t> script on Active Directory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CF340-6E5E-4464-B107-800836E3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415" y="4519749"/>
            <a:ext cx="2749356" cy="1973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CC01E-D26F-4557-B56C-77A496B0F48A}"/>
              </a:ext>
            </a:extLst>
          </p:cNvPr>
          <p:cNvSpPr txBox="1"/>
          <p:nvPr/>
        </p:nvSpPr>
        <p:spPr>
          <a:xfrm>
            <a:off x="838200" y="1848616"/>
            <a:ext cx="89157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Specify the distinguished name (DN) of the "Engineer" OU</a:t>
            </a:r>
          </a:p>
          <a:p>
            <a:r>
              <a:rPr lang="en-US" dirty="0"/>
              <a:t>$</a:t>
            </a:r>
            <a:r>
              <a:rPr lang="en-US" dirty="0" err="1"/>
              <a:t>ouDN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"OU=</a:t>
            </a:r>
            <a:r>
              <a:rPr lang="en-US" dirty="0" err="1">
                <a:highlight>
                  <a:srgbClr val="FFFF00"/>
                </a:highlight>
              </a:rPr>
              <a:t>Engineer,DC</a:t>
            </a:r>
            <a:r>
              <a:rPr lang="en-US" dirty="0">
                <a:highlight>
                  <a:srgbClr val="FFFF00"/>
                </a:highlight>
              </a:rPr>
              <a:t>=9arm,DC=local"</a:t>
            </a:r>
          </a:p>
          <a:p>
            <a:endParaRPr lang="en-US" dirty="0"/>
          </a:p>
          <a:p>
            <a:r>
              <a:rPr lang="en-US" dirty="0"/>
              <a:t># Get users from the specified OU</a:t>
            </a:r>
          </a:p>
          <a:p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-</a:t>
            </a:r>
            <a:r>
              <a:rPr lang="en-US" dirty="0" err="1"/>
              <a:t>SearchBase</a:t>
            </a:r>
            <a:r>
              <a:rPr lang="en-US" dirty="0"/>
              <a:t> $</a:t>
            </a:r>
            <a:r>
              <a:rPr lang="en-US" dirty="0" err="1"/>
              <a:t>ouDN</a:t>
            </a:r>
            <a:r>
              <a:rPr lang="en-US" dirty="0"/>
              <a:t> -Properties </a:t>
            </a:r>
            <a:r>
              <a:rPr lang="en-US" dirty="0" err="1"/>
              <a:t>SamAccountName</a:t>
            </a:r>
            <a:r>
              <a:rPr lang="en-US" dirty="0"/>
              <a:t>, </a:t>
            </a:r>
            <a:r>
              <a:rPr lang="en-US" dirty="0" err="1"/>
              <a:t>UserPrincipalName</a:t>
            </a:r>
            <a:r>
              <a:rPr lang="en-US" dirty="0"/>
              <a:t> |</a:t>
            </a:r>
          </a:p>
          <a:p>
            <a:r>
              <a:rPr lang="en-US" dirty="0"/>
              <a:t>    Select-Object </a:t>
            </a:r>
            <a:r>
              <a:rPr lang="en-US" dirty="0" err="1"/>
              <a:t>SamAccountName</a:t>
            </a:r>
            <a:r>
              <a:rPr lang="en-US" dirty="0"/>
              <a:t>, </a:t>
            </a:r>
            <a:r>
              <a:rPr lang="en-US" dirty="0" err="1"/>
              <a:t>UserPrincipalName</a:t>
            </a:r>
            <a:r>
              <a:rPr lang="en-US" dirty="0"/>
              <a:t> |</a:t>
            </a:r>
          </a:p>
          <a:p>
            <a:r>
              <a:rPr lang="en-US" dirty="0"/>
              <a:t>    Export-Csv -Path </a:t>
            </a:r>
            <a:r>
              <a:rPr lang="en-US" dirty="0">
                <a:highlight>
                  <a:srgbClr val="FFFF00"/>
                </a:highlight>
              </a:rPr>
              <a:t>C:\Users\Administrator\Desktop\export\user.csv</a:t>
            </a:r>
            <a:r>
              <a:rPr lang="en-US" dirty="0"/>
              <a:t> -</a:t>
            </a:r>
            <a:r>
              <a:rPr lang="en-US" dirty="0" err="1"/>
              <a:t>NoTypeInformation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4F70-98B3-430D-ADAC-603062C1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user to export with BASH 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6C91-E10C-4EE8-A83F-84EBB581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ldapsearch</a:t>
            </a:r>
            <a:r>
              <a:rPr lang="en-US" dirty="0"/>
              <a:t> -H ldap://</a:t>
            </a:r>
            <a:r>
              <a:rPr lang="en-US" dirty="0">
                <a:highlight>
                  <a:srgbClr val="FFFF00"/>
                </a:highlight>
              </a:rPr>
              <a:t>ldap.m9arm.local:389</a:t>
            </a:r>
            <a:r>
              <a:rPr lang="en-US" dirty="0"/>
              <a:t> -x -LLL -b "</a:t>
            </a:r>
            <a:r>
              <a:rPr lang="en-US" dirty="0" err="1">
                <a:highlight>
                  <a:srgbClr val="FFFF00"/>
                </a:highlight>
              </a:rPr>
              <a:t>ou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 err="1">
                <a:highlight>
                  <a:srgbClr val="FFFF00"/>
                </a:highlight>
              </a:rPr>
              <a:t>Engineer,dc</a:t>
            </a:r>
            <a:r>
              <a:rPr lang="en-US" dirty="0">
                <a:highlight>
                  <a:srgbClr val="FFFF00"/>
                </a:highlight>
              </a:rPr>
              <a:t>=m9arm,dc=local</a:t>
            </a:r>
            <a:r>
              <a:rPr lang="en-US" dirty="0"/>
              <a:t>" </a:t>
            </a:r>
            <a:r>
              <a:rPr lang="en-US" dirty="0" err="1"/>
              <a:t>samaccountname</a:t>
            </a:r>
            <a:r>
              <a:rPr lang="en-US" dirty="0"/>
              <a:t> mail </a:t>
            </a:r>
            <a:r>
              <a:rPr lang="en-US" dirty="0" err="1"/>
              <a:t>userPrincipalName</a:t>
            </a:r>
            <a:r>
              <a:rPr lang="en-US" dirty="0"/>
              <a:t> &gt; </a:t>
            </a:r>
            <a:r>
              <a:rPr lang="en-US" dirty="0" err="1"/>
              <a:t>ldap.ldif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FA83F-8BFE-4575-BB15-F8B8B7DC7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48" y="3040964"/>
            <a:ext cx="3342368" cy="31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27B3-5C0F-4E04-B3E4-CCFE44DC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868" y="365125"/>
            <a:ext cx="5492931" cy="2134235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</a:t>
            </a:r>
            <a:r>
              <a:rPr lang="en-US" dirty="0" err="1"/>
              <a:t>ldif</a:t>
            </a:r>
            <a:r>
              <a:rPr lang="en-US" dirty="0"/>
              <a:t> file to csv with </a:t>
            </a:r>
            <a:r>
              <a:rPr lang="en-US" dirty="0" err="1"/>
              <a:t>username,email</a:t>
            </a:r>
            <a:r>
              <a:rPr lang="en-US" dirty="0"/>
              <a:t> structure with </a:t>
            </a:r>
            <a:r>
              <a:rPr lang="en-US" dirty="0" err="1"/>
              <a:t>powershell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A6FF-936F-4EC7-AC29-D313B5B4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62287"/>
            <a:ext cx="10515600" cy="6525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# Read the </a:t>
            </a:r>
            <a:r>
              <a:rPr lang="en-US" sz="800" dirty="0" err="1"/>
              <a:t>ldap.ldif</a:t>
            </a:r>
            <a:r>
              <a:rPr lang="en-US" sz="800" dirty="0"/>
              <a:t> file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ldapData</a:t>
            </a:r>
            <a:r>
              <a:rPr lang="en-US" sz="800" dirty="0"/>
              <a:t> = Get-Content "</a:t>
            </a:r>
            <a:r>
              <a:rPr lang="en-US" sz="800" dirty="0" err="1"/>
              <a:t>ldap.ldif</a:t>
            </a:r>
            <a:r>
              <a:rPr lang="en-US" sz="800" dirty="0"/>
              <a:t>"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Initialize an array to store user data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userData</a:t>
            </a:r>
            <a:r>
              <a:rPr lang="en-US" sz="800" dirty="0"/>
              <a:t> = @()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Iterate through the lines of the </a:t>
            </a:r>
            <a:r>
              <a:rPr lang="en-US" sz="800" dirty="0" err="1"/>
              <a:t>ldap.ldif</a:t>
            </a:r>
            <a:r>
              <a:rPr lang="en-US" sz="800" dirty="0"/>
              <a:t> file</a:t>
            </a:r>
          </a:p>
          <a:p>
            <a:pPr marL="0" indent="0">
              <a:buNone/>
            </a:pPr>
            <a:r>
              <a:rPr lang="en-US" sz="800" dirty="0"/>
              <a:t>for ($</a:t>
            </a:r>
            <a:r>
              <a:rPr lang="en-US" sz="800" dirty="0" err="1"/>
              <a:t>i</a:t>
            </a:r>
            <a:r>
              <a:rPr lang="en-US" sz="800" dirty="0"/>
              <a:t> = 0; $</a:t>
            </a:r>
            <a:r>
              <a:rPr lang="en-US" sz="800" dirty="0" err="1"/>
              <a:t>i</a:t>
            </a:r>
            <a:r>
              <a:rPr lang="en-US" sz="800" dirty="0"/>
              <a:t> -</a:t>
            </a:r>
            <a:r>
              <a:rPr lang="en-US" sz="800" dirty="0" err="1"/>
              <a:t>lt</a:t>
            </a:r>
            <a:r>
              <a:rPr lang="en-US" sz="800" dirty="0"/>
              <a:t> $</a:t>
            </a:r>
            <a:r>
              <a:rPr lang="en-US" sz="800" dirty="0" err="1"/>
              <a:t>ldapData.Count</a:t>
            </a:r>
            <a:r>
              <a:rPr lang="en-US" sz="800" dirty="0"/>
              <a:t>; $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pPr marL="0" indent="0">
              <a:buNone/>
            </a:pPr>
            <a:r>
              <a:rPr lang="en-US" sz="800" dirty="0"/>
              <a:t>    # Check if the current line contains "</a:t>
            </a:r>
            <a:r>
              <a:rPr lang="en-US" sz="800" dirty="0" err="1"/>
              <a:t>uid</a:t>
            </a:r>
            <a:r>
              <a:rPr lang="en-US" sz="800" dirty="0"/>
              <a:t>" attribute</a:t>
            </a:r>
          </a:p>
          <a:p>
            <a:pPr marL="0" indent="0">
              <a:buNone/>
            </a:pPr>
            <a:r>
              <a:rPr lang="en-US" sz="800" dirty="0"/>
              <a:t>    if ($</a:t>
            </a:r>
            <a:r>
              <a:rPr lang="en-US" sz="800" dirty="0" err="1"/>
              <a:t>ldapData</a:t>
            </a:r>
            <a:r>
              <a:rPr lang="en-US" sz="800" dirty="0"/>
              <a:t>[$</a:t>
            </a:r>
            <a:r>
              <a:rPr lang="en-US" sz="800" dirty="0" err="1"/>
              <a:t>i</a:t>
            </a:r>
            <a:r>
              <a:rPr lang="en-US" sz="800" dirty="0"/>
              <a:t>] -like "</a:t>
            </a:r>
            <a:r>
              <a:rPr lang="en-US" sz="800" dirty="0" err="1"/>
              <a:t>dn</a:t>
            </a:r>
            <a:r>
              <a:rPr lang="en-US" sz="800" dirty="0"/>
              <a:t>: </a:t>
            </a:r>
            <a:r>
              <a:rPr lang="en-US" sz="800" dirty="0" err="1"/>
              <a:t>uid</a:t>
            </a:r>
            <a:r>
              <a:rPr lang="en-US" sz="800" dirty="0"/>
              <a:t>=*") {</a:t>
            </a:r>
          </a:p>
          <a:p>
            <a:pPr marL="0" indent="0">
              <a:buNone/>
            </a:pPr>
            <a:r>
              <a:rPr lang="en-US" sz="800" dirty="0"/>
              <a:t>        # Extract username from the "</a:t>
            </a:r>
            <a:r>
              <a:rPr lang="en-US" sz="800" dirty="0" err="1"/>
              <a:t>uid</a:t>
            </a:r>
            <a:r>
              <a:rPr lang="en-US" sz="800" dirty="0"/>
              <a:t>" attribute</a:t>
            </a:r>
          </a:p>
          <a:p>
            <a:pPr marL="0" indent="0">
              <a:buNone/>
            </a:pPr>
            <a:r>
              <a:rPr lang="en-US" sz="800" dirty="0"/>
              <a:t>        $username = ($</a:t>
            </a:r>
            <a:r>
              <a:rPr lang="en-US" sz="800" dirty="0" err="1"/>
              <a:t>ldapData</a:t>
            </a:r>
            <a:r>
              <a:rPr lang="en-US" sz="800" dirty="0"/>
              <a:t>[$</a:t>
            </a:r>
            <a:r>
              <a:rPr lang="en-US" sz="800" dirty="0" err="1"/>
              <a:t>i</a:t>
            </a:r>
            <a:r>
              <a:rPr lang="en-US" sz="800" dirty="0"/>
              <a:t>] -split "=|,")[1]</a:t>
            </a:r>
          </a:p>
          <a:p>
            <a:pPr marL="0" indent="0">
              <a:buNone/>
            </a:pPr>
            <a:r>
              <a:rPr lang="en-US" sz="800" dirty="0"/>
              <a:t>        # Extract email from the following line</a:t>
            </a:r>
          </a:p>
          <a:p>
            <a:pPr marL="0" indent="0">
              <a:buNone/>
            </a:pPr>
            <a:r>
              <a:rPr lang="en-US" sz="800" dirty="0"/>
              <a:t>        $email = ($</a:t>
            </a:r>
            <a:r>
              <a:rPr lang="en-US" sz="800" dirty="0" err="1"/>
              <a:t>ldapData</a:t>
            </a:r>
            <a:r>
              <a:rPr lang="en-US" sz="800" dirty="0"/>
              <a:t>[$i+1] -split ": ")[1]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</a:p>
          <a:p>
            <a:pPr marL="0" indent="0">
              <a:buNone/>
            </a:pPr>
            <a:r>
              <a:rPr lang="en-US" sz="800" dirty="0"/>
              <a:t>        # Add the user data to the array</a:t>
            </a:r>
          </a:p>
          <a:p>
            <a:pPr marL="0" indent="0">
              <a:buNone/>
            </a:pPr>
            <a:r>
              <a:rPr lang="en-US" sz="800" dirty="0"/>
              <a:t>        $</a:t>
            </a:r>
            <a:r>
              <a:rPr lang="en-US" sz="800" dirty="0" err="1"/>
              <a:t>userData</a:t>
            </a:r>
            <a:r>
              <a:rPr lang="en-US" sz="800" dirty="0"/>
              <a:t> += [</a:t>
            </a:r>
            <a:r>
              <a:rPr lang="en-US" sz="800" dirty="0" err="1"/>
              <a:t>PSCustomObject</a:t>
            </a:r>
            <a:r>
              <a:rPr lang="en-US" sz="800" dirty="0"/>
              <a:t>]@{</a:t>
            </a:r>
          </a:p>
          <a:p>
            <a:pPr marL="0" indent="0">
              <a:buNone/>
            </a:pPr>
            <a:r>
              <a:rPr lang="en-US" sz="800" dirty="0"/>
              <a:t>            username = $username</a:t>
            </a:r>
          </a:p>
          <a:p>
            <a:pPr marL="0" indent="0">
              <a:buNone/>
            </a:pPr>
            <a:r>
              <a:rPr lang="en-US" sz="800" dirty="0"/>
              <a:t>            email = $email</a:t>
            </a:r>
          </a:p>
          <a:p>
            <a:pPr marL="0" indent="0">
              <a:buNone/>
            </a:pPr>
            <a:r>
              <a:rPr lang="en-US" sz="800" dirty="0"/>
              <a:t>        }</a:t>
            </a:r>
          </a:p>
          <a:p>
            <a:pPr marL="0" indent="0">
              <a:buNone/>
            </a:pPr>
            <a:r>
              <a:rPr lang="en-US" sz="800" dirty="0"/>
              <a:t>    }</a:t>
            </a:r>
          </a:p>
          <a:p>
            <a:pPr marL="0" indent="0">
              <a:buNone/>
            </a:pPr>
            <a:r>
              <a:rPr lang="en-US" sz="800" dirty="0"/>
              <a:t>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Export the user data to LDAP.csv</a:t>
            </a:r>
          </a:p>
          <a:p>
            <a:pPr marL="0" indent="0">
              <a:buNone/>
            </a:pPr>
            <a:r>
              <a:rPr lang="en-US" sz="800" dirty="0"/>
              <a:t>$</a:t>
            </a:r>
            <a:r>
              <a:rPr lang="en-US" sz="800" dirty="0" err="1"/>
              <a:t>userData</a:t>
            </a:r>
            <a:r>
              <a:rPr lang="en-US" sz="800" dirty="0"/>
              <a:t> | Export-Csv -Path "LDAP.csv" -</a:t>
            </a:r>
            <a:r>
              <a:rPr lang="en-US" sz="800" dirty="0" err="1"/>
              <a:t>NoTypeInformation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Write-Host "LDAP.csv created successfully."</a:t>
            </a:r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3444B-4BE3-424F-B39E-2C27EB8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30" y="2960059"/>
            <a:ext cx="341995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A80-B4E2-4C01-AB46-51B48D76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0" y="365125"/>
            <a:ext cx="36728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Script</a:t>
            </a:r>
            <a:br>
              <a:rPr lang="en-US" dirty="0"/>
            </a:br>
            <a:r>
              <a:rPr lang="en-US" dirty="0"/>
              <a:t>will create 2 files</a:t>
            </a:r>
            <a:br>
              <a:rPr lang="en-US" dirty="0"/>
            </a:br>
            <a:r>
              <a:rPr lang="en-US" dirty="0"/>
              <a:t>1 normal user</a:t>
            </a:r>
            <a:br>
              <a:rPr lang="en-US" dirty="0"/>
            </a:br>
            <a:r>
              <a:rPr lang="en-US" dirty="0"/>
              <a:t>2 orphan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15E0-4489-4355-ACC5-98076820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1328"/>
            <a:ext cx="719981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/>
              <a:t># Import the CSV files with correct headers</a:t>
            </a:r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ASData</a:t>
            </a:r>
            <a:r>
              <a:rPr lang="en-US" sz="700" dirty="0"/>
              <a:t> = Import-Csv -Path 'AS.csv' -Header "username", "email"</a:t>
            </a:r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ADData</a:t>
            </a:r>
            <a:r>
              <a:rPr lang="en-US" sz="700" dirty="0"/>
              <a:t> = Import-Csv -Path 'AD.csv' -Header "</a:t>
            </a:r>
            <a:r>
              <a:rPr lang="en-US" sz="700" dirty="0" err="1"/>
              <a:t>SamAccountName</a:t>
            </a:r>
            <a:r>
              <a:rPr lang="en-US" sz="700" dirty="0"/>
              <a:t>", "</a:t>
            </a:r>
            <a:r>
              <a:rPr lang="en-US" sz="700" dirty="0" err="1"/>
              <a:t>UserPrincipalName</a:t>
            </a:r>
            <a:r>
              <a:rPr lang="en-US" sz="700" dirty="0"/>
              <a:t>"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# Create empty arrays to store the result sets</a:t>
            </a:r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normalUsers</a:t>
            </a:r>
            <a:r>
              <a:rPr lang="en-US" sz="700" dirty="0"/>
              <a:t> = @()</a:t>
            </a:r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orphantUsers</a:t>
            </a:r>
            <a:r>
              <a:rPr lang="en-US" sz="700" dirty="0"/>
              <a:t> = @()1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# Compare each user in AS.csv with users in AD.csv</a:t>
            </a:r>
          </a:p>
          <a:p>
            <a:pPr marL="0" indent="0">
              <a:buNone/>
            </a:pPr>
            <a:r>
              <a:rPr lang="en-US" sz="700" dirty="0"/>
              <a:t>foreach ($</a:t>
            </a:r>
            <a:r>
              <a:rPr lang="en-US" sz="700" dirty="0" err="1"/>
              <a:t>asUser</a:t>
            </a:r>
            <a:r>
              <a:rPr lang="en-US" sz="700" dirty="0"/>
              <a:t> in $</a:t>
            </a:r>
            <a:r>
              <a:rPr lang="en-US" sz="700" dirty="0" err="1"/>
              <a:t>ASData</a:t>
            </a:r>
            <a:r>
              <a:rPr lang="en-US" sz="700" dirty="0"/>
              <a:t>) {</a:t>
            </a:r>
          </a:p>
          <a:p>
            <a:pPr marL="0" indent="0">
              <a:buNone/>
            </a:pPr>
            <a:r>
              <a:rPr lang="en-US" sz="700" dirty="0"/>
              <a:t>    $</a:t>
            </a:r>
            <a:r>
              <a:rPr lang="en-US" sz="700" dirty="0" err="1"/>
              <a:t>matchADUser</a:t>
            </a:r>
            <a:r>
              <a:rPr lang="en-US" sz="700" dirty="0"/>
              <a:t> = $</a:t>
            </a:r>
            <a:r>
              <a:rPr lang="en-US" sz="700" dirty="0" err="1"/>
              <a:t>ADData</a:t>
            </a:r>
            <a:r>
              <a:rPr lang="en-US" sz="700" dirty="0"/>
              <a:t> | Where-Object { </a:t>
            </a:r>
          </a:p>
          <a:p>
            <a:pPr marL="0" indent="0">
              <a:buNone/>
            </a:pPr>
            <a:r>
              <a:rPr lang="en-US" sz="700" dirty="0"/>
              <a:t>        ($_.</a:t>
            </a:r>
            <a:r>
              <a:rPr lang="en-US" sz="700" dirty="0" err="1"/>
              <a:t>SamAccountName</a:t>
            </a:r>
            <a:r>
              <a:rPr lang="en-US" sz="700" dirty="0"/>
              <a:t> -eq $</a:t>
            </a:r>
            <a:r>
              <a:rPr lang="en-US" sz="700" dirty="0" err="1"/>
              <a:t>asUser.username</a:t>
            </a:r>
            <a:r>
              <a:rPr lang="en-US" sz="700" dirty="0"/>
              <a:t>) -and ($_.</a:t>
            </a:r>
            <a:r>
              <a:rPr lang="en-US" sz="700" dirty="0" err="1"/>
              <a:t>UserPrincipalName</a:t>
            </a:r>
            <a:r>
              <a:rPr lang="en-US" sz="700" dirty="0"/>
              <a:t> -eq $</a:t>
            </a:r>
            <a:r>
              <a:rPr lang="en-US" sz="700" dirty="0" err="1"/>
              <a:t>asUser.email</a:t>
            </a:r>
            <a:r>
              <a:rPr lang="en-US" sz="700" dirty="0"/>
              <a:t>) </a:t>
            </a:r>
          </a:p>
          <a:p>
            <a:pPr marL="0" indent="0">
              <a:buNone/>
            </a:pPr>
            <a:r>
              <a:rPr lang="en-US" sz="700" dirty="0"/>
              <a:t>    }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    if ($</a:t>
            </a:r>
            <a:r>
              <a:rPr lang="en-US" sz="700" dirty="0" err="1"/>
              <a:t>matchADUser</a:t>
            </a:r>
            <a:r>
              <a:rPr lang="en-US" sz="700" dirty="0"/>
              <a:t>) {</a:t>
            </a:r>
          </a:p>
          <a:p>
            <a:pPr marL="0" indent="0">
              <a:buNone/>
            </a:pPr>
            <a:r>
              <a:rPr lang="en-US" sz="700" dirty="0"/>
              <a:t>        # User match found, add to normal users list</a:t>
            </a:r>
          </a:p>
          <a:p>
            <a:pPr marL="0" indent="0">
              <a:buNone/>
            </a:pPr>
            <a:r>
              <a:rPr lang="en-US" sz="700" dirty="0"/>
              <a:t>        $</a:t>
            </a:r>
            <a:r>
              <a:rPr lang="en-US" sz="700" dirty="0" err="1"/>
              <a:t>normalUsers</a:t>
            </a:r>
            <a:r>
              <a:rPr lang="en-US" sz="700" dirty="0"/>
              <a:t> += $</a:t>
            </a:r>
            <a:r>
              <a:rPr lang="en-US" sz="700" dirty="0" err="1"/>
              <a:t>asUser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    } else {</a:t>
            </a:r>
          </a:p>
          <a:p>
            <a:pPr marL="0" indent="0">
              <a:buNone/>
            </a:pPr>
            <a:r>
              <a:rPr lang="en-US" sz="700" dirty="0"/>
              <a:t>        # User not found in AD, add to orphan users list</a:t>
            </a:r>
          </a:p>
          <a:p>
            <a:pPr marL="0" indent="0">
              <a:buNone/>
            </a:pPr>
            <a:r>
              <a:rPr lang="en-US" sz="700" dirty="0"/>
              <a:t>        $</a:t>
            </a:r>
            <a:r>
              <a:rPr lang="en-US" sz="700" dirty="0" err="1"/>
              <a:t>orphantUsers</a:t>
            </a:r>
            <a:r>
              <a:rPr lang="en-US" sz="700" dirty="0"/>
              <a:t> += $</a:t>
            </a:r>
            <a:r>
              <a:rPr lang="en-US" sz="700" dirty="0" err="1"/>
              <a:t>asUser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    }</a:t>
            </a:r>
          </a:p>
          <a:p>
            <a:pPr marL="0" indent="0">
              <a:buNone/>
            </a:pPr>
            <a:r>
              <a:rPr lang="en-US" sz="700" dirty="0"/>
              <a:t>}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# Compare each user in AD.csv with users in AS.csv to find additional orphans</a:t>
            </a:r>
          </a:p>
          <a:p>
            <a:pPr marL="0" indent="0">
              <a:buNone/>
            </a:pPr>
            <a:r>
              <a:rPr lang="en-US" sz="700" dirty="0"/>
              <a:t>foreach ($</a:t>
            </a:r>
            <a:r>
              <a:rPr lang="en-US" sz="700" dirty="0" err="1"/>
              <a:t>adUser</a:t>
            </a:r>
            <a:r>
              <a:rPr lang="en-US" sz="700" dirty="0"/>
              <a:t> in $</a:t>
            </a:r>
            <a:r>
              <a:rPr lang="en-US" sz="700" dirty="0" err="1"/>
              <a:t>ADData</a:t>
            </a:r>
            <a:r>
              <a:rPr lang="en-US" sz="700" dirty="0"/>
              <a:t>) {</a:t>
            </a:r>
          </a:p>
          <a:p>
            <a:pPr marL="0" indent="0">
              <a:buNone/>
            </a:pPr>
            <a:r>
              <a:rPr lang="en-US" sz="700" dirty="0"/>
              <a:t>    $</a:t>
            </a:r>
            <a:r>
              <a:rPr lang="en-US" sz="700" dirty="0" err="1"/>
              <a:t>matchASUser</a:t>
            </a:r>
            <a:r>
              <a:rPr lang="en-US" sz="700" dirty="0"/>
              <a:t> = $</a:t>
            </a:r>
            <a:r>
              <a:rPr lang="en-US" sz="700" dirty="0" err="1"/>
              <a:t>ASData</a:t>
            </a:r>
            <a:r>
              <a:rPr lang="en-US" sz="700" dirty="0"/>
              <a:t> | Where-Object { </a:t>
            </a:r>
          </a:p>
          <a:p>
            <a:pPr marL="0" indent="0">
              <a:buNone/>
            </a:pPr>
            <a:r>
              <a:rPr lang="en-US" sz="700" dirty="0"/>
              <a:t>        ($_.username -eq $</a:t>
            </a:r>
            <a:r>
              <a:rPr lang="en-US" sz="700" dirty="0" err="1"/>
              <a:t>adUser.SamAccountName</a:t>
            </a:r>
            <a:r>
              <a:rPr lang="en-US" sz="700" dirty="0"/>
              <a:t>) -and ($_.email -eq $</a:t>
            </a:r>
            <a:r>
              <a:rPr lang="en-US" sz="700" dirty="0" err="1"/>
              <a:t>adUser.UserPrincipalName</a:t>
            </a:r>
            <a:r>
              <a:rPr lang="en-US" sz="700" dirty="0"/>
              <a:t>) </a:t>
            </a:r>
          </a:p>
          <a:p>
            <a:pPr marL="0" indent="0">
              <a:buNone/>
            </a:pPr>
            <a:r>
              <a:rPr lang="en-US" sz="700" dirty="0"/>
              <a:t>    }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    if (!$</a:t>
            </a:r>
            <a:r>
              <a:rPr lang="en-US" sz="700" dirty="0" err="1"/>
              <a:t>matchASUser</a:t>
            </a:r>
            <a:r>
              <a:rPr lang="en-US" sz="700" dirty="0"/>
              <a:t>) {</a:t>
            </a:r>
          </a:p>
          <a:p>
            <a:pPr marL="0" indent="0">
              <a:buNone/>
            </a:pPr>
            <a:r>
              <a:rPr lang="en-US" sz="700" dirty="0"/>
              <a:t>        # AD User not found in AS, add to orphan users list</a:t>
            </a:r>
          </a:p>
          <a:p>
            <a:pPr marL="0" indent="0">
              <a:buNone/>
            </a:pPr>
            <a:r>
              <a:rPr lang="en-US" sz="700" dirty="0"/>
              <a:t>        # Convert AD user to an object with "username" and "email" properties</a:t>
            </a:r>
          </a:p>
          <a:p>
            <a:pPr marL="0" indent="0">
              <a:buNone/>
            </a:pPr>
            <a:r>
              <a:rPr lang="en-US" sz="700" dirty="0"/>
              <a:t>        $</a:t>
            </a:r>
            <a:r>
              <a:rPr lang="en-US" sz="700" dirty="0" err="1"/>
              <a:t>orphanUser</a:t>
            </a:r>
            <a:r>
              <a:rPr lang="en-US" sz="700" dirty="0"/>
              <a:t> = [</a:t>
            </a:r>
            <a:r>
              <a:rPr lang="en-US" sz="700" dirty="0" err="1"/>
              <a:t>PSCustomObject</a:t>
            </a:r>
            <a:r>
              <a:rPr lang="en-US" sz="700" dirty="0"/>
              <a:t>]@{</a:t>
            </a:r>
          </a:p>
          <a:p>
            <a:pPr marL="0" indent="0">
              <a:buNone/>
            </a:pPr>
            <a:r>
              <a:rPr lang="en-US" sz="700" dirty="0"/>
              <a:t>            username = $</a:t>
            </a:r>
            <a:r>
              <a:rPr lang="en-US" sz="700" dirty="0" err="1"/>
              <a:t>adUser.SamAccountName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            email    = $</a:t>
            </a:r>
            <a:r>
              <a:rPr lang="en-US" sz="700" dirty="0" err="1"/>
              <a:t>adUser.UserPrincipalName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        }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        $</a:t>
            </a:r>
            <a:r>
              <a:rPr lang="en-US" sz="700" dirty="0" err="1"/>
              <a:t>orphantUsers</a:t>
            </a:r>
            <a:r>
              <a:rPr lang="en-US" sz="700" dirty="0"/>
              <a:t> += $</a:t>
            </a:r>
            <a:r>
              <a:rPr lang="en-US" sz="700" dirty="0" err="1"/>
              <a:t>orphanUser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    }</a:t>
            </a:r>
          </a:p>
          <a:p>
            <a:pPr marL="0" indent="0">
              <a:buNone/>
            </a:pPr>
            <a:r>
              <a:rPr lang="en-US" sz="700" dirty="0"/>
              <a:t>}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# Export the results to CSV files</a:t>
            </a:r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normalUsers</a:t>
            </a:r>
            <a:r>
              <a:rPr lang="en-US" sz="700" dirty="0"/>
              <a:t> | Export-Csv -Path 'AD-normal.csv' -</a:t>
            </a:r>
            <a:r>
              <a:rPr lang="en-US" sz="700" dirty="0" err="1"/>
              <a:t>NoTypeInformation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$</a:t>
            </a:r>
            <a:r>
              <a:rPr lang="en-US" sz="700" dirty="0" err="1"/>
              <a:t>orphantUsers</a:t>
            </a:r>
            <a:r>
              <a:rPr lang="en-US" sz="700" dirty="0"/>
              <a:t> | Export-Csv -Path 'AD-orphant.csv' -</a:t>
            </a:r>
            <a:r>
              <a:rPr lang="en-US" sz="700" dirty="0" err="1"/>
              <a:t>NoTypeInformation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FF42-2DE6-4448-8CD0-0A37B46CF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75" y="2361047"/>
            <a:ext cx="4848902" cy="286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1E4BD-92C0-4F38-80ED-E15D6BEE1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51" y="4092173"/>
            <a:ext cx="341995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B6AE-CB76-49D7-A610-1E3E147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032" y="365125"/>
            <a:ext cx="2714767" cy="1325563"/>
          </a:xfrm>
        </p:spPr>
        <p:txBody>
          <a:bodyPr/>
          <a:lstStyle/>
          <a:p>
            <a:r>
              <a:rPr lang="en-US" dirty="0"/>
              <a:t>Compare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602F-5FF8-4589-8A4F-00ADB5EF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Import the CSV files with correct headers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ASData</a:t>
            </a:r>
            <a:r>
              <a:rPr lang="en-US" dirty="0"/>
              <a:t> = Import-Csv -Path 'AS.csv' -Header "username", "email"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ADData</a:t>
            </a:r>
            <a:r>
              <a:rPr lang="en-US" dirty="0"/>
              <a:t> = Import-Csv -Path 'AD.csv' -Header "</a:t>
            </a:r>
            <a:r>
              <a:rPr lang="en-US" dirty="0" err="1"/>
              <a:t>SamAccountName</a:t>
            </a:r>
            <a:r>
              <a:rPr lang="en-US" dirty="0"/>
              <a:t>", "</a:t>
            </a:r>
            <a:r>
              <a:rPr lang="en-US" dirty="0" err="1"/>
              <a:t>UserPrincipalName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empty arrays to store the result sets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normalUsers</a:t>
            </a:r>
            <a:r>
              <a:rPr lang="en-US" dirty="0"/>
              <a:t> = @()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orphanUsers</a:t>
            </a:r>
            <a:r>
              <a:rPr lang="en-US" dirty="0"/>
              <a:t> = @()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Compare each user in AS.csv with users in AD.csv</a:t>
            </a:r>
          </a:p>
          <a:p>
            <a:pPr marL="0" indent="0">
              <a:buNone/>
            </a:pPr>
            <a:r>
              <a:rPr lang="en-US" dirty="0"/>
              <a:t>foreach ($</a:t>
            </a:r>
            <a:r>
              <a:rPr lang="en-US" dirty="0" err="1"/>
              <a:t>asUser</a:t>
            </a:r>
            <a:r>
              <a:rPr lang="en-US" dirty="0"/>
              <a:t> in $</a:t>
            </a:r>
            <a:r>
              <a:rPr lang="en-US" dirty="0" err="1"/>
              <a:t>ASData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matchADUser</a:t>
            </a:r>
            <a:r>
              <a:rPr lang="en-US" dirty="0"/>
              <a:t> = $</a:t>
            </a:r>
            <a:r>
              <a:rPr lang="en-US" dirty="0" err="1"/>
              <a:t>ADData</a:t>
            </a:r>
            <a:r>
              <a:rPr lang="en-US" dirty="0"/>
              <a:t> | Where-Object { </a:t>
            </a:r>
          </a:p>
          <a:p>
            <a:pPr marL="0" indent="0">
              <a:buNone/>
            </a:pPr>
            <a:r>
              <a:rPr lang="en-US" dirty="0"/>
              <a:t>        ($_.</a:t>
            </a:r>
            <a:r>
              <a:rPr lang="en-US" dirty="0" err="1"/>
              <a:t>SamAccountName</a:t>
            </a:r>
            <a:r>
              <a:rPr lang="en-US" dirty="0"/>
              <a:t> -eq $</a:t>
            </a:r>
            <a:r>
              <a:rPr lang="en-US" dirty="0" err="1"/>
              <a:t>asUser.username</a:t>
            </a:r>
            <a:r>
              <a:rPr lang="en-US" dirty="0"/>
              <a:t>) -and ($_.</a:t>
            </a:r>
            <a:r>
              <a:rPr lang="en-US" dirty="0" err="1"/>
              <a:t>UserPrincipalName</a:t>
            </a:r>
            <a:r>
              <a:rPr lang="en-US" dirty="0"/>
              <a:t> -eq $</a:t>
            </a:r>
            <a:r>
              <a:rPr lang="en-US" dirty="0" err="1"/>
              <a:t>asUser.email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($</a:t>
            </a:r>
            <a:r>
              <a:rPr lang="en-US" dirty="0" err="1"/>
              <a:t>matchADUser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# User match found, add to normal users list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normalUsers</a:t>
            </a:r>
            <a:r>
              <a:rPr lang="en-US" dirty="0"/>
              <a:t> += $</a:t>
            </a:r>
            <a:r>
              <a:rPr lang="en-US" dirty="0" err="1"/>
              <a:t>asUser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# User not found in AD, add to orphan users list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orphanUsers</a:t>
            </a:r>
            <a:r>
              <a:rPr lang="en-US" dirty="0"/>
              <a:t> += $</a:t>
            </a:r>
            <a:r>
              <a:rPr lang="en-US" dirty="0" err="1"/>
              <a:t>asUser</a:t>
            </a:r>
            <a:r>
              <a:rPr lang="en-US" dirty="0"/>
              <a:t> | Add-Member -</a:t>
            </a:r>
            <a:r>
              <a:rPr lang="en-US" dirty="0" err="1"/>
              <a:t>MemberType</a:t>
            </a:r>
            <a:r>
              <a:rPr lang="en-US" dirty="0"/>
              <a:t> </a:t>
            </a:r>
            <a:r>
              <a:rPr lang="en-US" dirty="0" err="1"/>
              <a:t>NoteProperty</a:t>
            </a:r>
            <a:r>
              <a:rPr lang="en-US" dirty="0"/>
              <a:t> -Name "file" -Value "AS.csv" -</a:t>
            </a:r>
            <a:r>
              <a:rPr lang="en-US" dirty="0" err="1"/>
              <a:t>PassThru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Compare each user in AD.csv with users in AS.csv to find additional orphans</a:t>
            </a:r>
          </a:p>
          <a:p>
            <a:pPr marL="0" indent="0">
              <a:buNone/>
            </a:pPr>
            <a:r>
              <a:rPr lang="en-US" dirty="0"/>
              <a:t>foreach ($</a:t>
            </a:r>
            <a:r>
              <a:rPr lang="en-US" dirty="0" err="1"/>
              <a:t>adUser</a:t>
            </a:r>
            <a:r>
              <a:rPr lang="en-US" dirty="0"/>
              <a:t> in $</a:t>
            </a:r>
            <a:r>
              <a:rPr lang="en-US" dirty="0" err="1"/>
              <a:t>ADData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matchASUser</a:t>
            </a:r>
            <a:r>
              <a:rPr lang="en-US" dirty="0"/>
              <a:t> = $</a:t>
            </a:r>
            <a:r>
              <a:rPr lang="en-US" dirty="0" err="1"/>
              <a:t>ASData</a:t>
            </a:r>
            <a:r>
              <a:rPr lang="en-US" dirty="0"/>
              <a:t> | Where-Object { </a:t>
            </a:r>
          </a:p>
          <a:p>
            <a:pPr marL="0" indent="0">
              <a:buNone/>
            </a:pPr>
            <a:r>
              <a:rPr lang="en-US" dirty="0"/>
              <a:t>        ($_.username -eq $</a:t>
            </a:r>
            <a:r>
              <a:rPr lang="en-US" dirty="0" err="1"/>
              <a:t>adUser.SamAccountName</a:t>
            </a:r>
            <a:r>
              <a:rPr lang="en-US" dirty="0"/>
              <a:t>) -and ($_.email -eq $</a:t>
            </a:r>
            <a:r>
              <a:rPr lang="en-US" dirty="0" err="1"/>
              <a:t>adUser.UserPrincipalName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(!$</a:t>
            </a:r>
            <a:r>
              <a:rPr lang="en-US" dirty="0" err="1"/>
              <a:t>matchASUser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# AD User not found in AS, add to orphan users list</a:t>
            </a:r>
          </a:p>
          <a:p>
            <a:pPr marL="0" indent="0">
              <a:buNone/>
            </a:pPr>
            <a:r>
              <a:rPr lang="en-US" dirty="0"/>
              <a:t>        # Convert AD user to an object with "username" and "email" properties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orphanUser</a:t>
            </a:r>
            <a:r>
              <a:rPr lang="en-US" dirty="0"/>
              <a:t> = [</a:t>
            </a:r>
            <a:r>
              <a:rPr lang="en-US" dirty="0" err="1"/>
              <a:t>PSCustomObject</a:t>
            </a:r>
            <a:r>
              <a:rPr lang="en-US" dirty="0"/>
              <a:t>]@{</a:t>
            </a:r>
          </a:p>
          <a:p>
            <a:pPr marL="0" indent="0">
              <a:buNone/>
            </a:pPr>
            <a:r>
              <a:rPr lang="en-US" dirty="0"/>
              <a:t>            username = $</a:t>
            </a:r>
            <a:r>
              <a:rPr lang="en-US" dirty="0" err="1"/>
              <a:t>adUser.SamAccountName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email    = $</a:t>
            </a:r>
            <a:r>
              <a:rPr lang="en-US" dirty="0" err="1"/>
              <a:t>adUser.UserPrincipalName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file     = "AD.csv"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orphanUsers</a:t>
            </a:r>
            <a:r>
              <a:rPr lang="en-US" dirty="0"/>
              <a:t> += $</a:t>
            </a:r>
            <a:r>
              <a:rPr lang="en-US" dirty="0" err="1"/>
              <a:t>orphanUser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Export the results to CSV files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normalUsers</a:t>
            </a:r>
            <a:r>
              <a:rPr lang="en-US" dirty="0"/>
              <a:t> | Export-Csv -Path 'AD-normal.csv' -</a:t>
            </a:r>
            <a:r>
              <a:rPr lang="en-US" dirty="0" err="1"/>
              <a:t>NoTypeInformation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orphanUsers</a:t>
            </a:r>
            <a:r>
              <a:rPr lang="en-US" dirty="0"/>
              <a:t> | Export-Csv -Path 'AD-orphan.csv' -</a:t>
            </a:r>
            <a:r>
              <a:rPr lang="en-US" dirty="0" err="1"/>
              <a:t>NoTypeInformation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A80-B4E2-4C01-AB46-51B48D76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217335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Script will compare AS.csv and AD.csv</a:t>
            </a:r>
            <a:br>
              <a:rPr lang="en-US" dirty="0"/>
            </a:br>
            <a:r>
              <a:rPr lang="en-US" dirty="0"/>
              <a:t>will create 2 files</a:t>
            </a:r>
            <a:br>
              <a:rPr lang="en-US" dirty="0"/>
            </a:br>
            <a:r>
              <a:rPr lang="en-US" dirty="0"/>
              <a:t>1 AD-normal.csv contain normal user</a:t>
            </a:r>
            <a:br>
              <a:rPr lang="en-US" dirty="0"/>
            </a:br>
            <a:r>
              <a:rPr lang="en-US" dirty="0"/>
              <a:t>2 AD-orphan.csv contain orphan user (“File” indicate where username locate on AS or AD)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A7827-4CE9-4AB9-BCE1-BBD640A0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3" y="3100755"/>
            <a:ext cx="4848902" cy="286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EA925-5551-4BA7-8B22-345023E83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75" y="2791150"/>
            <a:ext cx="484890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A80-B4E2-4C01-AB46-51B48D76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2173359"/>
          </a:xfrm>
        </p:spPr>
        <p:txBody>
          <a:bodyPr>
            <a:normAutofit/>
          </a:bodyPr>
          <a:lstStyle/>
          <a:p>
            <a:r>
              <a:rPr lang="en-US" dirty="0"/>
              <a:t>TO DO</a:t>
            </a:r>
            <a:br>
              <a:rPr lang="en-US" dirty="0"/>
            </a:br>
            <a:r>
              <a:rPr lang="en-US" dirty="0"/>
              <a:t>- Check user on orphan user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3EA925-5551-4BA7-8B22-345023E8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" y="2354140"/>
            <a:ext cx="4848902" cy="3486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F1A1B-808D-4301-8A92-7B5DFA6A0386}"/>
              </a:ext>
            </a:extLst>
          </p:cNvPr>
          <p:cNvSpPr txBox="1"/>
          <p:nvPr/>
        </p:nvSpPr>
        <p:spPr>
          <a:xfrm>
            <a:off x="6095999" y="2804798"/>
            <a:ext cx="5954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anyone using that account</a:t>
            </a:r>
          </a:p>
          <a:p>
            <a:r>
              <a:rPr lang="en-US" dirty="0"/>
              <a:t>	- create new attribute call </a:t>
            </a:r>
            <a:r>
              <a:rPr lang="en-US" dirty="0" err="1"/>
              <a:t>IGAexception</a:t>
            </a:r>
            <a:endParaRPr lang="en-US" dirty="0"/>
          </a:p>
          <a:p>
            <a:r>
              <a:rPr lang="en-US" dirty="0"/>
              <a:t>	add reason for exception such as </a:t>
            </a:r>
          </a:p>
          <a:p>
            <a:r>
              <a:rPr lang="en-US" dirty="0"/>
              <a:t>		- RPA</a:t>
            </a:r>
          </a:p>
          <a:p>
            <a:r>
              <a:rPr lang="en-US" dirty="0"/>
              <a:t>		- Service account</a:t>
            </a:r>
          </a:p>
          <a:p>
            <a:r>
              <a:rPr lang="en-US" dirty="0"/>
              <a:t>		- Share account</a:t>
            </a:r>
          </a:p>
          <a:p>
            <a:r>
              <a:rPr lang="en-US" dirty="0"/>
              <a:t>		etc.</a:t>
            </a:r>
          </a:p>
          <a:p>
            <a:r>
              <a:rPr lang="en-US" dirty="0"/>
              <a:t>2 no one using that account</a:t>
            </a:r>
          </a:p>
          <a:p>
            <a:r>
              <a:rPr lang="en-US" dirty="0"/>
              <a:t>	- delete account</a:t>
            </a:r>
          </a:p>
        </p:txBody>
      </p:sp>
    </p:spTree>
    <p:extLst>
      <p:ext uri="{BB962C8B-B14F-4D97-AF65-F5344CB8AC3E}">
        <p14:creationId xmlns:p14="http://schemas.microsoft.com/office/powerpoint/2010/main" val="22179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2170</Words>
  <Application>Microsoft Office PowerPoint</Application>
  <PresentationFormat>Widescreen</PresentationFormat>
  <Paragraphs>277</Paragraphs>
  <Slides>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SCRIPT for DATA Cleaning</vt:lpstr>
      <vt:lpstr>Authoritative Source to export username and email in to AS.csv file</vt:lpstr>
      <vt:lpstr>AD user to export with Powershell script on Active Directory server</vt:lpstr>
      <vt:lpstr>LDAP user to export with BASH script</vt:lpstr>
      <vt:lpstr>Convert ldif file to csv with username,email structure with powershell script</vt:lpstr>
      <vt:lpstr>Compare Script will create 2 files 1 normal user 2 orphan user</vt:lpstr>
      <vt:lpstr>Compare Script</vt:lpstr>
      <vt:lpstr>Compare Script will compare AS.csv and AD.csv will create 2 files 1 AD-normal.csv contain normal user 2 AD-orphan.csv contain orphan user (“File” indicate where username locate on AS or AD)</vt:lpstr>
      <vt:lpstr>TO DO - Check user on orphan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for DATA Cleaning</dc:title>
  <dc:creator>ªЯм อาร์ม</dc:creator>
  <cp:lastModifiedBy>ªЯм อาร์ม</cp:lastModifiedBy>
  <cp:revision>2</cp:revision>
  <dcterms:created xsi:type="dcterms:W3CDTF">2024-03-26T15:26:36Z</dcterms:created>
  <dcterms:modified xsi:type="dcterms:W3CDTF">2024-03-26T16:07:54Z</dcterms:modified>
</cp:coreProperties>
</file>