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Click to edit the notes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&lt;header&gt;</a:t>
            </a:r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AU"/>
              <a:t>&lt;date/time&gt;</a:t>
            </a:r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AU"/>
              <a:t>&lt;footer&gt;</a:t>
            </a:r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B1B1B1-2151-4111-81D1-A1F1A1613101}" type="slidenum">
              <a:rPr lang="en-AU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Just a quick look at using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Mostly my experiences, a potpourri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My learned colleagues may have corrections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Images ripped shamelessly from  web searches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Public Key Cryptography is asymmetric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But you can still apply it in “reverse”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If you encrypt with your secret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only your public key can decrypt 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So only you could have done the encryption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r>
              <a:rPr lang="en-AU" sz="2000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--list-keys --keyid-format long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r>
              <a:rPr lang="en-AU" sz="2000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ls -l *MD5*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cat debian.txt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--recv-keys --keyserver keyserver.debian.org 6294BE9B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--fingerprint 6294BE9B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--verify debian-6.0.2.1-i386-CD-MD5SUMS.sign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One of the simplest encryption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Known since ancient times (“Caesar cipher”)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Easy to use and implement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Major problem: keeping the key safe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The solution to the key interception problem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Use two different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One you make public, the other you keep secret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Relies on clever mathematical stuff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Public Key Cryptography is simple in concept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Lots of fiddly stuff to manage though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The solution to the solution?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Pretty Good Privacy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Phil Zimmerman's encryption program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Developed in 1991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Colourful history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FLOSS version of PGP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Implements OpenPGP standard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Easy to get going, might already be installed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r>
              <a:rPr lang="en-AU" sz="2000">
                <a:latin typeface="Arial"/>
              </a:rPr>
              <a:t>Demo: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ls -al .gnupg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–gen-key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4096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Test User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ls -al .gnupg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r>
              <a:rPr lang="en-AU" sz="2000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cat &gt;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Beware the ides of March!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^D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--encrypt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cat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--decrypt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test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bIns="0" lIns="0" rIns="0" tIns="0"/>
          <a:p>
            <a:r>
              <a:rPr lang="en-AU" sz="2000">
                <a:latin typeface="Arial"/>
              </a:rPr>
              <a:t>Demo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Switch to peter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--list-keys contact@peterlyons.com.au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--send-keys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--send-keys --keyserver pgp.mit.edu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Switch to test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cat fingerprint.txt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--recv-keys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>
                <a:latin typeface="Arial"/>
              </a:rPr>
              <a:t>gpg --list-keys --with-fingerprint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51200"/>
            <a:ext cx="9070560" cy="15616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GPG for Fun and Profit</a:t>
            </a:r>
            <a:endParaRPr/>
          </a:p>
          <a:p>
            <a:r>
              <a:rPr lang="en-AU" sz="2200">
                <a:solidFill>
                  <a:srgbClr val="000000"/>
                </a:solidFill>
                <a:latin typeface="Arial"/>
                <a:ea typeface="DejaVu Sans"/>
              </a:rPr>
              <a:t>(no monetary gain guaranteed)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</p:sp>
      <p:pic>
        <p:nvPicPr>
          <p:cNvPr descr="" id="10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800000"/>
            <a:ext cx="8494920" cy="3958920"/>
          </a:xfrm>
          <a:prstGeom prst="rect">
            <a:avLst/>
          </a:prstGeom>
        </p:spPr>
      </p:pic>
      <p:sp>
        <p:nvSpPr>
          <p:cNvPr id="110" name="CustomShape 3"/>
          <p:cNvSpPr/>
          <p:nvPr/>
        </p:nvSpPr>
        <p:spPr>
          <a:xfrm>
            <a:off x="117360" y="3413520"/>
            <a:ext cx="9994320" cy="2904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http://www.zdnet.com/article/encryption-is-here-to-stay-secure-messaging-app-telegram-hits-100-million-users/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Trusting Keys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Assign a value to how much you trust the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Sign a key to assert that you vouch for it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Public Key Signing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</p:sp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1296000"/>
            <a:ext cx="6695640" cy="5399640"/>
          </a:xfrm>
          <a:prstGeom prst="rect">
            <a:avLst/>
          </a:prstGeom>
        </p:spPr>
      </p:pic>
      <p:sp>
        <p:nvSpPr>
          <p:cNvPr id="140" name="CustomShape 3"/>
          <p:cNvSpPr/>
          <p:nvPr/>
        </p:nvSpPr>
        <p:spPr>
          <a:xfrm>
            <a:off x="1804320" y="3600720"/>
            <a:ext cx="6620760" cy="3417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latin typeface="Arial"/>
              </a:rPr>
              <a:t>https://commons.wikimedia.org/wiki/File:Public_key_signing.svg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Long Key IDs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The key IDs shown in the listings are shortened versions of the real 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Why does this matter?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There are attacks possible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So use “--keyid-format long”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You can put it into the config file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Application: Verify your debian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Download an ISO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But has it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Download a MD5/SHA1/SHA256 sum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But has the sum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Debian signs the sum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Use gpg to verify the signing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Need to get the debian signing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Now you know its safe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If you trust the key you downloaded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Stuff I haven't talked about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Trust and the Web of Trust in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Integrating gpg into your mail client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Mutt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Key signing parties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Meet people, exchange key fingerprints, and check their passports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</p:sp>
      <p:sp>
        <p:nvSpPr>
          <p:cNvPr id="14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29480"/>
            <a:ext cx="7558920" cy="4822920"/>
          </a:xfrm>
          <a:prstGeom prst="rect">
            <a:avLst/>
          </a:prstGeom>
        </p:spPr>
      </p:pic>
      <p:sp>
        <p:nvSpPr>
          <p:cNvPr id="151" name="CustomShape 3"/>
          <p:cNvSpPr/>
          <p:nvPr/>
        </p:nvSpPr>
        <p:spPr>
          <a:xfrm>
            <a:off x="2503800" y="3827520"/>
            <a:ext cx="5221080" cy="31608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http://looneytunes.wikia.com/wiki/That's_All_Folks</a:t>
            </a:r>
            <a:endParaRPr/>
          </a:p>
          <a:p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Encryption and 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Getting Started with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Encrypting and Decrypting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Sharing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Trusting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An Application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Simple Encryption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1353960" y="3636720"/>
            <a:ext cx="7521120" cy="34171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https://www.ssl2buy.com/wiki/symmetric-vs-asymmetric-encryption-what-are-differences</a:t>
            </a:r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656000"/>
            <a:ext cx="7559280" cy="41032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Public Key Encryption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0" y="1584000"/>
            <a:ext cx="6623280" cy="4607280"/>
          </a:xfrm>
          <a:prstGeom prst="rect">
            <a:avLst/>
          </a:prstGeom>
        </p:spPr>
      </p:pic>
      <p:sp>
        <p:nvSpPr>
          <p:cNvPr id="120" name="CustomShape 3"/>
          <p:cNvSpPr/>
          <p:nvPr/>
        </p:nvSpPr>
        <p:spPr>
          <a:xfrm>
            <a:off x="1353960" y="3636720"/>
            <a:ext cx="7521120" cy="31611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https://www.goanywhere.com/managed-file-transfer/encryption/open-pgp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37320"/>
            <a:ext cx="9070560" cy="1261080"/>
          </a:xfrm>
          <a:prstGeom prst="rect">
            <a:avLst/>
          </a:prstGeom>
        </p:spPr>
      </p:sp>
      <p:sp>
        <p:nvSpPr>
          <p:cNvPr id="12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848600" y="3636720"/>
            <a:ext cx="6531840" cy="2904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http://shop.oreilly.com/product/9781565920989.do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6480" y="432000"/>
            <a:ext cx="3808440" cy="49971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GPG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GNU Privacy Guard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Available on most Linux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apt-get install gnupg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yum install gnupg</a:t>
            </a:r>
            <a:endParaRPr/>
          </a:p>
        </p:txBody>
      </p:sp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440000"/>
            <a:ext cx="3814920" cy="1870920"/>
          </a:xfrm>
          <a:prstGeom prst="rect">
            <a:avLst/>
          </a:prstGeom>
        </p:spPr>
      </p:pic>
      <p:sp>
        <p:nvSpPr>
          <p:cNvPr id="128" name="CustomShape 3"/>
          <p:cNvSpPr/>
          <p:nvPr/>
        </p:nvSpPr>
        <p:spPr>
          <a:xfrm>
            <a:off x="3092040" y="3636720"/>
            <a:ext cx="4044600" cy="6012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>
                <a:solidFill>
                  <a:srgbClr val="000000"/>
                </a:solidFill>
                <a:latin typeface="Arial"/>
                <a:ea typeface="DejaVu Sans"/>
              </a:rPr>
              <a:t>http://www.patriceguay.com/livecd/gpg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Generate a new key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Actually two keys: one for signing only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You associate it with an user 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The longer the key the safer it is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You will need to generate a lot of randomness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Encrypt a file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gpg --encrypt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gpg –decrypt file.gpg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Keyservers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Communicate your key to other people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Get other people's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To trust you must verify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Just check that the key fingerprint matches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Only verifies that its the “right key”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>
                <a:solidFill>
                  <a:srgbClr val="000000"/>
                </a:solidFill>
                <a:latin typeface="Arial"/>
                <a:ea typeface="DejaVu Sans"/>
              </a:rPr>
              <a:t>Only you can know if the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