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6371-CFF7-423B-9272-5419A9ADC76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0E349-F1C9-4D54-B7C9-342E7F2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idea 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0E349-F1C9-4D54-B7C9-342E7F245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what</a:t>
            </a:r>
            <a:r>
              <a:rPr lang="en-US" baseline="0" dirty="0"/>
              <a:t> neural networks are doing is both extremely important and gaining traction. </a:t>
            </a:r>
            <a:r>
              <a:rPr lang="en-US" dirty="0"/>
              <a:t>The</a:t>
            </a:r>
            <a:r>
              <a:rPr lang="en-US" baseline="0" dirty="0"/>
              <a:t> idea is very similar, we want to be able to explain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0E349-F1C9-4D54-B7C9-342E7F2458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4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The anatomy of a deep neural network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154954" y="7108165"/>
            <a:ext cx="1835536" cy="11616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9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behind why we decided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 detection problem in general</a:t>
            </a:r>
          </a:p>
          <a:p>
            <a:r>
              <a:rPr lang="en-US" dirty="0"/>
              <a:t>Intersection of text and vision</a:t>
            </a:r>
          </a:p>
          <a:p>
            <a:r>
              <a:rPr lang="en-US" dirty="0"/>
              <a:t>ECCV’16 – intersection of vision and text</a:t>
            </a:r>
          </a:p>
          <a:p>
            <a:r>
              <a:rPr lang="en-US" dirty="0"/>
              <a:t>Zero shot learning applications – Philip </a:t>
            </a:r>
            <a:r>
              <a:rPr lang="en-US" dirty="0" err="1"/>
              <a:t>Torr’s</a:t>
            </a:r>
            <a:r>
              <a:rPr lang="en-US" dirty="0"/>
              <a:t> lab, Cordelia </a:t>
            </a:r>
            <a:r>
              <a:rPr lang="en-US" dirty="0" err="1"/>
              <a:t>schmid’s</a:t>
            </a:r>
            <a:r>
              <a:rPr lang="en-US" dirty="0"/>
              <a:t> lab and so on.</a:t>
            </a:r>
          </a:p>
          <a:p>
            <a:r>
              <a:rPr lang="en-US" dirty="0"/>
              <a:t>Text detection 2004 paper, text in wild – oxford and </a:t>
            </a:r>
            <a:r>
              <a:rPr lang="en-US" dirty="0" err="1"/>
              <a:t>cornell</a:t>
            </a:r>
            <a:r>
              <a:rPr lang="en-US" dirty="0"/>
              <a:t> papers. Vision and language intersection papers. – </a:t>
            </a:r>
            <a:r>
              <a:rPr lang="en-US" dirty="0" err="1"/>
              <a:t>boris</a:t>
            </a:r>
            <a:r>
              <a:rPr lang="en-US" dirty="0"/>
              <a:t> </a:t>
            </a:r>
            <a:r>
              <a:rPr lang="en-US" dirty="0" err="1"/>
              <a:t>katz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2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Background –Motivation – speak about importance of text for vision</a:t>
            </a:r>
          </a:p>
          <a:p>
            <a:r>
              <a:rPr lang="en-US" dirty="0"/>
              <a:t>Research Gap – this has been done for objects but not for text images (deep text networks)</a:t>
            </a:r>
          </a:p>
          <a:p>
            <a:r>
              <a:rPr lang="en-US" dirty="0"/>
              <a:t>Other work in this direction – none that we know of at least. But still find. Can talk about oxford’s single character regeneration images from 2014 paper. </a:t>
            </a:r>
          </a:p>
          <a:p>
            <a:r>
              <a:rPr lang="en-US" dirty="0"/>
              <a:t>Experiment goal – understand how the task is split between layers/nodes. </a:t>
            </a:r>
          </a:p>
          <a:p>
            <a:pPr lvl="3"/>
            <a:r>
              <a:rPr lang="en-US" dirty="0"/>
              <a:t>Transformation specific units? </a:t>
            </a:r>
          </a:p>
          <a:p>
            <a:pPr lvl="3"/>
            <a:r>
              <a:rPr lang="en-US" dirty="0"/>
              <a:t>Lost list from google doc.  - for presentation whatever is successful, for report all.</a:t>
            </a:r>
          </a:p>
          <a:p>
            <a:r>
              <a:rPr lang="en-US" dirty="0"/>
              <a:t>Experimental setup – 3 methods of visualization </a:t>
            </a:r>
          </a:p>
          <a:p>
            <a:pPr lvl="3"/>
            <a:r>
              <a:rPr lang="en-US" dirty="0"/>
              <a:t>VISUALIZE filter activations per image – for all (done). For </a:t>
            </a:r>
            <a:r>
              <a:rPr lang="en-US" dirty="0">
                <a:solidFill>
                  <a:srgbClr val="FF0000"/>
                </a:solidFill>
              </a:rPr>
              <a:t>‘interesting’ filter</a:t>
            </a:r>
          </a:p>
          <a:p>
            <a:pPr lvl="3"/>
            <a:r>
              <a:rPr lang="en-US" dirty="0"/>
              <a:t>Patch method</a:t>
            </a:r>
          </a:p>
          <a:p>
            <a:pPr lvl="3"/>
            <a:r>
              <a:rPr lang="en-US" dirty="0"/>
              <a:t>Deep </a:t>
            </a:r>
            <a:r>
              <a:rPr lang="en-US" dirty="0" err="1"/>
              <a:t>viz</a:t>
            </a:r>
            <a:endParaRPr lang="en-US" dirty="0"/>
          </a:p>
          <a:p>
            <a:r>
              <a:rPr lang="en-US" dirty="0"/>
              <a:t>Metrics – manual inspection, top 10 (collaborative filtering kind of idea to get node pairs? What constitutes an important node? )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66628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and 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3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Black boxes, 2 approaches – mathematically + visually’</a:t>
            </a:r>
          </a:p>
          <a:p>
            <a:r>
              <a:rPr lang="en-US" dirty="0"/>
              <a:t>Started (re-popularized) by </a:t>
            </a:r>
            <a:r>
              <a:rPr lang="en-US" dirty="0" err="1"/>
              <a:t>Bengio</a:t>
            </a:r>
            <a:r>
              <a:rPr lang="en-US" dirty="0"/>
              <a:t> ‘09 (insert pictures)</a:t>
            </a:r>
          </a:p>
          <a:p>
            <a:r>
              <a:rPr lang="en-US" dirty="0"/>
              <a:t>Other prominent papers – Simoyan’14, Mahendran ‘14, Yosinski’15 and ’16, </a:t>
            </a:r>
            <a:r>
              <a:rPr lang="en-US" dirty="0" err="1"/>
              <a:t>mNeuron</a:t>
            </a:r>
            <a:r>
              <a:rPr lang="en-US" dirty="0"/>
              <a:t> by Wei. </a:t>
            </a:r>
          </a:p>
          <a:p>
            <a:r>
              <a:rPr lang="en-US" dirty="0"/>
              <a:t>Primary idea – Analogous to understanding human anatomy :- either study function and trace back organ, or observe an organ. </a:t>
            </a:r>
          </a:p>
          <a:p>
            <a:r>
              <a:rPr lang="en-US" dirty="0"/>
              <a:t>Common themes – maximal activation, </a:t>
            </a:r>
          </a:p>
          <a:p>
            <a:endParaRPr lang="en-US" dirty="0"/>
          </a:p>
          <a:p>
            <a:r>
              <a:rPr lang="en-US" dirty="0"/>
              <a:t>Research Gap/main contributions :</a:t>
            </a:r>
          </a:p>
          <a:p>
            <a:pPr lvl="2"/>
            <a:r>
              <a:rPr lang="en-US" dirty="0"/>
              <a:t> playing field still very new – newer ideas which can be utilized for visualizing deep architectures : main contributions</a:t>
            </a:r>
          </a:p>
          <a:p>
            <a:pPr lvl="2"/>
            <a:r>
              <a:rPr lang="en-US" dirty="0"/>
              <a:t>No work done on text detection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9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Dataset, Model and Validation that everything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</a:t>
            </a:r>
            <a:r>
              <a:rPr lang="en-US" dirty="0" err="1"/>
              <a:t>matlab</a:t>
            </a:r>
            <a:r>
              <a:rPr lang="en-US" dirty="0"/>
              <a:t> implementation results</a:t>
            </a:r>
          </a:p>
          <a:p>
            <a:r>
              <a:rPr lang="en-US" dirty="0"/>
              <a:t>Results after </a:t>
            </a:r>
            <a:r>
              <a:rPr lang="en-US" dirty="0" err="1"/>
              <a:t>caffe</a:t>
            </a:r>
            <a:r>
              <a:rPr lang="en-US" dirty="0"/>
              <a:t> porting</a:t>
            </a:r>
          </a:p>
          <a:p>
            <a:endParaRPr lang="en-US" dirty="0"/>
          </a:p>
          <a:p>
            <a:r>
              <a:rPr lang="en-US" dirty="0" err="1"/>
              <a:t>Yosinski</a:t>
            </a:r>
            <a:r>
              <a:rPr lang="en-US" dirty="0"/>
              <a:t> implementation and with other papers  - validation it is working</a:t>
            </a:r>
          </a:p>
          <a:p>
            <a:endParaRPr lang="en-US" dirty="0"/>
          </a:p>
          <a:p>
            <a:r>
              <a:rPr lang="en-US" dirty="0" err="1"/>
              <a:t>Synthtext</a:t>
            </a:r>
            <a:r>
              <a:rPr lang="en-US" dirty="0"/>
              <a:t> implementation and validation it is working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 (+metrics?)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to Deep Text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Method – </a:t>
            </a:r>
            <a:r>
              <a:rPr lang="en-US" dirty="0" err="1"/>
              <a:t>Deepviz</a:t>
            </a:r>
            <a:r>
              <a:rPr lang="en-US" dirty="0"/>
              <a:t>, visualizing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409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The anatomy of a deep neural network </vt:lpstr>
      <vt:lpstr>Intuition behind why we decided this project</vt:lpstr>
      <vt:lpstr>Overview</vt:lpstr>
      <vt:lpstr>Related Work and Research Gap</vt:lpstr>
      <vt:lpstr>Dataset, Model and Validation that everything works</vt:lpstr>
      <vt:lpstr>Proposed methods (+metrics?)</vt:lpstr>
      <vt:lpstr>Applications to Deep Text Detector</vt:lpstr>
      <vt:lpstr>Standard Method – Deepviz, visualizing filters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anatomy of a text detector</dc:title>
  <dc:creator>spandanmad@outlook.com</dc:creator>
  <cp:lastModifiedBy>spandanmad@outlook.com</cp:lastModifiedBy>
  <cp:revision>9</cp:revision>
  <dcterms:created xsi:type="dcterms:W3CDTF">2016-11-25T21:13:42Z</dcterms:created>
  <dcterms:modified xsi:type="dcterms:W3CDTF">2016-11-29T07:40:06Z</dcterms:modified>
</cp:coreProperties>
</file>