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57B3-57FA-492D-AC3E-EAA9C2E3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2AB4D-ACE4-4DCB-BBB0-45902EA7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EB90-1D7C-4155-8529-2BD934E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FB0E-0BF3-41E3-BCEC-59CD3239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208C-A957-4B26-85DF-2BBB5AB3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2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A651-FB41-46AC-8F14-0262F4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AE440-45B2-459B-ADDF-CAEEA710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AF41F-851C-46E0-BE89-EEB5A180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0536-B4CD-492E-81B6-8199FE25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0D17-2C76-4703-8DA1-35A08715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118EB-AE7C-4B42-BC39-C416BC890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E500D-B3A8-4096-8750-04BC7DB3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3CED-5F71-4F7E-9D45-DFC17E91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408A-08AB-4DC9-801D-57B6F680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E39A-EB7C-4DE6-A085-C0331E0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D312-2EDB-40A9-8A40-A74D7211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B9F6-34E5-4900-8C88-B51D993F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906D-3971-438D-AEF2-02E96F35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53AB-44AB-443B-84B9-925D0671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72B7-0E91-4082-9EC2-0701CD63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8F03-CCBE-48E6-989B-246BF709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7285C-398F-40C2-BEA8-F8650748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3E60-4DAB-4139-A206-819298CD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B65DD-650D-4B90-BC50-EE1D1D96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CED58-29A8-43C4-B36D-7AF77E88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336F-B31E-4809-9041-0499DC6B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E7C3-E861-49E2-B790-5DC901244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18FFA-4048-4950-BA9D-C29481D4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CE070-C1AD-4D96-9D59-0CACE518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C05CF-CC5E-4996-B8F1-26E405B1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53CC-44D5-49DE-B9F6-AB71F18A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A4CF-F9C6-41FE-AAEC-7BFE749C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6FCDC-D7D0-4E66-BEA0-F7962AE29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FC64B-A02A-44B8-A574-8A601201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E329F-3FF6-42C9-AE98-107CFD736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2BBD0-8C96-442E-86DA-2E958DED3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56B1A-6E50-4768-9EA2-CB04ABE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7D79A-BBD9-48FC-812D-6DC0DA6A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427E4-2739-4A82-B184-8C8F7CCE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43AA-5D0B-4AE7-82CC-669F90EE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F451B-6C7D-4E88-8848-D6FF12F9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75E-6026-466B-AC8E-21CA4771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73467-3A11-4485-BA69-59FFAC7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D7CE9-FC48-4D85-BEA9-901BF82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04DF7-429E-4EAD-9BC5-B0C617BF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FC7DE-D11A-4E35-9141-D2365D5F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7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CDF5-CE7D-496C-9BE3-E3103B6E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27C2-77E8-46FC-9208-DD9CBBFB5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7C076-7A16-424A-8D91-6FE39B4D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7ACB9-8D1E-453D-957C-85349B87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3F0B-325D-45E3-8F44-3C75A7BB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73FD-3C29-4C4E-BFA7-5951200B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E10-02D7-4728-9FA7-437074D4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E5CC0-0A2C-4658-97F9-E5542219B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A281-D149-4B13-9A24-073F17800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0869B-E2D9-4826-B24B-DE1B89C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FDF97-9082-4C37-A00C-47D51902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FBE5B-5AB0-43EF-A1C0-400B2CDC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CE1DF-7A4C-4686-9FD5-5886B6E8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B59B5-5AAA-4876-97CA-2BA9DDAF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4E1C-719F-47D7-BC5B-2CB4ADF18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65343-5D43-4EEF-9673-DD0605AC7592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7A40-09F7-4F7C-87BA-A2EE23139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5973-985A-4154-B078-4086CEB6A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3F2A-D63D-4687-A10E-D84C12E99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9A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8CA1743-98D1-43CE-918A-B462CAE1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3" y="981932"/>
            <a:ext cx="6569449" cy="437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091BE-04C2-4400-BBB4-1B768E88B838}"/>
              </a:ext>
            </a:extLst>
          </p:cNvPr>
          <p:cNvSpPr txBox="1"/>
          <p:nvPr/>
        </p:nvSpPr>
        <p:spPr>
          <a:xfrm>
            <a:off x="579739" y="5353601"/>
            <a:ext cx="694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Đặng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Tiểu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Bình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bên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trái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)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và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thủ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t</a:t>
            </a:r>
            <a:r>
              <a:rPr lang="vi-VN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ư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ớng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Nhật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Bản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Takeo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Fukada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bên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phải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Oswald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242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Oswald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Ross</dc:creator>
  <cp:lastModifiedBy>Nick Ross</cp:lastModifiedBy>
  <cp:revision>1</cp:revision>
  <dcterms:created xsi:type="dcterms:W3CDTF">2020-06-07T15:01:01Z</dcterms:created>
  <dcterms:modified xsi:type="dcterms:W3CDTF">2020-06-07T15:08:44Z</dcterms:modified>
</cp:coreProperties>
</file>