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EC"/>
    <a:srgbClr val="C29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380D-25CB-4B00-BB8D-5DF628E9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873B-D738-4E64-B0C6-94D782724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27B8-3253-4953-85D6-648D0B0D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372A-DE5B-47AB-8043-A226A1FB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8693-0769-432C-AEB9-FBEEE288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4267-E4C3-4074-883F-2C12594E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CA57-1881-4067-8C70-67632F0F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BAC0-43C8-4BCB-97F2-4B9AA644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8D2A-F6BA-4C73-86A2-7E9A41D9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4383-CE88-4085-B251-1858C6D2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11E79-E9F4-4D4F-8F0B-94385E445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4084-9AA9-4A64-A64D-5E5460B33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3683-D0E8-48B1-9D6E-FEE00DE1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2CEB-5DC4-42C3-98AD-FD03ED46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4EBB-E2B8-4921-A8D4-2E06A25B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9B99-5CF9-487D-8AC9-649D3EEC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B15D-D726-4F8A-BD0D-1763DBBB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D67A-A285-4E80-B039-8CEDDFA3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49CA-09F9-4C56-AE7C-45914F77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386E-077C-4658-956B-1DADADE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C314-7D0A-488F-A56B-BFB720BA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BE048-CD3F-468C-9D9B-67EC46FB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C539-9CAE-48FB-B5C5-38AC58A5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E84E-1742-44BA-9A85-09E8AB71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A525-81CC-4A11-A755-704AE2B3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3DB-6FF1-4D9D-88DB-DE4D135E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D145-1C44-49A7-83E9-1816C5340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BB830-5438-4056-9E6B-1DADE77B3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44BC-5144-4C67-99C1-BBB8A67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2DAB3-9BE3-41A5-BD4D-3CD51F0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0449-937A-4F2A-9B24-89B931CF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5295-E5AE-429D-B7E0-5AD01655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4702-0A58-4958-BD1E-F84691EB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0FFB-0C37-479B-83D3-C98F5C874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68933-E491-41B8-BF50-F8532B4F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7BD21-74E5-434D-B883-72ADB924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B1051-4C23-4B8C-9545-4B5FA709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0C363-6698-4B0C-8F33-A7DD63C7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AEF3-B25B-41A4-A747-6C713FF8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D9C2-9C9F-4C72-A34A-1F3A79F6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0AE09-13D4-4B5C-8BBD-1CFAB78B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83E52-1AE9-4D80-BD36-422532EC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F28E6-042B-435D-8B69-D40999D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05FC4-1380-4784-8193-799C0EA7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86781-4811-460B-9D4B-0AD5AE9D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84955-7118-4988-8E8A-201C02DD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EFB2-021B-4CC0-83C4-DA58D93E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E824-180F-41CE-9D1E-695C0164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6020C-43FC-4984-A6CA-D06BF983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1659-3B12-492C-AC39-2837CEB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57C3-D463-49B9-BC1B-00A21BCB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E465-4CDF-4025-B0C5-36D71947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8F1F-8BBA-4313-9ADE-01E68A28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6F810-7A54-48EC-ACD4-B3CEDF5F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99155-C4B4-4B12-8811-A2D073D9C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02A8-EA24-43FF-9753-2F970A8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DBEC-15AC-46F7-818D-49AD7285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AE6BC-7542-4E83-967B-BA2295FD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2F7D9-00F3-483A-9859-DE909FB9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ADBD-C73C-465D-9A1C-B6F6A0FD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1987-CF99-4D6E-B44B-BE581467B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F2C8-8DBB-45F3-B3C8-AC10FFD42DB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BD08-D94A-4D79-B698-AB32C073A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0050-D3FE-412C-B647-25A1C3F14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9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86A478D-22B8-4B7F-AEBD-8A07A0AC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" y="198801"/>
            <a:ext cx="7013241" cy="5319306"/>
          </a:xfrm>
          <a:prstGeom prst="round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D64454-99EA-425B-995E-B36B79A9B5B0}"/>
              </a:ext>
            </a:extLst>
          </p:cNvPr>
          <p:cNvSpPr/>
          <p:nvPr/>
        </p:nvSpPr>
        <p:spPr>
          <a:xfrm>
            <a:off x="937215" y="5791750"/>
            <a:ext cx="515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Đặng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Tiểu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Bình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bên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trái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)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và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tổng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thống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Hoa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Kì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Jimmy Carter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731BB6-316B-4455-A7F9-57DFF5BD839F}"/>
              </a:ext>
            </a:extLst>
          </p:cNvPr>
          <p:cNvSpPr/>
          <p:nvPr/>
        </p:nvSpPr>
        <p:spPr>
          <a:xfrm>
            <a:off x="7301133" y="198801"/>
            <a:ext cx="4722055" cy="4682688"/>
          </a:xfrm>
          <a:prstGeom prst="roundRect">
            <a:avLst/>
          </a:prstGeom>
          <a:solidFill>
            <a:srgbClr val="F7F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DFFD0-6092-44F3-87A9-CED04AFC8BE4}"/>
              </a:ext>
            </a:extLst>
          </p:cNvPr>
          <p:cNvSpPr txBox="1"/>
          <p:nvPr/>
        </p:nvSpPr>
        <p:spPr>
          <a:xfrm>
            <a:off x="7706751" y="1016651"/>
            <a:ext cx="3910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Trung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Quốc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sẽ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có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sự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ủng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hộ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của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Mĩ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về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mặt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ngoại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giao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hoặc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quân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sự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quốc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tế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Oswa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Mĩ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gây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sức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ép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lên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Liên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Xô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4</cp:revision>
  <dcterms:created xsi:type="dcterms:W3CDTF">2020-06-07T17:29:53Z</dcterms:created>
  <dcterms:modified xsi:type="dcterms:W3CDTF">2020-06-07T18:05:26Z</dcterms:modified>
</cp:coreProperties>
</file>