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CCB4"/>
    <a:srgbClr val="F7F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C10FF2-911F-4343-87CF-FAF9A99F9BEC}" v="46" dt="2020-06-08T04:14:36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6EA6-0E5D-4644-A638-B6D3EAF30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C73E8-ACD1-4C43-9208-D3D94AC4D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B4838-3318-405F-AC7F-2F817DE0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B487-6AFC-498D-9B95-D71E135310D2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BB541-A30F-4BBD-8A02-D63B35B4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A6776-4A45-4F32-B21E-3F3B1B5CE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050C-E92E-4B78-87E5-207FFB103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7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8F88-6110-473A-8A9F-2292584F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8591F-F300-4F0C-9F86-DD070A7E1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A7F97-FCEB-45A6-84BA-CF1AD7E10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B487-6AFC-498D-9B95-D71E135310D2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6C6D2-41B3-4266-9F20-A1271EB0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5E3D5-10EE-4AA0-9E94-40D00F79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050C-E92E-4B78-87E5-207FFB103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1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2D23F-6BFC-4C2D-8BE7-502B9CD5C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24C6B-5978-4022-9CFD-94F1414B9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A0D7F-C899-412F-A3F0-54C2440F2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B487-6AFC-498D-9B95-D71E135310D2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B7277-F4F5-4721-B356-F22F6B83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F387B-6D5D-42E0-9746-419F67B0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050C-E92E-4B78-87E5-207FFB103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0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8E8A-FC29-4EB5-86D6-EE76DF4CD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58EFD-63B7-4E19-A24C-A59D6F7CA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D4588-D9FD-4A36-9573-AB5A44334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B487-6AFC-498D-9B95-D71E135310D2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ECE33-473B-4755-995F-01F3B05F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C249A-E0DC-4F3F-8159-F06771EE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050C-E92E-4B78-87E5-207FFB103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0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DEB4-9B7B-4057-BC8F-D3768F7D6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70E58-B4C0-477E-8926-A7C7F62D2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C40D9-5567-48FC-9A00-4C0F5D61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B487-6AFC-498D-9B95-D71E135310D2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8A086-582B-487C-855B-D6D7E3B9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05088-B2D5-4E47-82B1-6F8D5F24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050C-E92E-4B78-87E5-207FFB103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6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4410-C7E3-45ED-94AF-17B20100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15A8D-F863-483C-ACB5-FB23476CD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2FE23-827D-42C6-AA87-795A21599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098D6-FDE1-45B3-810C-9BDECC4F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B487-6AFC-498D-9B95-D71E135310D2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88098-8DC2-4A3F-B62F-4E546217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98E86-00F3-4079-B2DB-72F4B153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050C-E92E-4B78-87E5-207FFB103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6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48D4-96F9-402F-92DC-BF7C88B1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22F80-5E53-4127-A350-DCA944C24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C733A-4F6C-4AE9-AF54-733D0B89A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968988-A39F-4A94-966A-5DE81CF39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76C08B-AAAD-4FA6-B8D4-1EB0C201C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3BFA06-2F21-458C-8255-B56918796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B487-6AFC-498D-9B95-D71E135310D2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4405E3-F6E6-4128-9BEC-FFE90447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AF6DFA-D5BC-4AAC-8CAF-DB521917C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050C-E92E-4B78-87E5-207FFB103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3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EB6E-1779-4317-9A7D-E8987788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FCD83-3DAA-4C78-808D-FD6A2E636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B487-6AFC-498D-9B95-D71E135310D2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5DC98-4DB3-435A-9F76-C92CDFA7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7CAF1-AD4F-46D7-8EF9-C39421CF2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050C-E92E-4B78-87E5-207FFB103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242D8D-8B32-4A99-92CF-C2062EBC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B487-6AFC-498D-9B95-D71E135310D2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DA848-BBC9-4604-90CD-A7DE6ADEC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84F48-3C5F-4EF9-A1EF-27A0526D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050C-E92E-4B78-87E5-207FFB103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3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0624-497F-4877-A66E-58DE7B798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E5D42-CC9B-441C-8D9E-D1F5920AE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1F6FE-BF77-4AFA-BAD0-BB9EC6433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1D733-64FE-43E8-835D-A09B23795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B487-6AFC-498D-9B95-D71E135310D2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83F10-7ABE-4FD5-B016-121D76B0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B71F4-3225-4A08-9649-D3ABCF4B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050C-E92E-4B78-87E5-207FFB103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2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4A10B-25A5-413D-AAB0-C77D7826F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7F5172-CFDF-4A03-BEA3-50E78615A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E4EB1-8A0C-4E2E-AE1B-EC301254E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2AAD3-35DC-4BCF-8293-EAEDEFE1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B487-6AFC-498D-9B95-D71E135310D2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42EAF-972F-48BC-BC43-3FE5236B2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D5DB0-8484-48CE-91EE-CE7933EF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050C-E92E-4B78-87E5-207FFB103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8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3E335B-09FC-40D7-8CC6-E9F28563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44DC2-72A2-4DD9-B619-3F0C7216F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E6BB3-CCFE-4B60-83A0-53CA71F56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AB487-6AFC-498D-9B95-D71E135310D2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2437F-162E-4604-A183-F3B7CF0E0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D6C48-AC12-4C53-BF40-3E7AE4889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E050C-E92E-4B78-87E5-207FFB103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0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utdoor, boat, photo, vehicle&#10;&#10;Description automatically generated">
            <a:extLst>
              <a:ext uri="{FF2B5EF4-FFF2-40B4-BE49-F238E27FC236}">
                <a16:creationId xmlns:a16="http://schemas.microsoft.com/office/drawing/2014/main" id="{6DA44C33-FD3C-4F29-9215-687EFA328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3" y="0"/>
            <a:ext cx="6343650" cy="3562350"/>
          </a:xfrm>
          <a:prstGeom prst="rect">
            <a:avLst/>
          </a:prstGeom>
        </p:spPr>
      </p:pic>
      <p:pic>
        <p:nvPicPr>
          <p:cNvPr id="7" name="Picture 6" descr="A picture containing outdoor, grass, photo, old&#10;&#10;Description automatically generated">
            <a:extLst>
              <a:ext uri="{FF2B5EF4-FFF2-40B4-BE49-F238E27FC236}">
                <a16:creationId xmlns:a16="http://schemas.microsoft.com/office/drawing/2014/main" id="{CB2898C2-3ACD-4543-98AA-8F558521E7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50"/>
          <a:stretch/>
        </p:blipFill>
        <p:spPr>
          <a:xfrm>
            <a:off x="773723" y="3600450"/>
            <a:ext cx="6343650" cy="32575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4C10F85-B36A-46CB-9AA1-12D00228B5A3}"/>
              </a:ext>
            </a:extLst>
          </p:cNvPr>
          <p:cNvSpPr/>
          <p:nvPr/>
        </p:nvSpPr>
        <p:spPr>
          <a:xfrm>
            <a:off x="0" y="0"/>
            <a:ext cx="773723" cy="6858000"/>
          </a:xfrm>
          <a:prstGeom prst="rect">
            <a:avLst/>
          </a:prstGeom>
          <a:solidFill>
            <a:srgbClr val="DFCC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Quân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đội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trung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quốc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tràn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vào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Viêt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Nam</a:t>
            </a:r>
          </a:p>
        </p:txBody>
      </p:sp>
      <p:pic>
        <p:nvPicPr>
          <p:cNvPr id="12" name="Picture 11" descr="A picture containing yellow, red, sitting, man&#10;&#10;Description automatically generated">
            <a:extLst>
              <a:ext uri="{FF2B5EF4-FFF2-40B4-BE49-F238E27FC236}">
                <a16:creationId xmlns:a16="http://schemas.microsoft.com/office/drawing/2014/main" id="{1DBB2D67-A8F9-447A-9DBE-24D5728A9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373" y="1861895"/>
            <a:ext cx="5074627" cy="3477110"/>
          </a:xfrm>
          <a:prstGeom prst="rect">
            <a:avLst/>
          </a:prstGeom>
        </p:spPr>
      </p:pic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FD6A8BBF-6B16-42B0-AE7C-DF44BE43351A}"/>
              </a:ext>
            </a:extLst>
          </p:cNvPr>
          <p:cNvSpPr/>
          <p:nvPr/>
        </p:nvSpPr>
        <p:spPr>
          <a:xfrm flipH="1">
            <a:off x="9654686" y="618978"/>
            <a:ext cx="2119972" cy="1012874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7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893A97D1924498BA21528A05A14A2" ma:contentTypeVersion="0" ma:contentTypeDescription="Create a new document." ma:contentTypeScope="" ma:versionID="c94358c5d26117c3953b91ddacc0b69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55be9d1234c1c14e1d6ebed2638c0e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90C1A6-A132-4547-90AA-73ADB3A8A81B}">
  <ds:schemaRefs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527D06CE-C726-43A2-8256-3833C2AD5F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1273E8-E4FA-4D95-A10D-56D49A5781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Oswald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Ross</dc:creator>
  <cp:lastModifiedBy>Nick Ross</cp:lastModifiedBy>
  <cp:revision>4</cp:revision>
  <dcterms:created xsi:type="dcterms:W3CDTF">2020-06-08T03:17:05Z</dcterms:created>
  <dcterms:modified xsi:type="dcterms:W3CDTF">2020-06-08T04:17:53Z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0x010100386893A97D1924498BA21528A05A14A2</vt:lpwstr>
  </property>
</Properties>
</file>