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A74"/>
    <a:srgbClr val="F7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195D-FD1F-48B4-914F-6759913E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C1295-E0E0-4C6F-890D-B18585F7A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220B-718F-409A-B744-35B6911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4AD8-D8A6-47AA-A81B-BEF2C9C3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C3F-0BB5-4F8C-94B6-074A3DE1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7AA-E818-4615-BFA5-D56E1579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43722-BD98-4580-82D0-50C82783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0BDA-06B0-4278-89E3-DDDDBAED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93A3-D6CF-4471-9196-8B453B9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2595-F4A7-4202-B353-830B46B4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88F8B-5F5E-4C1A-84F6-7E4B971A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22288-D8C2-4421-9C89-B556A2A6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B1CE-BB15-49FA-BE35-1EEF2B56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7701-3AEC-4B3F-B237-F77A9662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10C8-98AE-40F3-A463-441FC11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5B15-3FD2-4D19-A223-F8478B65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38BD-46CC-41FB-BED9-008894D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86F5-5049-4864-87AA-9F42A6AB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C2D2-2F81-4815-B977-9D3991BD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F882-C85A-49F3-B87F-7EB3E715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208F-E910-47A7-B196-47F8430B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248C-307C-41C8-8CBC-76D3C718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973E-D38F-45E0-8691-214EFC5C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5017-8316-45DE-84E8-CB7A0E5F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EF46-F0ED-4B79-9481-93CAB83B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AB23-41DB-42CA-A3B3-F9F92E6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7C51-8F9C-4D99-84F0-8A46D931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F4580-93C4-4595-AB7E-C45AC81D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1BCD-AD3B-44D4-B628-54729F34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6F668-A086-4678-B528-76BBBD9C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5B43-92FC-43DE-B83B-F769201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82A0-9DED-4303-8C07-07D87922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CD35-1054-4CB0-8D84-5B33D5CA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6F906-4E4D-4A1C-8590-43C093B31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1557F-363B-466F-8C11-7298CE0D1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32512-A56D-4C4E-BF59-EDE9698C1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BD23F-10AB-48D2-845B-DB40F311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632DE-1AE8-4CD5-A274-A5356FAB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0D01E-E63E-4730-9BFE-42C3438E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CBF-E707-4C7C-AB71-0F3B45B5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0983D-B37D-4962-B10C-0599AE34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FA2B7-7517-4D19-9BB5-2E7D4C96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98925-40BB-4C98-955B-04540873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F9AB0-3929-435F-A5F4-D8584EE3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9E7B6-0A54-4FE9-B33E-EB360E84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8D3D-A7EA-45E5-886E-23DA38E7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7E3B-EB26-4812-B049-E9595CCC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E6E5-21C1-4168-B6B0-F550D2BD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DE4F7-6561-476B-A709-37FBD885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B1DB-9851-4D7C-BA1D-5F661775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F1EB7-3B61-4B4F-89B6-34D9CBED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7713-DD2A-4FB6-BC20-A35C7023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69A-1461-4C7D-AB9A-267ABF34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79C80-A088-4D40-8983-AFD9F9E5A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81E9B-8731-4FD6-972C-740E07DC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15167-8487-4395-8035-1128DC29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52B9-4704-49D3-B48B-A2EF61C8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D47B-F57C-4E0C-B2B6-1A16299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E2C68-CB32-4D3D-B444-5253051C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6306-5955-40E0-9CE1-C4A15527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B35C-CCCE-468B-8894-3B6F03A9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64B2-A2DF-4A9A-BEA7-E9B861471EB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04C8-CD51-4062-9FED-DA038C303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22D-0501-436E-B4D2-80B2DC938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502AC1-F686-4CF8-87E7-4A27E03BF22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29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Oswald" pitchFamily="2" charset="0"/>
              </a:rPr>
              <a:t>Đặng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Tiểu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Bình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lôi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kéo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các</a:t>
            </a:r>
            <a:r>
              <a:rPr lang="en-US" sz="3200" dirty="0">
                <a:latin typeface="Oswald" pitchFamily="2" charset="0"/>
              </a:rPr>
              <a:t> n</a:t>
            </a:r>
            <a:r>
              <a:rPr lang="vi-VN" sz="3200" dirty="0">
                <a:latin typeface="Oswald" pitchFamily="2" charset="0"/>
              </a:rPr>
              <a:t>ư</a:t>
            </a:r>
            <a:r>
              <a:rPr lang="en-US" sz="3200" dirty="0" err="1">
                <a:latin typeface="Oswald" pitchFamily="2" charset="0"/>
              </a:rPr>
              <a:t>ớc</a:t>
            </a:r>
            <a:r>
              <a:rPr lang="en-US" sz="3200" dirty="0">
                <a:latin typeface="Oswald" pitchFamily="2" charset="0"/>
              </a:rPr>
              <a:t> ASEAN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FB73D6-A640-4FEA-BB04-296073A8CEB7}"/>
              </a:ext>
            </a:extLst>
          </p:cNvPr>
          <p:cNvSpPr/>
          <p:nvPr/>
        </p:nvSpPr>
        <p:spPr>
          <a:xfrm>
            <a:off x="6691532" y="1125414"/>
            <a:ext cx="5247250" cy="5458265"/>
          </a:xfrm>
          <a:prstGeom prst="roundRect">
            <a:avLst/>
          </a:prstGeom>
          <a:solidFill>
            <a:srgbClr val="C29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4F660-CC5D-4033-991D-F624527EA920}"/>
              </a:ext>
            </a:extLst>
          </p:cNvPr>
          <p:cNvSpPr txBox="1"/>
          <p:nvPr/>
        </p:nvSpPr>
        <p:spPr>
          <a:xfrm>
            <a:off x="7493391" y="1071801"/>
            <a:ext cx="364353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Đặng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Tiểu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Bình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kêu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gọi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thành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lập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Mặt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trận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chống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Liên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Xô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Việt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Nam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để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vi-VN" sz="3200" dirty="0">
                <a:solidFill>
                  <a:schemeClr val="bg1"/>
                </a:solidFill>
                <a:latin typeface="Oswald" pitchFamily="2" charset="0"/>
              </a:rPr>
              <a:t>cân bằng lại quyền lợi của các nước Đông Nam 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Công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khai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ý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định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dùng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biện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pháp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quân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sự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đối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phó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với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Oswald" pitchFamily="2" charset="0"/>
              </a:rPr>
              <a:t>Việt</a:t>
            </a:r>
            <a:r>
              <a:rPr lang="en-US" sz="3200" dirty="0">
                <a:solidFill>
                  <a:schemeClr val="bg1"/>
                </a:solidFill>
                <a:latin typeface="Oswald" pitchFamily="2" charset="0"/>
              </a:rPr>
              <a:t> Nam</a:t>
            </a:r>
          </a:p>
          <a:p>
            <a:endParaRPr lang="en-US" dirty="0"/>
          </a:p>
        </p:txBody>
      </p:sp>
      <p:pic>
        <p:nvPicPr>
          <p:cNvPr id="5" name="Picture 4" descr="A picture containing shirt, room&#10;&#10;Description automatically generated">
            <a:extLst>
              <a:ext uri="{FF2B5EF4-FFF2-40B4-BE49-F238E27FC236}">
                <a16:creationId xmlns:a16="http://schemas.microsoft.com/office/drawing/2014/main" id="{746604B8-C917-4AB6-BB8A-16B05767F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3307" r="5721" b="-3307"/>
          <a:stretch/>
        </p:blipFill>
        <p:spPr>
          <a:xfrm>
            <a:off x="253218" y="1294725"/>
            <a:ext cx="6066870" cy="51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9</cp:revision>
  <dcterms:created xsi:type="dcterms:W3CDTF">2020-06-07T15:18:51Z</dcterms:created>
  <dcterms:modified xsi:type="dcterms:W3CDTF">2020-06-08T03:19:40Z</dcterms:modified>
</cp:coreProperties>
</file>