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6EE"/>
    <a:srgbClr val="C29A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5195D-FD1F-48B4-914F-6759913EF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5C1295-E0E0-4C6F-890D-B18585F7A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8220B-718F-409A-B744-35B691118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264B2-A2DF-4A9A-BEA7-E9B861471EB5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F4AD8-D8A6-47AA-A81B-BEF2C9C32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9DC3F-0BB5-4F8C-94B6-074A3DE14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A49D-3B76-499A-8E02-FE95B8689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39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FB7AA-E818-4615-BFA5-D56E15797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843722-BD98-4580-82D0-50C8278390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C0BDA-06B0-4278-89E3-DDDDBAED5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264B2-A2DF-4A9A-BEA7-E9B861471EB5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793A3-D6CF-4471-9196-8B453B96E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32595-F4A7-4202-B353-830B46B42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A49D-3B76-499A-8E02-FE95B8689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19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788F8B-5F5E-4C1A-84F6-7E4B971AA2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322288-D8C2-4421-9C89-B556A2A6B9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3B1CE-BB15-49FA-BE35-1EEF2B567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264B2-A2DF-4A9A-BEA7-E9B861471EB5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77701-3AEC-4B3F-B237-F77A96625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210C8-98AE-40F3-A463-441FC1143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A49D-3B76-499A-8E02-FE95B8689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43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65B15-3FD2-4D19-A223-F8478B65D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338BD-46CC-41FB-BED9-008894D2B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186F5-5049-4864-87AA-9F42A6ABB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264B2-A2DF-4A9A-BEA7-E9B861471EB5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2C2D2-2F81-4815-B977-9D3991BD8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1F882-C85A-49F3-B87F-7EB3E7156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A49D-3B76-499A-8E02-FE95B8689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05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7208F-E910-47A7-B196-47F8430B2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2248C-307C-41C8-8CBC-76D3C718F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F973E-D38F-45E0-8691-214EFC5CC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264B2-A2DF-4A9A-BEA7-E9B861471EB5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55017-8316-45DE-84E8-CB7A0E5F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8EF46-F0ED-4B79-9481-93CAB83B6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A49D-3B76-499A-8E02-FE95B8689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45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1AB23-41DB-42CA-A3B3-F9F92E62C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67C51-8F9C-4D99-84F0-8A46D931AF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F4580-93C4-4595-AB7E-C45AC81DC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D81BCD-AD3B-44D4-B628-54729F34D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264B2-A2DF-4A9A-BEA7-E9B861471EB5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6F668-A086-4678-B528-76BBBD9C0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A5B43-92FC-43DE-B83B-F76920137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A49D-3B76-499A-8E02-FE95B8689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078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082A0-9DED-4303-8C07-07D87922C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ECD35-1054-4CB0-8D84-5B33D5CAA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56F906-4E4D-4A1C-8590-43C093B315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31557F-363B-466F-8C11-7298CE0D12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632512-A56D-4C4E-BF59-EDE9698C16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7BD23F-10AB-48D2-845B-DB40F3112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264B2-A2DF-4A9A-BEA7-E9B861471EB5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C632DE-1AE8-4CD5-A274-A5356FAB7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60D01E-E63E-4730-9BFE-42C3438E4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A49D-3B76-499A-8E02-FE95B8689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3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82CBF-E707-4C7C-AB71-0F3B45B59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00983D-B37D-4962-B10C-0599AE343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264B2-A2DF-4A9A-BEA7-E9B861471EB5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BFA2B7-7517-4D19-9BB5-2E7D4C963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398925-40BB-4C98-955B-04540873A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A49D-3B76-499A-8E02-FE95B8689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26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EF9AB0-3929-435F-A5F4-D8584EE30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264B2-A2DF-4A9A-BEA7-E9B861471EB5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29E7B6-0A54-4FE9-B33E-EB360E848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968D3D-A7EA-45E5-886E-23DA38E70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A49D-3B76-499A-8E02-FE95B8689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03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67E3B-EB26-4812-B049-E9595CCC2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DE6E5-21C1-4168-B6B0-F550D2BDD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8DE4F7-6561-476B-A709-37FBD885F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36B1DB-9851-4D7C-BA1D-5F661775E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264B2-A2DF-4A9A-BEA7-E9B861471EB5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F1EB7-3B61-4B4F-89B6-34D9CBED2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37713-DD2A-4FB6-BC20-A35C7023C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A49D-3B76-499A-8E02-FE95B8689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49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EB69A-1461-4C7D-AB9A-267ABF34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879C80-A088-4D40-8983-AFD9F9E5A2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D81E9B-8731-4FD6-972C-740E07DCC0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F15167-8487-4395-8035-1128DC297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264B2-A2DF-4A9A-BEA7-E9B861471EB5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2E52B9-4704-49D3-B48B-A2EF61C8C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B6D47B-F57C-4E0C-B2B6-1A162998E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A49D-3B76-499A-8E02-FE95B8689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927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1E2C68-CB32-4D3D-B444-5253051C7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56306-5955-40E0-9CE1-C4A15527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7B35C-CCCE-468B-8894-3B6F03A99B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264B2-A2DF-4A9A-BEA7-E9B861471EB5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C04C8-CD51-4062-9FED-DA038C303A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3722D-0501-436E-B4D2-80B2DC938E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CA49D-3B76-499A-8E02-FE95B8689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760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file:///E:\PowerpointDuongLoi\Slide\Brown%20History%20Education%20Presentation.pptx#-1,2,PowerPoint Presentatio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9502AC1-F686-4CF8-87E7-4A27E03BF228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C29A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atin typeface="Oswald" pitchFamily="2" charset="0"/>
              </a:rPr>
              <a:t>Đặng</a:t>
            </a:r>
            <a:r>
              <a:rPr lang="en-US" sz="3200" dirty="0">
                <a:latin typeface="Oswald" pitchFamily="2" charset="0"/>
              </a:rPr>
              <a:t> </a:t>
            </a:r>
            <a:r>
              <a:rPr lang="en-US" sz="3200" dirty="0" err="1">
                <a:latin typeface="Oswald" pitchFamily="2" charset="0"/>
              </a:rPr>
              <a:t>Tiểu</a:t>
            </a:r>
            <a:r>
              <a:rPr lang="en-US" sz="3200" dirty="0">
                <a:latin typeface="Oswald" pitchFamily="2" charset="0"/>
              </a:rPr>
              <a:t> </a:t>
            </a:r>
            <a:r>
              <a:rPr lang="en-US" sz="3200" dirty="0" err="1">
                <a:latin typeface="Oswald" pitchFamily="2" charset="0"/>
              </a:rPr>
              <a:t>Bình</a:t>
            </a:r>
            <a:r>
              <a:rPr lang="en-US" sz="3200" dirty="0">
                <a:latin typeface="Oswald" pitchFamily="2" charset="0"/>
              </a:rPr>
              <a:t> </a:t>
            </a:r>
            <a:r>
              <a:rPr lang="en-US" sz="3200" dirty="0" err="1">
                <a:latin typeface="Oswald" pitchFamily="2" charset="0"/>
              </a:rPr>
              <a:t>lôi</a:t>
            </a:r>
            <a:r>
              <a:rPr lang="en-US" sz="3200" dirty="0">
                <a:latin typeface="Oswald" pitchFamily="2" charset="0"/>
              </a:rPr>
              <a:t> </a:t>
            </a:r>
            <a:r>
              <a:rPr lang="en-US" sz="3200" dirty="0" err="1">
                <a:latin typeface="Oswald" pitchFamily="2" charset="0"/>
              </a:rPr>
              <a:t>kéo</a:t>
            </a:r>
            <a:r>
              <a:rPr lang="en-US" sz="3200" dirty="0">
                <a:latin typeface="Oswald" pitchFamily="2" charset="0"/>
              </a:rPr>
              <a:t> </a:t>
            </a:r>
            <a:r>
              <a:rPr lang="en-US" sz="3200" dirty="0" err="1">
                <a:latin typeface="Oswald" pitchFamily="2" charset="0"/>
              </a:rPr>
              <a:t>các</a:t>
            </a:r>
            <a:r>
              <a:rPr lang="en-US" sz="3200" dirty="0">
                <a:latin typeface="Oswald" pitchFamily="2" charset="0"/>
              </a:rPr>
              <a:t> n</a:t>
            </a:r>
            <a:r>
              <a:rPr lang="vi-VN" sz="3200" dirty="0">
                <a:latin typeface="Oswald" pitchFamily="2" charset="0"/>
              </a:rPr>
              <a:t>ư</a:t>
            </a:r>
            <a:r>
              <a:rPr lang="en-US" sz="3200" dirty="0" err="1">
                <a:latin typeface="Oswald" pitchFamily="2" charset="0"/>
              </a:rPr>
              <a:t>ớc</a:t>
            </a:r>
            <a:r>
              <a:rPr lang="en-US" sz="3200" dirty="0">
                <a:latin typeface="Oswald" pitchFamily="2" charset="0"/>
              </a:rPr>
              <a:t> ASEAN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CFB73D6-A640-4FEA-BB04-296073A8CEB7}"/>
              </a:ext>
            </a:extLst>
          </p:cNvPr>
          <p:cNvSpPr/>
          <p:nvPr/>
        </p:nvSpPr>
        <p:spPr>
          <a:xfrm>
            <a:off x="6691532" y="1125414"/>
            <a:ext cx="5247250" cy="5458265"/>
          </a:xfrm>
          <a:prstGeom prst="roundRect">
            <a:avLst/>
          </a:prstGeom>
          <a:solidFill>
            <a:srgbClr val="C29A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14F660-CC5D-4033-991D-F624527EA920}"/>
              </a:ext>
            </a:extLst>
          </p:cNvPr>
          <p:cNvSpPr txBox="1"/>
          <p:nvPr/>
        </p:nvSpPr>
        <p:spPr>
          <a:xfrm>
            <a:off x="7493391" y="1384639"/>
            <a:ext cx="3643532" cy="4939814"/>
          </a:xfrm>
          <a:prstGeom prst="rect">
            <a:avLst/>
          </a:prstGeom>
          <a:noFill/>
        </p:spPr>
        <p:txBody>
          <a:bodyPr wrap="square" lIns="91440" rtlCol="0" anchor="ctr">
            <a:spAutoFit/>
          </a:bodyPr>
          <a:lstStyle/>
          <a:p>
            <a:pPr marL="457200" indent="-457200"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  <a:latin typeface="Oswald" pitchFamily="2" charset="0"/>
              </a:rPr>
              <a:t>Đặng</a:t>
            </a:r>
            <a:r>
              <a:rPr lang="en-US" sz="2800" dirty="0">
                <a:solidFill>
                  <a:schemeClr val="bg1"/>
                </a:solidFill>
                <a:latin typeface="Oswald" pitchFamily="2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swald" pitchFamily="2" charset="0"/>
              </a:rPr>
              <a:t>Tiểu</a:t>
            </a:r>
            <a:r>
              <a:rPr lang="en-US" sz="2800" dirty="0">
                <a:solidFill>
                  <a:schemeClr val="bg1"/>
                </a:solidFill>
                <a:latin typeface="Oswald" pitchFamily="2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swald" pitchFamily="2" charset="0"/>
              </a:rPr>
              <a:t>Bình</a:t>
            </a:r>
            <a:r>
              <a:rPr lang="en-US" sz="2800" dirty="0">
                <a:solidFill>
                  <a:schemeClr val="bg1"/>
                </a:solidFill>
                <a:latin typeface="Oswald" pitchFamily="2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swald" pitchFamily="2" charset="0"/>
              </a:rPr>
              <a:t>kêu</a:t>
            </a:r>
            <a:r>
              <a:rPr lang="en-US" sz="2800" dirty="0">
                <a:solidFill>
                  <a:schemeClr val="bg1"/>
                </a:solidFill>
                <a:latin typeface="Oswald" pitchFamily="2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swald" pitchFamily="2" charset="0"/>
              </a:rPr>
              <a:t>gọi</a:t>
            </a:r>
            <a:r>
              <a:rPr lang="en-US" sz="2800" dirty="0">
                <a:solidFill>
                  <a:schemeClr val="bg1"/>
                </a:solidFill>
                <a:latin typeface="Oswald" pitchFamily="2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swald" pitchFamily="2" charset="0"/>
              </a:rPr>
              <a:t>thành</a:t>
            </a:r>
            <a:r>
              <a:rPr lang="en-US" sz="2800" dirty="0">
                <a:solidFill>
                  <a:schemeClr val="bg1"/>
                </a:solidFill>
                <a:latin typeface="Oswald" pitchFamily="2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swald" pitchFamily="2" charset="0"/>
              </a:rPr>
              <a:t>lập</a:t>
            </a:r>
            <a:r>
              <a:rPr lang="en-US" sz="2800" dirty="0">
                <a:solidFill>
                  <a:schemeClr val="bg1"/>
                </a:solidFill>
                <a:latin typeface="Oswald" pitchFamily="2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swald" pitchFamily="2" charset="0"/>
              </a:rPr>
              <a:t>Mặt</a:t>
            </a:r>
            <a:r>
              <a:rPr lang="en-US" sz="2800" dirty="0">
                <a:solidFill>
                  <a:schemeClr val="bg1"/>
                </a:solidFill>
                <a:latin typeface="Oswald" pitchFamily="2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swald" pitchFamily="2" charset="0"/>
              </a:rPr>
              <a:t>trận</a:t>
            </a:r>
            <a:r>
              <a:rPr lang="en-US" sz="2800" dirty="0">
                <a:solidFill>
                  <a:schemeClr val="bg1"/>
                </a:solidFill>
                <a:latin typeface="Oswald" pitchFamily="2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swald" pitchFamily="2" charset="0"/>
              </a:rPr>
              <a:t>chống</a:t>
            </a:r>
            <a:r>
              <a:rPr lang="en-US" sz="2800" dirty="0">
                <a:solidFill>
                  <a:schemeClr val="bg1"/>
                </a:solidFill>
                <a:latin typeface="Oswald" pitchFamily="2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swald" pitchFamily="2" charset="0"/>
              </a:rPr>
              <a:t>Liên</a:t>
            </a:r>
            <a:r>
              <a:rPr lang="en-US" sz="2800" dirty="0">
                <a:solidFill>
                  <a:schemeClr val="bg1"/>
                </a:solidFill>
                <a:latin typeface="Oswald" pitchFamily="2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swald" pitchFamily="2" charset="0"/>
              </a:rPr>
              <a:t>Xô</a:t>
            </a:r>
            <a:r>
              <a:rPr lang="en-US" sz="2800" dirty="0">
                <a:solidFill>
                  <a:schemeClr val="bg1"/>
                </a:solidFill>
                <a:latin typeface="Oswald" pitchFamily="2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swald" pitchFamily="2" charset="0"/>
              </a:rPr>
              <a:t>và</a:t>
            </a:r>
            <a:r>
              <a:rPr lang="en-US" sz="2800" dirty="0">
                <a:solidFill>
                  <a:schemeClr val="bg1"/>
                </a:solidFill>
                <a:latin typeface="Oswald" pitchFamily="2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swald" pitchFamily="2" charset="0"/>
              </a:rPr>
              <a:t>Việt</a:t>
            </a:r>
            <a:r>
              <a:rPr lang="en-US" sz="2800" dirty="0">
                <a:solidFill>
                  <a:schemeClr val="bg1"/>
                </a:solidFill>
                <a:latin typeface="Oswald" pitchFamily="2" charset="0"/>
              </a:rPr>
              <a:t> Nam </a:t>
            </a:r>
            <a:r>
              <a:rPr lang="en-US" sz="2800" dirty="0" err="1">
                <a:solidFill>
                  <a:schemeClr val="bg1"/>
                </a:solidFill>
                <a:latin typeface="Oswald" pitchFamily="2" charset="0"/>
              </a:rPr>
              <a:t>để</a:t>
            </a:r>
            <a:r>
              <a:rPr lang="en-US" sz="2800" dirty="0">
                <a:solidFill>
                  <a:schemeClr val="bg1"/>
                </a:solidFill>
                <a:latin typeface="Oswald" pitchFamily="2" charset="0"/>
              </a:rPr>
              <a:t> </a:t>
            </a:r>
            <a:r>
              <a:rPr lang="vi-VN" sz="2800" dirty="0">
                <a:solidFill>
                  <a:schemeClr val="bg1"/>
                </a:solidFill>
                <a:latin typeface="Oswald" pitchFamily="2" charset="0"/>
              </a:rPr>
              <a:t>cân bằng lại quyền lợi của các nước Đông Nam Á</a:t>
            </a:r>
          </a:p>
          <a:p>
            <a:pPr marL="457200" indent="-457200"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  <a:latin typeface="Oswald" pitchFamily="2" charset="0"/>
              </a:rPr>
              <a:t>Công</a:t>
            </a:r>
            <a:r>
              <a:rPr lang="en-US" sz="2800" dirty="0">
                <a:solidFill>
                  <a:schemeClr val="bg1"/>
                </a:solidFill>
                <a:latin typeface="Oswald" pitchFamily="2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swald" pitchFamily="2" charset="0"/>
              </a:rPr>
              <a:t>khai</a:t>
            </a:r>
            <a:r>
              <a:rPr lang="en-US" sz="2800" dirty="0">
                <a:solidFill>
                  <a:schemeClr val="bg1"/>
                </a:solidFill>
                <a:latin typeface="Oswald" pitchFamily="2" charset="0"/>
              </a:rPr>
              <a:t> ý </a:t>
            </a:r>
            <a:r>
              <a:rPr lang="en-US" sz="2800" dirty="0" err="1">
                <a:solidFill>
                  <a:schemeClr val="bg1"/>
                </a:solidFill>
                <a:latin typeface="Oswald" pitchFamily="2" charset="0"/>
              </a:rPr>
              <a:t>định</a:t>
            </a:r>
            <a:r>
              <a:rPr lang="en-US" sz="2800" dirty="0">
                <a:solidFill>
                  <a:schemeClr val="bg1"/>
                </a:solidFill>
                <a:latin typeface="Oswald" pitchFamily="2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swald" pitchFamily="2" charset="0"/>
              </a:rPr>
              <a:t>dùng</a:t>
            </a:r>
            <a:r>
              <a:rPr lang="en-US" sz="2800" dirty="0">
                <a:solidFill>
                  <a:schemeClr val="bg1"/>
                </a:solidFill>
                <a:latin typeface="Oswald" pitchFamily="2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swald" pitchFamily="2" charset="0"/>
              </a:rPr>
              <a:t>biện</a:t>
            </a:r>
            <a:r>
              <a:rPr lang="en-US" sz="2800" dirty="0">
                <a:solidFill>
                  <a:schemeClr val="bg1"/>
                </a:solidFill>
                <a:latin typeface="Oswald" pitchFamily="2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swald" pitchFamily="2" charset="0"/>
              </a:rPr>
              <a:t>pháp</a:t>
            </a:r>
            <a:r>
              <a:rPr lang="en-US" sz="2800" dirty="0">
                <a:solidFill>
                  <a:schemeClr val="bg1"/>
                </a:solidFill>
                <a:latin typeface="Oswald" pitchFamily="2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swald" pitchFamily="2" charset="0"/>
              </a:rPr>
              <a:t>quân</a:t>
            </a:r>
            <a:r>
              <a:rPr lang="en-US" sz="2800" dirty="0">
                <a:solidFill>
                  <a:schemeClr val="bg1"/>
                </a:solidFill>
                <a:latin typeface="Oswald" pitchFamily="2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swald" pitchFamily="2" charset="0"/>
              </a:rPr>
              <a:t>sự</a:t>
            </a:r>
            <a:r>
              <a:rPr lang="en-US" sz="2800" dirty="0">
                <a:solidFill>
                  <a:schemeClr val="bg1"/>
                </a:solidFill>
                <a:latin typeface="Oswald" pitchFamily="2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swald" pitchFamily="2" charset="0"/>
              </a:rPr>
              <a:t>đối</a:t>
            </a:r>
            <a:r>
              <a:rPr lang="en-US" sz="2800" dirty="0">
                <a:solidFill>
                  <a:schemeClr val="bg1"/>
                </a:solidFill>
                <a:latin typeface="Oswald" pitchFamily="2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swald" pitchFamily="2" charset="0"/>
              </a:rPr>
              <a:t>phó</a:t>
            </a:r>
            <a:r>
              <a:rPr lang="en-US" sz="2800" dirty="0">
                <a:solidFill>
                  <a:schemeClr val="bg1"/>
                </a:solidFill>
                <a:latin typeface="Oswald" pitchFamily="2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swald" pitchFamily="2" charset="0"/>
              </a:rPr>
              <a:t>với</a:t>
            </a:r>
            <a:r>
              <a:rPr lang="en-US" sz="2800" dirty="0">
                <a:solidFill>
                  <a:schemeClr val="bg1"/>
                </a:solidFill>
                <a:latin typeface="Oswald" pitchFamily="2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swald" pitchFamily="2" charset="0"/>
              </a:rPr>
              <a:t>Việt</a:t>
            </a:r>
            <a:r>
              <a:rPr lang="en-US" sz="2800" dirty="0">
                <a:solidFill>
                  <a:schemeClr val="bg1"/>
                </a:solidFill>
                <a:latin typeface="Oswald" pitchFamily="2" charset="0"/>
              </a:rPr>
              <a:t> Nam</a:t>
            </a:r>
          </a:p>
          <a:p>
            <a:endParaRPr lang="en-US" dirty="0"/>
          </a:p>
        </p:txBody>
      </p:sp>
      <p:pic>
        <p:nvPicPr>
          <p:cNvPr id="5" name="Picture 4" descr="A picture containing shirt, room&#10;&#10;Description automatically generated">
            <a:extLst>
              <a:ext uri="{FF2B5EF4-FFF2-40B4-BE49-F238E27FC236}">
                <a16:creationId xmlns:a16="http://schemas.microsoft.com/office/drawing/2014/main" id="{746604B8-C917-4AB6-BB8A-16B05767F9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6" t="3307" r="5721" b="43395"/>
          <a:stretch/>
        </p:blipFill>
        <p:spPr>
          <a:xfrm>
            <a:off x="253218" y="2273688"/>
            <a:ext cx="6066870" cy="2728635"/>
          </a:xfrm>
          <a:prstGeom prst="rect">
            <a:avLst/>
          </a:prstGeom>
        </p:spPr>
      </p:pic>
      <p:sp>
        <p:nvSpPr>
          <p:cNvPr id="7" name="Action Button: Go Back or Previous 6">
            <a:hlinkClick r:id="rId3" action="ppaction://hlinkpres?slideindex=2&amp;slidetitle=PowerPoint Presentation" highlightClick="1"/>
            <a:extLst>
              <a:ext uri="{FF2B5EF4-FFF2-40B4-BE49-F238E27FC236}">
                <a16:creationId xmlns:a16="http://schemas.microsoft.com/office/drawing/2014/main" id="{CA17D697-09B1-4437-BBE5-4F81D561287C}"/>
              </a:ext>
            </a:extLst>
          </p:cNvPr>
          <p:cNvSpPr/>
          <p:nvPr/>
        </p:nvSpPr>
        <p:spPr>
          <a:xfrm>
            <a:off x="11843049" y="6624466"/>
            <a:ext cx="345942" cy="233534"/>
          </a:xfrm>
          <a:prstGeom prst="actionButtonBackPrevious">
            <a:avLst/>
          </a:prstGeom>
          <a:solidFill>
            <a:srgbClr val="F7F6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69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51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Oswald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Ross</dc:creator>
  <cp:lastModifiedBy>Nick Ross</cp:lastModifiedBy>
  <cp:revision>11</cp:revision>
  <dcterms:created xsi:type="dcterms:W3CDTF">2020-06-07T15:18:51Z</dcterms:created>
  <dcterms:modified xsi:type="dcterms:W3CDTF">2020-06-09T05:54:05Z</dcterms:modified>
</cp:coreProperties>
</file>