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80"/>
    <a:srgbClr val="5230AB"/>
    <a:srgbClr val="FF4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8CDF0-4FFA-4B7E-8174-DAA38E29F712}" v="7" dt="2020-06-10T16:03:08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ss" userId="76597853-9a16-4bae-8fa7-ebd2ddd125d7" providerId="ADAL" clId="{57F8CDF0-4FFA-4B7E-8174-DAA38E29F712}"/>
    <pc:docChg chg="modSld">
      <pc:chgData name="Nick Ross" userId="76597853-9a16-4bae-8fa7-ebd2ddd125d7" providerId="ADAL" clId="{57F8CDF0-4FFA-4B7E-8174-DAA38E29F712}" dt="2020-06-10T16:03:24.879" v="13" actId="1076"/>
      <pc:docMkLst>
        <pc:docMk/>
      </pc:docMkLst>
      <pc:sldChg chg="addSp modSp mod">
        <pc:chgData name="Nick Ross" userId="76597853-9a16-4bae-8fa7-ebd2ddd125d7" providerId="ADAL" clId="{57F8CDF0-4FFA-4B7E-8174-DAA38E29F712}" dt="2020-06-10T16:03:24.879" v="13" actId="1076"/>
        <pc:sldMkLst>
          <pc:docMk/>
          <pc:sldMk cId="4251739231" sldId="256"/>
        </pc:sldMkLst>
        <pc:spChg chg="add mod">
          <ac:chgData name="Nick Ross" userId="76597853-9a16-4bae-8fa7-ebd2ddd125d7" providerId="ADAL" clId="{57F8CDF0-4FFA-4B7E-8174-DAA38E29F712}" dt="2020-06-10T16:03:24.879" v="13" actId="1076"/>
          <ac:spMkLst>
            <pc:docMk/>
            <pc:sldMk cId="4251739231" sldId="256"/>
            <ac:spMk id="4" creationId="{3654F358-676F-4E00-ADBB-55AC689824DD}"/>
          </ac:spMkLst>
        </pc:spChg>
        <pc:spChg chg="mod">
          <ac:chgData name="Nick Ross" userId="76597853-9a16-4bae-8fa7-ebd2ddd125d7" providerId="ADAL" clId="{57F8CDF0-4FFA-4B7E-8174-DAA38E29F712}" dt="2020-06-10T16:01:02.774" v="3" actId="1076"/>
          <ac:spMkLst>
            <pc:docMk/>
            <pc:sldMk cId="4251739231" sldId="256"/>
            <ac:spMk id="6" creationId="{726213A8-99D3-4FCC-80AF-005CEB9E99C0}"/>
          </ac:spMkLst>
        </pc:spChg>
        <pc:spChg chg="add mod">
          <ac:chgData name="Nick Ross" userId="76597853-9a16-4bae-8fa7-ebd2ddd125d7" providerId="ADAL" clId="{57F8CDF0-4FFA-4B7E-8174-DAA38E29F712}" dt="2020-06-10T16:03:11.109" v="11" actId="1076"/>
          <ac:spMkLst>
            <pc:docMk/>
            <pc:sldMk cId="4251739231" sldId="256"/>
            <ac:spMk id="7" creationId="{11FB06D0-1BA7-493A-B8A0-135723DD187D}"/>
          </ac:spMkLst>
        </pc:spChg>
        <pc:picChg chg="mod">
          <ac:chgData name="Nick Ross" userId="76597853-9a16-4bae-8fa7-ebd2ddd125d7" providerId="ADAL" clId="{57F8CDF0-4FFA-4B7E-8174-DAA38E29F712}" dt="2020-06-10T16:02:34.070" v="8" actId="1076"/>
          <ac:picMkLst>
            <pc:docMk/>
            <pc:sldMk cId="4251739231" sldId="256"/>
            <ac:picMk id="5" creationId="{16DE3944-EC0D-4511-8A9D-66CB61B77A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7A81-9B4D-4E33-A8C8-BA9332D80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C32E0-7AEE-45CE-AD77-4E556D09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04EC-CD0E-4024-B57C-640A7C6A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EAA-9EA5-4E35-B43F-E9767D682A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15934-40DE-4BA1-BE3C-8A16E14A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71911-7484-43CE-9CE4-83CBD8CB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FBA7-2517-4CB1-AF78-B9678226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8898-6191-4203-B304-F2D5C72A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52B52-4DB0-447A-81A1-44BECBD4E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06F19-CA9B-4073-9528-83A506E6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EAA-9EA5-4E35-B43F-E9767D682A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6E7ED-B10A-47C2-BE25-72B1A49E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F844-1295-4E69-BC2F-B1B40F40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FBA7-2517-4CB1-AF78-B9678226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7EDCF-12D3-4ED7-AB74-E568B7D20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10D73-5C43-4680-8623-12553ADB2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84E2-C9FC-4D1B-AF95-2F072CF9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EAA-9EA5-4E35-B43F-E9767D682A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FD-BB40-42F7-961E-EAF5AAD1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BF46-D32D-4AE5-A5D6-0F7D94E3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FBA7-2517-4CB1-AF78-B9678226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7BD4-9C31-4DCE-95B2-B59FCD8D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72B2-99B4-4C83-A766-B8785F88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27CA-FE25-48EF-9E4F-59262F63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EAA-9EA5-4E35-B43F-E9767D682A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F54CC-349E-4B03-8093-11BE44B0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D0C6-9B92-4996-8CF7-6EBB4226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FBA7-2517-4CB1-AF78-B9678226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1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9CC1-DF34-462D-98E1-8D2134EC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3EB8-ECEB-4E71-9B10-EC364F9B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AEB5C-4DCF-4746-AB13-040BEAE1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EAA-9EA5-4E35-B43F-E9767D682A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6E4FD-C782-45B3-AAA3-7F1C0880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CE6BC-DFFC-4B85-829D-A6ECA529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FBA7-2517-4CB1-AF78-B9678226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8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163E-EB89-43BE-85BA-25115A22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50E01-0D92-474E-8475-5CA88F80F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C84A3-DF79-468C-B91D-31C364055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D645D-F217-4BD8-B98B-979B34EC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EAA-9EA5-4E35-B43F-E9767D682A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18C4D-800F-4995-B673-A82E21C9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03AE2-C5ED-4907-85C8-D1E73725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FBA7-2517-4CB1-AF78-B9678226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1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BDC2-E791-4551-A7C2-53BD113D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03417-DCA7-42A4-8E5C-E4787A04E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6A267-3C90-460E-9350-84E5C97BF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28A78-5E89-4F02-B75B-5EA3C335A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A1487-5DC1-4513-B04E-DC847193B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83503-52E1-4504-A9BD-56A1E72A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EAA-9EA5-4E35-B43F-E9767D682A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7FBFE-2757-47D8-A2D1-2B5357EE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E92D9-35E2-4D24-92FB-C0B1BA98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FBA7-2517-4CB1-AF78-B9678226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8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6558-1063-4E56-9F2F-C46F4862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8843C-3809-4E2B-8AFA-31EC1412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EAA-9EA5-4E35-B43F-E9767D682A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E01B3-7021-45C1-85F7-A1F5324A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07315-4D80-4B71-81C8-5F0A87A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FBA7-2517-4CB1-AF78-B9678226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05BA5-3C1A-48A2-B500-0ADE7574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EAA-9EA5-4E35-B43F-E9767D682A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CAECC-B71E-4B3D-9134-483C967C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811CC-594A-4035-B5ED-9EEEC06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FBA7-2517-4CB1-AF78-B9678226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1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8647-DA41-4219-BD4E-B7D69D86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EC9D-8534-4409-9CA8-8C0EA215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94493-BC9E-40D6-82BC-914D0EDBA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89ACA-369A-42AA-81AB-96EB5AD1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EAA-9EA5-4E35-B43F-E9767D682A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4462F-6E3B-4F01-B48C-F6256D3B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5D9E4-0DE8-4B20-9D04-AFF5E223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FBA7-2517-4CB1-AF78-B9678226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4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9A99-9F5A-4A32-BBC5-D6D59E43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EDC3D-FF91-4263-9C9B-E8C91A02F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3547B-A065-49DD-9226-6E29B50F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F738A-BD0B-4C72-85D7-E6C10AAA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EAA-9EA5-4E35-B43F-E9767D682A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D159-E1A0-4EEB-A184-028B1695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F5254-581A-4710-AA91-E3B94A0B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FBA7-2517-4CB1-AF78-B9678226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1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8AED9-AA43-4C9D-8351-12616E65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C6972-C8A3-4A73-9044-B57118F1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6997-A629-40D1-AC7D-9A8C6087D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1AEAA-9EA5-4E35-B43F-E9767D682A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FF573-408B-4DEE-889D-96FCCC03B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3BAFF-9905-4634-AE39-5062EE48B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FBA7-2517-4CB1-AF78-B9678226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4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6DE3944-EC0D-4511-8A9D-66CB61B77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6213A8-99D3-4FCC-80AF-005CEB9E99C0}"/>
              </a:ext>
            </a:extLst>
          </p:cNvPr>
          <p:cNvSpPr txBox="1"/>
          <p:nvPr/>
        </p:nvSpPr>
        <p:spPr>
          <a:xfrm>
            <a:off x="2458831" y="387866"/>
            <a:ext cx="7568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ermanent Marker" panose="02000000000000000000" pitchFamily="2" charset="0"/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4F358-676F-4E00-ADBB-55AC689824DD}"/>
              </a:ext>
            </a:extLst>
          </p:cNvPr>
          <p:cNvSpPr txBox="1"/>
          <p:nvPr/>
        </p:nvSpPr>
        <p:spPr>
          <a:xfrm>
            <a:off x="477883" y="1581108"/>
            <a:ext cx="48071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0" i="0" u="none" strike="noStrike" kern="1200" cap="none" spc="0" normalizeH="0" baseline="0" noProof="0" dirty="0">
                <a:ln>
                  <a:noFill/>
                </a:ln>
                <a:solidFill>
                  <a:srgbClr val="FEDA80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Bùi nguyên phúc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0" i="0" u="none" strike="noStrike" kern="1200" cap="none" spc="0" normalizeH="0" baseline="0" noProof="0" dirty="0">
                <a:ln>
                  <a:noFill/>
                </a:ln>
                <a:solidFill>
                  <a:srgbClr val="FEDA80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Nguyễn quốc bằng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0" i="0" u="none" strike="noStrike" kern="1200" cap="none" spc="0" normalizeH="0" baseline="0" noProof="0" dirty="0">
                <a:ln>
                  <a:noFill/>
                </a:ln>
                <a:solidFill>
                  <a:srgbClr val="FEDA80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Trần minh chí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EDA80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Đỗ</a:t>
            </a:r>
            <a:r>
              <a:rPr kumimoji="0" lang="vi-VN" sz="4400" b="0" i="0" u="none" strike="noStrike" kern="1200" cap="none" spc="0" normalizeH="0" baseline="0" noProof="0" dirty="0">
                <a:ln>
                  <a:noFill/>
                </a:ln>
                <a:solidFill>
                  <a:srgbClr val="FEDA80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 đức minh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EDA80"/>
              </a:solidFill>
              <a:effectLst/>
              <a:uLnTx/>
              <a:uFillTx/>
              <a:latin typeface="Gochi Hand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EDA80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Nguyễn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EDA80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EDA80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Hùng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EDA80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EDA80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Vĩ</a:t>
            </a:r>
            <a:endParaRPr kumimoji="0" lang="vi-VN" sz="4400" b="0" i="0" u="none" strike="noStrike" kern="1200" cap="none" spc="0" normalizeH="0" baseline="0" noProof="0" dirty="0">
              <a:ln>
                <a:noFill/>
              </a:ln>
              <a:solidFill>
                <a:srgbClr val="FEDA80"/>
              </a:solidFill>
              <a:effectLst/>
              <a:uLnTx/>
              <a:uFillTx/>
              <a:latin typeface="Gochi Hand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B06D0-1BA7-493A-B8A0-135723DD187D}"/>
              </a:ext>
            </a:extLst>
          </p:cNvPr>
          <p:cNvSpPr txBox="1"/>
          <p:nvPr/>
        </p:nvSpPr>
        <p:spPr>
          <a:xfrm>
            <a:off x="5762897" y="1904813"/>
            <a:ext cx="54472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srgbClr val="FEDA80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Nguyễn Thị Thảo Vy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srgbClr val="FEDA80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Nguyễn Hồ Minh Huy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srgbClr val="FEDA80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Đỗ Trường Thiên Thơ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srgbClr val="FEDA80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Yên Như Thanh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srgbClr val="FEDA80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Võ Trần Mỹ Kim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EDA80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T</a:t>
            </a: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srgbClr val="FEDA80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ạ phạm thiên phúc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EDA80"/>
              </a:solidFill>
              <a:effectLst/>
              <a:uLnTx/>
              <a:uFillTx/>
              <a:latin typeface="Gochi Han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73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893A97D1924498BA21528A05A14A2" ma:contentTypeVersion="2" ma:contentTypeDescription="Create a new document." ma:contentTypeScope="" ma:versionID="378760cfe391036b6d3a20b2e8e45759">
  <xsd:schema xmlns:xsd="http://www.w3.org/2001/XMLSchema" xmlns:xs="http://www.w3.org/2001/XMLSchema" xmlns:p="http://schemas.microsoft.com/office/2006/metadata/properties" xmlns:ns3="fd434dc2-a8ac-4aa7-afd7-9240a18d4202" targetNamespace="http://schemas.microsoft.com/office/2006/metadata/properties" ma:root="true" ma:fieldsID="227b01c9b42f40a6f925f376742541f9" ns3:_="">
    <xsd:import namespace="fd434dc2-a8ac-4aa7-afd7-9240a18d42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34dc2-a8ac-4aa7-afd7-9240a18d4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B535DA-F8D6-4B88-BA2D-BC4C7E967C13}">
  <ds:schemaRefs>
    <ds:schemaRef ds:uri="http://schemas.microsoft.com/office/2006/metadata/properties"/>
    <ds:schemaRef ds:uri="http://www.w3.org/XML/1998/namespace"/>
    <ds:schemaRef ds:uri="http://purl.org/dc/elements/1.1/"/>
    <ds:schemaRef ds:uri="fd434dc2-a8ac-4aa7-afd7-9240a18d4202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A147717-7FE9-48CC-930E-0EDE37770B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6C2E25-19D0-44B5-A350-5ED388FAC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434dc2-a8ac-4aa7-afd7-9240a18d4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Gochi Hand</vt:lpstr>
      <vt:lpstr>Permanent Marker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Ross</dc:creator>
  <cp:lastModifiedBy>Nick Ross</cp:lastModifiedBy>
  <cp:revision>1</cp:revision>
  <dcterms:created xsi:type="dcterms:W3CDTF">2020-06-10T15:53:56Z</dcterms:created>
  <dcterms:modified xsi:type="dcterms:W3CDTF">2020-06-10T16:03:32Z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0x010100386893A97D1924498BA21528A05A14A2</vt:lpwstr>
  </property>
</Properties>
</file>