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7B3"/>
    <a:srgbClr val="F6BB22"/>
    <a:srgbClr val="EA8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117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B5A4-AC81-43AD-88BA-3C8C6DD69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80D9C-1CF8-44FB-BE4D-1DE984AFC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3270A-EA5F-447D-8DB1-8A397B1C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7F0-C944-437A-9416-A3217E82C8D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AE941-C5E9-4E45-B0BE-C0CCC869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2C49D-5ABB-4DA5-94F6-C3003D38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14FC-BB63-43AD-8CB5-64A0740E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5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D281-F2A1-454D-AD99-6E8A7C88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3BC33-19ED-445F-AB62-D8C237787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D120-78C5-44D1-9D50-D528AE0D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7F0-C944-437A-9416-A3217E82C8D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68079-5A89-4360-9EF6-A268FC82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DA7A3-31F3-415B-BB75-37547BD5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14FC-BB63-43AD-8CB5-64A0740E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D74FF-6BD8-4D38-83E6-5A69032CB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51F60-E4C0-481D-AC96-4FE33C854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1D5B3-F00E-40DE-A565-3D08FB7F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7F0-C944-437A-9416-A3217E82C8D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12645-8932-415E-9C0B-12F95BC9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F7A73-C127-401D-9DCD-B6752342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14FC-BB63-43AD-8CB5-64A0740E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3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2C48-9851-4298-82EA-E86217DB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C2EB-9B18-49DB-A28E-7CDABA4F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B77F7-BF36-4F80-B4EB-55B81477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7F0-C944-437A-9416-A3217E82C8D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9C1E0-D57D-4992-A69F-C5F3D053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3CB17-67C7-4179-B022-FCE92F36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14FC-BB63-43AD-8CB5-64A0740E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4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38A2-7C3C-49A8-84AF-6DBDAEB4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5942-869B-4C51-AFF6-CFEBAA48D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36ADE-6901-4D6F-B67D-428ACF06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7F0-C944-437A-9416-A3217E82C8D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61AC6-26FE-4F34-B0E4-C0C04507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55A3A-DEEA-4767-8411-5AF4BF80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14FC-BB63-43AD-8CB5-64A0740E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4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2EBD-AD91-4151-890C-FE52A75B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4921-5097-4A97-905D-7C62C350B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90D4E-20EE-4863-B4B4-595BDF769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06E9C-1877-459C-B771-6435B196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7F0-C944-437A-9416-A3217E82C8D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7E917-AD98-4D4C-9C89-E21CF35A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B18EC-D990-4506-99B7-AEACAD14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14FC-BB63-43AD-8CB5-64A0740E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0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BF8A-12D9-474B-AD7F-F9BFE0EF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C0844-C035-4CAD-B0C8-2B298349E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FCF77-6DF1-4407-A4E5-779895190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AD63E-9B78-4ADA-A644-2C9D681F6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C6A84-1BAE-43CA-BA06-244F59167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B15D7-AD15-408A-8508-9C7889CE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7F0-C944-437A-9416-A3217E82C8D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313C1-956B-4B99-B564-845FE599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F8C9C-78A8-4B83-A895-AEAE3E94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14FC-BB63-43AD-8CB5-64A0740E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CEE6-8931-4437-B63C-605655DB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F16C6-F4EA-4ACA-BF26-CEDFE7E1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7F0-C944-437A-9416-A3217E82C8D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3B89E-E95A-4914-86EA-F4814D01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CA4A6-57D5-4468-815F-B4ED4573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14FC-BB63-43AD-8CB5-64A0740E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7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B5CAE-DA09-4DC9-8E0A-D996E1D8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7F0-C944-437A-9416-A3217E82C8D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7938D-692F-4A61-AF99-03F788EB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BBDA1-D84E-4C94-B888-72B6BB48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14FC-BB63-43AD-8CB5-64A0740E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4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5837-5B72-4BF4-8BA2-02434CA5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5CC39-58BF-4EBE-994F-9878A2943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9E6FC-B695-46C2-9F6B-F8C8FF94B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B7B43-02C2-4007-B163-08CADEA8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7F0-C944-437A-9416-A3217E82C8D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33766-AAA9-4002-8701-C1597E3B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609D-E64D-40F0-BFE3-CB3B1CF9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14FC-BB63-43AD-8CB5-64A0740E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0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2F79-2506-4CED-A624-44CDD965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3BB7E-8D1A-4967-9ECF-1849D442E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2AC87-8F34-46C3-A44D-56590D892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03357-EFF7-437D-903E-D98B4342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77F0-C944-437A-9416-A3217E82C8D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FAAC3-BF00-4BEB-9F3F-A4E7B683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F4933-E674-47CB-A884-1A5B4222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14FC-BB63-43AD-8CB5-64A0740E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4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2072D-DC72-4021-B038-37CFC32C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47DB-9ABE-497C-9239-6FB01CAA2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215E-B8E0-4D4D-AB5C-44E28C881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77F0-C944-437A-9416-A3217E82C8D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C14A0-84C9-4817-9828-166B69B78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6BFD4-01D0-4E89-ADC8-8C60EB305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814FC-BB63-43AD-8CB5-64A0740E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4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F5413146-6D9F-44A4-BDD3-A228E3DB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566"/>
            <a:ext cx="12192000" cy="6975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74CA7D-E923-414F-AFAF-45BF9FB5BC5B}"/>
              </a:ext>
            </a:extLst>
          </p:cNvPr>
          <p:cNvSpPr txBox="1"/>
          <p:nvPr/>
        </p:nvSpPr>
        <p:spPr>
          <a:xfrm>
            <a:off x="1349827" y="32657"/>
            <a:ext cx="8822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Thank You!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25FE5-8D45-450B-809B-A8E39704AFC1}"/>
              </a:ext>
            </a:extLst>
          </p:cNvPr>
          <p:cNvSpPr txBox="1"/>
          <p:nvPr/>
        </p:nvSpPr>
        <p:spPr>
          <a:xfrm>
            <a:off x="5418363" y="2002491"/>
            <a:ext cx="734785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0" i="0" u="none" strike="noStrike" kern="1200" cap="none" spc="0" normalizeH="0" baseline="0" noProof="0" dirty="0">
                <a:ln>
                  <a:noFill/>
                </a:ln>
                <a:solidFill>
                  <a:srgbClr val="F6BB22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Bùi nguyên phúc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6BB22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	</a:t>
            </a:r>
            <a:r>
              <a:rPr kumimoji="0" lang="vi-VN" sz="3200" b="0" i="0" u="none" strike="noStrike" kern="1200" cap="none" spc="0" normalizeH="0" baseline="0" noProof="0" dirty="0">
                <a:ln>
                  <a:noFill/>
                </a:ln>
                <a:solidFill>
                  <a:srgbClr val="F6BB22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Nguyễn quốc bằng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6BB22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		</a:t>
            </a:r>
            <a:r>
              <a:rPr kumimoji="0" lang="vi-VN" sz="3200" b="0" i="0" u="none" strike="noStrike" kern="1200" cap="none" spc="0" normalizeH="0" baseline="0" noProof="0" dirty="0">
                <a:ln>
                  <a:noFill/>
                </a:ln>
                <a:solidFill>
                  <a:srgbClr val="F6BB22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Trần minh chí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6BB22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			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6BB22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Đỗ</a:t>
            </a:r>
            <a:r>
              <a:rPr kumimoji="0" lang="vi-VN" sz="3200" b="0" i="0" u="none" strike="noStrike" kern="1200" cap="none" spc="0" normalizeH="0" baseline="0" noProof="0" dirty="0">
                <a:ln>
                  <a:noFill/>
                </a:ln>
                <a:solidFill>
                  <a:srgbClr val="F6BB22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 đức minh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6BB22"/>
              </a:solidFill>
              <a:effectLst/>
              <a:uLnTx/>
              <a:uFillTx/>
              <a:latin typeface="Gochi Hand" pitchFamily="2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6BB22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				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6BB22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Nguyễn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6BB22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6BB22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Hùng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6BB22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6BB22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Vĩ</a:t>
            </a:r>
            <a:endParaRPr kumimoji="0" lang="vi-VN" sz="3200" b="0" i="0" u="none" strike="noStrike" kern="1200" cap="none" spc="0" normalizeH="0" baseline="0" noProof="0" dirty="0">
              <a:ln>
                <a:noFill/>
              </a:ln>
              <a:solidFill>
                <a:srgbClr val="F6BB22"/>
              </a:solidFill>
              <a:effectLst/>
              <a:uLnTx/>
              <a:uFillTx/>
              <a:latin typeface="Gochi Hand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8F43E-B9E7-4CB6-B893-DD19C827EE93}"/>
              </a:ext>
            </a:extLst>
          </p:cNvPr>
          <p:cNvSpPr/>
          <p:nvPr/>
        </p:nvSpPr>
        <p:spPr>
          <a:xfrm>
            <a:off x="149679" y="2279490"/>
            <a:ext cx="80799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vi-VN" sz="3200" dirty="0">
                <a:solidFill>
                  <a:srgbClr val="EB87B3"/>
                </a:solidFill>
                <a:latin typeface="Gochi Hand" pitchFamily="2" charset="0"/>
              </a:rPr>
              <a:t>Nguyễn Thị Thảo Vy</a:t>
            </a:r>
          </a:p>
          <a:p>
            <a:pPr lvl="0">
              <a:defRPr/>
            </a:pPr>
            <a:r>
              <a:rPr lang="en-US" sz="3200" dirty="0">
                <a:solidFill>
                  <a:srgbClr val="EB87B3"/>
                </a:solidFill>
                <a:latin typeface="Gochi Hand" pitchFamily="2" charset="0"/>
              </a:rPr>
              <a:t>	</a:t>
            </a:r>
            <a:r>
              <a:rPr lang="vi-VN" sz="3200" dirty="0">
                <a:solidFill>
                  <a:srgbClr val="EB87B3"/>
                </a:solidFill>
                <a:latin typeface="Gochi Hand" pitchFamily="2" charset="0"/>
              </a:rPr>
              <a:t>Nguyễn Hồ Minh Huy</a:t>
            </a:r>
          </a:p>
          <a:p>
            <a:pPr lvl="0">
              <a:defRPr/>
            </a:pPr>
            <a:r>
              <a:rPr lang="en-US" sz="3200" dirty="0">
                <a:solidFill>
                  <a:srgbClr val="EB87B3"/>
                </a:solidFill>
                <a:latin typeface="Gochi Hand" pitchFamily="2" charset="0"/>
              </a:rPr>
              <a:t>		</a:t>
            </a:r>
            <a:r>
              <a:rPr lang="vi-VN" sz="3200" dirty="0">
                <a:solidFill>
                  <a:srgbClr val="EB87B3"/>
                </a:solidFill>
                <a:latin typeface="Gochi Hand" pitchFamily="2" charset="0"/>
              </a:rPr>
              <a:t>Đỗ Trường Thiên Thơ</a:t>
            </a:r>
          </a:p>
          <a:p>
            <a:pPr lvl="0">
              <a:defRPr/>
            </a:pPr>
            <a:r>
              <a:rPr lang="en-US" sz="3200" dirty="0">
                <a:solidFill>
                  <a:srgbClr val="EB87B3"/>
                </a:solidFill>
                <a:latin typeface="Gochi Hand" pitchFamily="2" charset="0"/>
              </a:rPr>
              <a:t>			</a:t>
            </a:r>
            <a:r>
              <a:rPr lang="vi-VN" sz="3200" dirty="0">
                <a:solidFill>
                  <a:srgbClr val="EB87B3"/>
                </a:solidFill>
                <a:latin typeface="Gochi Hand" pitchFamily="2" charset="0"/>
              </a:rPr>
              <a:t>Yên Như Thanh</a:t>
            </a:r>
          </a:p>
          <a:p>
            <a:pPr lvl="0">
              <a:defRPr/>
            </a:pPr>
            <a:r>
              <a:rPr lang="en-US" sz="3200" dirty="0">
                <a:solidFill>
                  <a:srgbClr val="EB87B3"/>
                </a:solidFill>
                <a:latin typeface="Gochi Hand" pitchFamily="2" charset="0"/>
              </a:rPr>
              <a:t>				</a:t>
            </a:r>
            <a:r>
              <a:rPr lang="vi-VN" sz="3200" dirty="0">
                <a:solidFill>
                  <a:srgbClr val="EB87B3"/>
                </a:solidFill>
                <a:latin typeface="Gochi Hand" pitchFamily="2" charset="0"/>
              </a:rPr>
              <a:t>Võ Trần Mỹ Kim</a:t>
            </a:r>
          </a:p>
          <a:p>
            <a:pPr lvl="0">
              <a:defRPr/>
            </a:pPr>
            <a:r>
              <a:rPr lang="en-US" sz="3200" dirty="0">
                <a:solidFill>
                  <a:srgbClr val="EB87B3"/>
                </a:solidFill>
                <a:latin typeface="Gochi Hand" pitchFamily="2" charset="0"/>
              </a:rPr>
              <a:t>					T</a:t>
            </a:r>
            <a:r>
              <a:rPr lang="vi-VN" sz="3200" dirty="0">
                <a:solidFill>
                  <a:srgbClr val="EB87B3"/>
                </a:solidFill>
                <a:latin typeface="Gochi Hand" pitchFamily="2" charset="0"/>
              </a:rPr>
              <a:t>ạ phạm thiên phúc</a:t>
            </a:r>
            <a:endParaRPr lang="en-US" sz="3200" dirty="0">
              <a:solidFill>
                <a:srgbClr val="EB87B3"/>
              </a:solidFill>
              <a:latin typeface="Gochi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89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893A97D1924498BA21528A05A14A2" ma:contentTypeVersion="2" ma:contentTypeDescription="Create a new document." ma:contentTypeScope="" ma:versionID="378760cfe391036b6d3a20b2e8e45759">
  <xsd:schema xmlns:xsd="http://www.w3.org/2001/XMLSchema" xmlns:xs="http://www.w3.org/2001/XMLSchema" xmlns:p="http://schemas.microsoft.com/office/2006/metadata/properties" xmlns:ns3="fd434dc2-a8ac-4aa7-afd7-9240a18d4202" targetNamespace="http://schemas.microsoft.com/office/2006/metadata/properties" ma:root="true" ma:fieldsID="227b01c9b42f40a6f925f376742541f9" ns3:_="">
    <xsd:import namespace="fd434dc2-a8ac-4aa7-afd7-9240a18d42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34dc2-a8ac-4aa7-afd7-9240a18d4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EC9E38-39FA-458F-87B6-5E31AEC0D8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434dc2-a8ac-4aa7-afd7-9240a18d42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AF2035-E76F-4A58-9E23-F5F5532224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32012F-7EF0-4A23-B4D2-C10A501D6F5A}">
  <ds:schemaRefs>
    <ds:schemaRef ds:uri="http://schemas.microsoft.com/office/2006/documentManagement/types"/>
    <ds:schemaRef ds:uri="http://schemas.openxmlformats.org/package/2006/metadata/core-properties"/>
    <ds:schemaRef ds:uri="fd434dc2-a8ac-4aa7-afd7-9240a18d4202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Gochi Hand</vt:lpstr>
      <vt:lpstr>Shrikhand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Ross</dc:creator>
  <cp:lastModifiedBy>Nick Ross</cp:lastModifiedBy>
  <cp:revision>2</cp:revision>
  <dcterms:created xsi:type="dcterms:W3CDTF">2020-06-10T15:34:42Z</dcterms:created>
  <dcterms:modified xsi:type="dcterms:W3CDTF">2020-06-10T15:44:06Z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0x010100386893A97D1924498BA21528A05A14A2</vt:lpwstr>
  </property>
</Properties>
</file>