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6"/>
  </p:notesMasterIdLst>
  <p:sldIdLst>
    <p:sldId id="25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B2C49"/>
    <a:srgbClr val="F7C453"/>
    <a:srgbClr val="FEDA80"/>
    <a:srgbClr val="FBF8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4E4E10A-CC55-4D55-BA77-C87F144A67FA}" v="15" dt="2020-06-10T15:18:02.3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ck Ross" userId="76597853-9a16-4bae-8fa7-ebd2ddd125d7" providerId="ADAL" clId="{A4E4E10A-CC55-4D55-BA77-C87F144A67FA}"/>
    <pc:docChg chg="custSel modSld">
      <pc:chgData name="Nick Ross" userId="76597853-9a16-4bae-8fa7-ebd2ddd125d7" providerId="ADAL" clId="{A4E4E10A-CC55-4D55-BA77-C87F144A67FA}" dt="2020-06-10T15:18:53.575" v="123" actId="1076"/>
      <pc:docMkLst>
        <pc:docMk/>
      </pc:docMkLst>
      <pc:sldChg chg="addSp delSp modSp mod">
        <pc:chgData name="Nick Ross" userId="76597853-9a16-4bae-8fa7-ebd2ddd125d7" providerId="ADAL" clId="{A4E4E10A-CC55-4D55-BA77-C87F144A67FA}" dt="2020-06-10T15:18:53.575" v="123" actId="1076"/>
        <pc:sldMkLst>
          <pc:docMk/>
          <pc:sldMk cId="1269636452" sldId="256"/>
        </pc:sldMkLst>
        <pc:spChg chg="add mod">
          <ac:chgData name="Nick Ross" userId="76597853-9a16-4bae-8fa7-ebd2ddd125d7" providerId="ADAL" clId="{A4E4E10A-CC55-4D55-BA77-C87F144A67FA}" dt="2020-06-10T15:18:53.575" v="123" actId="1076"/>
          <ac:spMkLst>
            <pc:docMk/>
            <pc:sldMk cId="1269636452" sldId="256"/>
            <ac:spMk id="2" creationId="{E045C1DE-3B09-4D0B-A6F1-12CA095D23EB}"/>
          </ac:spMkLst>
        </pc:spChg>
        <pc:spChg chg="add mod">
          <ac:chgData name="Nick Ross" userId="76597853-9a16-4bae-8fa7-ebd2ddd125d7" providerId="ADAL" clId="{A4E4E10A-CC55-4D55-BA77-C87F144A67FA}" dt="2020-06-10T15:18:46.319" v="121" actId="1076"/>
          <ac:spMkLst>
            <pc:docMk/>
            <pc:sldMk cId="1269636452" sldId="256"/>
            <ac:spMk id="4" creationId="{C685ACEB-3DE2-44D0-8CBB-05D343A39219}"/>
          </ac:spMkLst>
        </pc:spChg>
        <pc:spChg chg="add del mod">
          <ac:chgData name="Nick Ross" userId="76597853-9a16-4bae-8fa7-ebd2ddd125d7" providerId="ADAL" clId="{A4E4E10A-CC55-4D55-BA77-C87F144A67FA}" dt="2020-06-10T15:16:38.690" v="90" actId="478"/>
          <ac:spMkLst>
            <pc:docMk/>
            <pc:sldMk cId="1269636452" sldId="256"/>
            <ac:spMk id="5" creationId="{67961F5D-4EFA-4F4C-9295-087F85AD873E}"/>
          </ac:spMkLst>
        </pc:spChg>
        <pc:spChg chg="mod">
          <ac:chgData name="Nick Ross" userId="76597853-9a16-4bae-8fa7-ebd2ddd125d7" providerId="ADAL" clId="{A4E4E10A-CC55-4D55-BA77-C87F144A67FA}" dt="2020-06-10T15:18:37.694" v="119" actId="1076"/>
          <ac:spMkLst>
            <pc:docMk/>
            <pc:sldMk cId="1269636452" sldId="256"/>
            <ac:spMk id="6" creationId="{286F3FBC-D66A-4D4E-8009-06E517F5ADE5}"/>
          </ac:spMkLst>
        </pc:spChg>
        <pc:picChg chg="add mod ord">
          <ac:chgData name="Nick Ross" userId="76597853-9a16-4bae-8fa7-ebd2ddd125d7" providerId="ADAL" clId="{A4E4E10A-CC55-4D55-BA77-C87F144A67FA}" dt="2020-06-10T15:09:28.469" v="27" actId="167"/>
          <ac:picMkLst>
            <pc:docMk/>
            <pc:sldMk cId="1269636452" sldId="256"/>
            <ac:picMk id="3" creationId="{A7E0459B-9C64-4747-8CF5-A55D1E6C45D5}"/>
          </ac:picMkLst>
        </pc:picChg>
        <pc:picChg chg="del">
          <ac:chgData name="Nick Ross" userId="76597853-9a16-4bae-8fa7-ebd2ddd125d7" providerId="ADAL" clId="{A4E4E10A-CC55-4D55-BA77-C87F144A67FA}" dt="2020-06-10T15:07:03.317" v="19" actId="21"/>
          <ac:picMkLst>
            <pc:docMk/>
            <pc:sldMk cId="1269636452" sldId="256"/>
            <ac:picMk id="5" creationId="{468467E3-CACA-4C85-8A4A-68365F589068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642E29-BFA6-4311-821B-7E2737FAC30D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00D263-080E-409E-AA63-73D7BCD72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1257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2D795-5360-4B4A-AA50-BAD70C57B5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FE31F1-270E-49DB-94E3-D70A78BA24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27E6A1-5FA4-434D-9184-0E11F8740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1DE7E-72CD-4DAB-BDAE-459027D2E83E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4B4ABD-E6EB-4661-8314-DA88244C5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6D86EF-DFDA-4CD0-B0A7-5BAD94897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F290E-2E40-49B3-8429-3537DF70A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754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A3431-6645-4651-B517-A056F362A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1A5729-80D3-4F16-8600-60DD1B672D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FA254A-4043-4642-A8BE-45CC5D3C1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1DE7E-72CD-4DAB-BDAE-459027D2E83E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78C67B-60EE-4AEE-86B4-F2B0C9284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2EA55E-9F8F-4105-8E60-C78FE7490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F290E-2E40-49B3-8429-3537DF70A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772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172047-EF8D-4E51-97C1-BFCEA8B20B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3F07D3-1FCA-4C9A-AEA5-72F4EB24C3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6A4B19-B685-47A1-825B-950F93770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1DE7E-72CD-4DAB-BDAE-459027D2E83E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932755-D72B-4390-AA53-D966A8E85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89C420-6397-4B56-A680-198EBB534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F290E-2E40-49B3-8429-3537DF70A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554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604F6-8D5E-4A8A-8D0A-9A19A356C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C2AA67-98A5-4170-9972-347BF5A1CE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72A74C-C3C3-4004-9FAB-00610ECEF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1DE7E-72CD-4DAB-BDAE-459027D2E83E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CFF6F0-A5EF-4697-9D70-200597FE4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2162B2-5B93-44BF-A4BA-0FC9C5C83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F290E-2E40-49B3-8429-3537DF70A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660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DA69A-B9CA-47F3-A20B-6E33AF7B0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48A3A7-EE42-4CF9-B1FA-BD65C9F96F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AE266E-926A-459D-9A5E-F191E336E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1DE7E-72CD-4DAB-BDAE-459027D2E83E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0B34DC-2806-485D-8E60-700242D4A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AAE8B8-C74E-4BE2-B3FF-367846AAA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F290E-2E40-49B3-8429-3537DF70A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693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33AEE-C747-4CE5-8AB7-0E8AA7F64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683532-7124-4757-87FF-DAE429434C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E49969-C627-4BC3-8232-0AB5BF7BDE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747BFF-3910-49E3-9FE9-400359014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1DE7E-72CD-4DAB-BDAE-459027D2E83E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4641CE-DDF3-494E-911A-F7BE2A72D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2E90C3-69F8-4E41-B65A-AACF07E5A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F290E-2E40-49B3-8429-3537DF70A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968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03702-CB56-45A8-B159-6599C1A23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275A48-787A-4B71-890D-1A14DAD350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07A3C4-6858-4710-9DD0-BCD4C7B01A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DC46EF-C326-4DF5-A176-1F377985B3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0B5D28-7EAC-4518-BF01-371E600C8C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F0CC83-4A6F-41BE-9765-5599FC5D3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1DE7E-72CD-4DAB-BDAE-459027D2E83E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898636-34D7-4D72-A77E-566DDC4A1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5D9A90-CCFC-459F-811C-AD76C5B6B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F290E-2E40-49B3-8429-3537DF70A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941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E688E-53A3-4119-8470-5D35D1376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DB879C-B1CE-4DA6-9BAE-7720A6253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1DE7E-72CD-4DAB-BDAE-459027D2E83E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0D7889-7363-4184-A019-C418E0ABA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260616-EF56-4338-A9F1-DAF44D931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F290E-2E40-49B3-8429-3537DF70A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36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1BDD48-9422-419F-8CC5-602E402E0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1DE7E-72CD-4DAB-BDAE-459027D2E83E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11E0DC-7EBA-48D5-9862-964AB84BB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17A5ED-E38A-41F1-BD18-AA58B44F7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F290E-2E40-49B3-8429-3537DF70A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053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6D2AD-3963-4C30-840F-7857B78CE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E42871-0C06-425A-91BE-7957E3144E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02B0DA-E54F-489B-B77A-CD9DCCEE63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130AA7-4C6D-4ACA-9E28-2CA40F06E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1DE7E-72CD-4DAB-BDAE-459027D2E83E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AF46A6-6713-471E-A530-477B41C08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D323D7-B529-4D65-AA71-06503DF42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F290E-2E40-49B3-8429-3537DF70A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757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3EBE1-76EF-4F39-B4BD-68A78579D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EF4259-BF0A-4D27-A039-115729E611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835158-1B2E-4317-96CF-8D1399C738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67A094-A568-4522-81F0-150DFF946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1DE7E-72CD-4DAB-BDAE-459027D2E83E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AC1C6F-101D-4570-BEA0-2A7A4C6F4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0DF8D0-FD17-48C5-A7F6-A6440EFAC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F290E-2E40-49B3-8429-3537DF70A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733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09C15F-B414-4DB9-8D1D-0F8220930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782EEF-4A22-413B-8D5A-61E0FCE188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30955B-AF0D-40DC-9DC9-FE4C324126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D1DE7E-72CD-4DAB-BDAE-459027D2E83E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83045B-CA69-4A97-9A2E-4B10D69E91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2BE557-BED2-438B-8FCC-3AB07AA04A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3F290E-2E40-49B3-8429-3537DF70A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173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DA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umbrella, computer, clock&#10;&#10;Description automatically generated">
            <a:extLst>
              <a:ext uri="{FF2B5EF4-FFF2-40B4-BE49-F238E27FC236}">
                <a16:creationId xmlns:a16="http://schemas.microsoft.com/office/drawing/2014/main" id="{A7E0459B-9C64-4747-8CF5-A55D1E6C45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4910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86F3FBC-D66A-4D4E-8009-06E517F5ADE5}"/>
              </a:ext>
            </a:extLst>
          </p:cNvPr>
          <p:cNvSpPr txBox="1"/>
          <p:nvPr/>
        </p:nvSpPr>
        <p:spPr>
          <a:xfrm>
            <a:off x="-209006" y="140644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>
                <a:solidFill>
                  <a:srgbClr val="F7C453"/>
                </a:solidFill>
                <a:latin typeface="Chewy" panose="02000000000000000000" pitchFamily="2" charset="0"/>
                <a:ea typeface="Kirang Haerang" pitchFamily="2" charset="-127"/>
              </a:rPr>
              <a:t>Thank You!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045C1DE-3B09-4D0B-A6F1-12CA095D23EB}"/>
              </a:ext>
            </a:extLst>
          </p:cNvPr>
          <p:cNvSpPr txBox="1"/>
          <p:nvPr/>
        </p:nvSpPr>
        <p:spPr>
          <a:xfrm>
            <a:off x="510540" y="1710304"/>
            <a:ext cx="4807132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vi-VN" sz="3200" dirty="0"/>
          </a:p>
          <a:p>
            <a:pPr algn="ctr"/>
            <a:r>
              <a:rPr lang="vi-VN" sz="4000" dirty="0">
                <a:solidFill>
                  <a:srgbClr val="4B2C49"/>
                </a:solidFill>
                <a:latin typeface="Gochi Hand" pitchFamily="2" charset="0"/>
              </a:rPr>
              <a:t>Bùi nguyên phúc</a:t>
            </a:r>
          </a:p>
          <a:p>
            <a:pPr algn="ctr"/>
            <a:r>
              <a:rPr lang="vi-VN" sz="4000" dirty="0">
                <a:solidFill>
                  <a:srgbClr val="4B2C49"/>
                </a:solidFill>
                <a:latin typeface="Gochi Hand" pitchFamily="2" charset="0"/>
              </a:rPr>
              <a:t>Nguyễn quốc bằng</a:t>
            </a:r>
          </a:p>
          <a:p>
            <a:pPr algn="ctr"/>
            <a:r>
              <a:rPr lang="vi-VN" sz="4000" dirty="0">
                <a:solidFill>
                  <a:srgbClr val="4B2C49"/>
                </a:solidFill>
                <a:latin typeface="Gochi Hand" pitchFamily="2" charset="0"/>
              </a:rPr>
              <a:t>Trần minh chí</a:t>
            </a:r>
          </a:p>
          <a:p>
            <a:pPr algn="ctr"/>
            <a:r>
              <a:rPr lang="en-US" sz="4000" dirty="0" err="1">
                <a:solidFill>
                  <a:srgbClr val="4B2C49"/>
                </a:solidFill>
                <a:latin typeface="Gochi Hand" pitchFamily="2" charset="0"/>
              </a:rPr>
              <a:t>Đỗ</a:t>
            </a:r>
            <a:r>
              <a:rPr lang="vi-VN" sz="4000" dirty="0">
                <a:solidFill>
                  <a:srgbClr val="4B2C49"/>
                </a:solidFill>
                <a:latin typeface="Gochi Hand" pitchFamily="2" charset="0"/>
              </a:rPr>
              <a:t> đức minh</a:t>
            </a:r>
            <a:endParaRPr lang="en-US" sz="4000" dirty="0">
              <a:solidFill>
                <a:srgbClr val="4B2C49"/>
              </a:solidFill>
              <a:latin typeface="Gochi Hand" pitchFamily="2" charset="0"/>
            </a:endParaRPr>
          </a:p>
          <a:p>
            <a:pPr algn="ctr"/>
            <a:r>
              <a:rPr lang="en-US" sz="4000" dirty="0" err="1">
                <a:solidFill>
                  <a:srgbClr val="4B2C49"/>
                </a:solidFill>
                <a:latin typeface="Gochi Hand" pitchFamily="2" charset="0"/>
              </a:rPr>
              <a:t>Nguyễn</a:t>
            </a:r>
            <a:r>
              <a:rPr lang="en-US" sz="4000" dirty="0">
                <a:solidFill>
                  <a:srgbClr val="4B2C49"/>
                </a:solidFill>
                <a:latin typeface="Gochi Hand" pitchFamily="2" charset="0"/>
              </a:rPr>
              <a:t> </a:t>
            </a:r>
            <a:r>
              <a:rPr lang="en-US" sz="4000" dirty="0" err="1">
                <a:solidFill>
                  <a:srgbClr val="4B2C49"/>
                </a:solidFill>
                <a:latin typeface="Gochi Hand" pitchFamily="2" charset="0"/>
              </a:rPr>
              <a:t>Hùng</a:t>
            </a:r>
            <a:r>
              <a:rPr lang="en-US" sz="4000" dirty="0">
                <a:solidFill>
                  <a:srgbClr val="4B2C49"/>
                </a:solidFill>
                <a:latin typeface="Gochi Hand" pitchFamily="2" charset="0"/>
              </a:rPr>
              <a:t> </a:t>
            </a:r>
            <a:r>
              <a:rPr lang="en-US" sz="4000" dirty="0" err="1">
                <a:solidFill>
                  <a:srgbClr val="4B2C49"/>
                </a:solidFill>
                <a:latin typeface="Gochi Hand" pitchFamily="2" charset="0"/>
              </a:rPr>
              <a:t>Vĩ</a:t>
            </a:r>
            <a:endParaRPr lang="vi-VN" sz="4000" dirty="0">
              <a:solidFill>
                <a:srgbClr val="4B2C49"/>
              </a:solidFill>
              <a:latin typeface="Gochi Hand" pitchFamily="2" charset="0"/>
            </a:endParaRPr>
          </a:p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85ACEB-3DE2-44D0-8CBB-05D343A39219}"/>
              </a:ext>
            </a:extLst>
          </p:cNvPr>
          <p:cNvSpPr txBox="1"/>
          <p:nvPr/>
        </p:nvSpPr>
        <p:spPr>
          <a:xfrm>
            <a:off x="5828211" y="1710304"/>
            <a:ext cx="544721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4000" dirty="0">
                <a:solidFill>
                  <a:srgbClr val="4B2C49"/>
                </a:solidFill>
                <a:latin typeface="Gochi Hand" pitchFamily="2" charset="0"/>
              </a:rPr>
              <a:t>Nguyễn Thị Thảo Vy</a:t>
            </a:r>
          </a:p>
          <a:p>
            <a:pPr algn="ctr"/>
            <a:r>
              <a:rPr lang="vi-VN" sz="4000" dirty="0">
                <a:solidFill>
                  <a:srgbClr val="4B2C49"/>
                </a:solidFill>
                <a:latin typeface="Gochi Hand" pitchFamily="2" charset="0"/>
              </a:rPr>
              <a:t>Nguyễn Hồ Minh Huy</a:t>
            </a:r>
          </a:p>
          <a:p>
            <a:pPr algn="ctr"/>
            <a:r>
              <a:rPr lang="vi-VN" sz="4000" dirty="0">
                <a:solidFill>
                  <a:srgbClr val="4B2C49"/>
                </a:solidFill>
                <a:latin typeface="Gochi Hand" pitchFamily="2" charset="0"/>
              </a:rPr>
              <a:t>Đỗ Trường Thiên Thơ</a:t>
            </a:r>
          </a:p>
          <a:p>
            <a:pPr algn="ctr"/>
            <a:r>
              <a:rPr lang="vi-VN" sz="4000" dirty="0">
                <a:solidFill>
                  <a:srgbClr val="4B2C49"/>
                </a:solidFill>
                <a:latin typeface="Gochi Hand" pitchFamily="2" charset="0"/>
              </a:rPr>
              <a:t>Yên Như Thanh</a:t>
            </a:r>
          </a:p>
          <a:p>
            <a:pPr algn="ctr"/>
            <a:r>
              <a:rPr lang="vi-VN" sz="4000" dirty="0">
                <a:solidFill>
                  <a:srgbClr val="4B2C49"/>
                </a:solidFill>
                <a:latin typeface="Gochi Hand" pitchFamily="2" charset="0"/>
              </a:rPr>
              <a:t>Võ Trần Mỹ Kim</a:t>
            </a:r>
          </a:p>
          <a:p>
            <a:pPr algn="ctr"/>
            <a:r>
              <a:rPr lang="en-US" sz="4000" dirty="0">
                <a:solidFill>
                  <a:srgbClr val="4B2C49"/>
                </a:solidFill>
                <a:latin typeface="Gochi Hand" pitchFamily="2" charset="0"/>
              </a:rPr>
              <a:t>T</a:t>
            </a:r>
            <a:r>
              <a:rPr lang="vi-VN" sz="4000" dirty="0">
                <a:solidFill>
                  <a:srgbClr val="4B2C49"/>
                </a:solidFill>
                <a:latin typeface="Gochi Hand" pitchFamily="2" charset="0"/>
              </a:rPr>
              <a:t>ạ phạm thiên phúc</a:t>
            </a:r>
            <a:endParaRPr lang="en-US" sz="4000" dirty="0">
              <a:solidFill>
                <a:srgbClr val="4B2C49"/>
              </a:solidFill>
              <a:latin typeface="Gochi Han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96364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86893A97D1924498BA21528A05A14A2" ma:contentTypeVersion="2" ma:contentTypeDescription="Create a new document." ma:contentTypeScope="" ma:versionID="378760cfe391036b6d3a20b2e8e45759">
  <xsd:schema xmlns:xsd="http://www.w3.org/2001/XMLSchema" xmlns:xs="http://www.w3.org/2001/XMLSchema" xmlns:p="http://schemas.microsoft.com/office/2006/metadata/properties" xmlns:ns3="fd434dc2-a8ac-4aa7-afd7-9240a18d4202" targetNamespace="http://schemas.microsoft.com/office/2006/metadata/properties" ma:root="true" ma:fieldsID="227b01c9b42f40a6f925f376742541f9" ns3:_="">
    <xsd:import namespace="fd434dc2-a8ac-4aa7-afd7-9240a18d420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d434dc2-a8ac-4aa7-afd7-9240a18d420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AB65287-4143-45DE-A093-A0C8F5615E8F}">
  <ds:schemaRefs>
    <ds:schemaRef ds:uri="http://schemas.microsoft.com/office/2006/metadata/properties"/>
    <ds:schemaRef ds:uri="fd434dc2-a8ac-4aa7-afd7-9240a18d4202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www.w3.org/XML/1998/namespace"/>
    <ds:schemaRef ds:uri="http://purl.org/dc/elements/1.1/"/>
    <ds:schemaRef ds:uri="http://purl.org/dc/dcmitype/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E0ECD2F2-40BC-4902-B2A8-0A574459D33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2AB6503-8ACF-4710-8701-E984EF5C00D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d434dc2-a8ac-4aa7-afd7-9240a18d420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42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Chewy</vt:lpstr>
      <vt:lpstr>Gochi Hand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Nick Ross</dc:creator>
  <cp:lastModifiedBy>Nick Ross</cp:lastModifiedBy>
  <cp:revision>3</cp:revision>
  <dcterms:created xsi:type="dcterms:W3CDTF">2020-06-10T14:39:50Z</dcterms:created>
  <dcterms:modified xsi:type="dcterms:W3CDTF">2020-06-10T15:19:11Z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0x010100386893A97D1924498BA21528A05A14A2</vt:lpwstr>
  </property>
</Properties>
</file>