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96A"/>
    <a:srgbClr val="FFFEA8"/>
    <a:srgbClr val="4B2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785A-BA58-47A5-83B0-A966C472D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34F73-0E21-4241-920B-3AF634943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801B-A87B-40D1-B77F-5D770471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CBAE-B1B4-4FE6-810B-BEC3FC81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00CA-4B31-49E7-B038-8CAB1F08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B232-4997-4B5F-B035-C1687D0A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E7E0C-32EE-4797-87AA-AFF4499A2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7B06F-BC5D-44BD-9960-61A52E24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9DC5-A1D5-4E5A-9F30-BCE9ADF5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749A-4003-4B9F-9255-134ACAF0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259AB-2B6B-47CE-B56C-84008C920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35F6B-657A-44BA-BC10-61D3BC75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780FE-1509-4313-97FF-7A695478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8B9E-F7C9-474C-A713-E140BD4B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F5F2-8827-46F1-A0C1-FC83C806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62C0-CE2E-4A19-B1ED-B71E8C35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60AF-F7FC-4554-85D3-1B452137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21A3-3A9C-414B-B6D7-849A5BCD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62D8-D7C4-4598-8B52-DE108F0E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9C3D-43CE-4C5E-AF6B-82B61972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F42E-5129-41A8-A7B8-9F53D54A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3FACE-09FB-4D74-93BD-54BC7AFF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B9B9-F412-437D-A7A6-7E762C21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7DEB-A2D5-43B6-A4D2-F5432709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1CF4-BA54-47C4-BD41-4DF79A86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6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1D05-8890-4DBB-B4EF-D41EB81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61F9-378D-49AC-9B39-EC5052FF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82F1E-93D0-4767-99C6-1E752FE2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EA29-C38A-42C0-AFD2-27B45CD4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0E224-540B-4899-AD87-2CE3A71E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2CE02-57A1-454C-A97D-39ADCDCF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8CBF-590A-4769-9EA9-C2D36716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78BC9-0E29-4782-A381-554AC42C9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83B66-4A57-4A0B-8765-7FDA6D43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E9DA3-F6A3-459C-93DD-C55389615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432F4-6248-4E11-AC70-BCBF6C7F9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EB492-AA28-4D03-8FE1-A6E4D57E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C055F-B9CA-44DD-AA18-2EB72339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3062B-63DB-41E1-A2CC-BF5C8A9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F6C0-84B2-489D-A974-847CB59A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9CE63-F5F4-4A56-9CF1-61518A8A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1ED3-66AA-455C-A8F9-52845166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92E6-7B75-49EA-BC7D-80733A9C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0E71D-5C5A-4067-A14D-E30B31F0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E22A5-345A-4364-8565-8128B7C0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FE043-4371-4061-9187-CA327180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B44E-B946-49E4-A13D-7EFF661B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2D2C-A876-4AD2-A836-3280DB86C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DDBE9-26D2-462D-830D-52323C330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238F-663F-43A5-8F95-F4D67347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3586-51D5-447C-9FEA-66389453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F4B4-24FE-4115-9705-9CA2C89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0DEA-4687-4F79-9A62-0388BED1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7BFAC-B3A2-401B-9FC7-1519D43AC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F362-416A-4B57-9AD8-6BF51FEB0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B217B-3744-40A4-A8EB-06F31D96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502F-7549-40E8-9B8E-92D253D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AC3E4-8267-40E4-A067-20673469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4B229-82DC-4838-9255-20DFC64F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E2540-DFEF-4051-A5F1-3DA9C418B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4462-E0E4-46AA-A286-294EDFC0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3C13-C266-47EB-9AF7-922B8440C94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61B-E0A4-4227-8217-52A353A8F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F23BF-5327-460D-A87A-87EC7165B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C5576-73A5-4986-B613-DFDA41FD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13C8B43-9B92-4BED-808C-85F761A3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519"/>
            <a:ext cx="12192000" cy="5420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C61179-C75D-4AEF-A8B2-4537ACDBE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6" t="23780"/>
          <a:stretch/>
        </p:blipFill>
        <p:spPr>
          <a:xfrm>
            <a:off x="0" y="0"/>
            <a:ext cx="1465316" cy="1208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D52A0-D4BE-4BAE-99F4-9F6EFB1E7B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500"/>
          <a:stretch/>
        </p:blipFill>
        <p:spPr>
          <a:xfrm>
            <a:off x="8925211" y="1900478"/>
            <a:ext cx="3266789" cy="2481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5ACEB-3DE2-44D0-8CBB-05D343A39219}"/>
              </a:ext>
            </a:extLst>
          </p:cNvPr>
          <p:cNvSpPr txBox="1"/>
          <p:nvPr/>
        </p:nvSpPr>
        <p:spPr>
          <a:xfrm>
            <a:off x="5828211" y="1710304"/>
            <a:ext cx="5447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 Thị Thảo Vy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 Hồ Minh Huy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Đỗ Trường Thiên Thơ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Yên Như Thanh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Võ Trần Mỹ Kim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T</a:t>
            </a: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ạ phạm thiên phúc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B2C49"/>
              </a:solidFill>
              <a:effectLst/>
              <a:uLnTx/>
              <a:uFillTx/>
              <a:latin typeface="Gochi Hand" pitchFamily="2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227246-205D-4013-A92A-E23D9F9629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976"/>
          <a:stretch/>
        </p:blipFill>
        <p:spPr>
          <a:xfrm>
            <a:off x="5560985" y="0"/>
            <a:ext cx="2091109" cy="1180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6F3FBC-D66A-4D4E-8009-06E517F5ADE5}"/>
              </a:ext>
            </a:extLst>
          </p:cNvPr>
          <p:cNvSpPr txBox="1"/>
          <p:nvPr/>
        </p:nvSpPr>
        <p:spPr>
          <a:xfrm>
            <a:off x="236220" y="10145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Chewy" panose="02000000000000000000" pitchFamily="2" charset="0"/>
                <a:ea typeface="Kirang Haerang" pitchFamily="2" charset="-127"/>
                <a:cs typeface="+mn-cs"/>
              </a:rPr>
              <a:t>Thank You!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EE949D-D449-4225-992F-2B0B8D244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80000">
            <a:off x="1815612" y="3090988"/>
            <a:ext cx="3999323" cy="1408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5C1DE-3B09-4D0B-A6F1-12CA095D23EB}"/>
              </a:ext>
            </a:extLst>
          </p:cNvPr>
          <p:cNvSpPr txBox="1"/>
          <p:nvPr/>
        </p:nvSpPr>
        <p:spPr>
          <a:xfrm>
            <a:off x="665682" y="1633360"/>
            <a:ext cx="48071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Bùi nguyên phúc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 quốc bằng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Trần minh chí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Đỗ</a:t>
            </a: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 đức minh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B2C49"/>
              </a:solidFill>
              <a:effectLst/>
              <a:uLnTx/>
              <a:uFillTx/>
              <a:latin typeface="Gochi Hand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Nguyễn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Hùng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4B2C49"/>
                </a:solidFill>
                <a:effectLst/>
                <a:uLnTx/>
                <a:uFillTx/>
                <a:latin typeface="Gochi Hand" pitchFamily="2" charset="0"/>
                <a:ea typeface="+mn-ea"/>
                <a:cs typeface="+mn-cs"/>
              </a:rPr>
              <a:t>Vĩ</a:t>
            </a:r>
            <a:endParaRPr kumimoji="0" lang="vi-VN" sz="4000" b="0" i="0" u="none" strike="noStrike" kern="1200" cap="none" spc="0" normalizeH="0" baseline="0" noProof="0" dirty="0">
              <a:ln>
                <a:noFill/>
              </a:ln>
              <a:solidFill>
                <a:srgbClr val="4B2C49"/>
              </a:solidFill>
              <a:effectLst/>
              <a:uLnTx/>
              <a:uFillTx/>
              <a:latin typeface="Gochi Hand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63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893A97D1924498BA21528A05A14A2" ma:contentTypeVersion="2" ma:contentTypeDescription="Create a new document." ma:contentTypeScope="" ma:versionID="378760cfe391036b6d3a20b2e8e45759">
  <xsd:schema xmlns:xsd="http://www.w3.org/2001/XMLSchema" xmlns:xs="http://www.w3.org/2001/XMLSchema" xmlns:p="http://schemas.microsoft.com/office/2006/metadata/properties" xmlns:ns3="fd434dc2-a8ac-4aa7-afd7-9240a18d4202" targetNamespace="http://schemas.microsoft.com/office/2006/metadata/properties" ma:root="true" ma:fieldsID="227b01c9b42f40a6f925f376742541f9" ns3:_="">
    <xsd:import namespace="fd434dc2-a8ac-4aa7-afd7-9240a18d42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34dc2-a8ac-4aa7-afd7-9240a18d4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0FF8C6-A4D3-413B-9717-92A07ECCF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434dc2-a8ac-4aa7-afd7-9240a18d4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6B2282-4347-4B78-85CB-192981B91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385F5E-8A55-483B-B827-B960BF6D6162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fd434dc2-a8ac-4aa7-afd7-9240a18d4202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Chewy</vt:lpstr>
      <vt:lpstr>Gochi Hand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2</cp:revision>
  <dcterms:created xsi:type="dcterms:W3CDTF">2020-06-10T15:19:58Z</dcterms:created>
  <dcterms:modified xsi:type="dcterms:W3CDTF">2020-06-10T15:31:48Z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0x010100386893A97D1924498BA21528A05A14A2</vt:lpwstr>
  </property>
</Properties>
</file>