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4" r:id="rId3"/>
    <p:sldId id="291" r:id="rId4"/>
    <p:sldId id="301" r:id="rId5"/>
    <p:sldId id="303" r:id="rId6"/>
    <p:sldId id="304" r:id="rId7"/>
    <p:sldId id="305" r:id="rId8"/>
    <p:sldId id="302" r:id="rId9"/>
    <p:sldId id="27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9BD0"/>
    <a:srgbClr val="85BEE0"/>
    <a:srgbClr val="C5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66" autoAdjust="0"/>
  </p:normalViewPr>
  <p:slideViewPr>
    <p:cSldViewPr>
      <p:cViewPr>
        <p:scale>
          <a:sx n="75" d="100"/>
          <a:sy n="75" d="100"/>
        </p:scale>
        <p:origin x="-16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8F74A6-48FB-448D-9CDB-61C5B9B9D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91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EA763C6-BA2C-423A-BD74-F2D43693DF15}" type="datetimeFigureOut">
              <a:rPr lang="en-US"/>
              <a:pPr>
                <a:defRPr/>
              </a:pPr>
              <a:t>9/13/14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446859F-1C64-415B-B7E7-EE41B9C2E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3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859F-1C64-415B-B7E7-EE41B9C2E2B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EFAF-D905-4B5F-92FE-9253B7C4CD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854075"/>
            <a:ext cx="5638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972BD-5384-47C9-A7CF-1883FB5DA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2B73D-8282-40EB-B1EC-72D278C2A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938C1-FECA-4A37-95F7-41A2A9EA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3A0AF-1265-47C0-BEAF-014624599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05E59-D753-48A7-97D3-6B23D9419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54512-ED48-4263-B88E-8052F31DD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14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AE05E-F3BE-40F0-9587-B4578A877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F783-32CA-4926-9138-9E56C1AB6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9DFB-8BFF-428D-B6A7-4B905CC52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EB2C-A7B4-4702-B528-912B1A7D2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D19AD-CCAC-408D-95B5-B463511D8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2CD765-011A-4EA5-BF15-FF0C95BFF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9600" y="381000"/>
            <a:ext cx="866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1" r:id="rId2"/>
    <p:sldLayoutId id="2147483996" r:id="rId3"/>
    <p:sldLayoutId id="2147483992" r:id="rId4"/>
    <p:sldLayoutId id="2147483993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3994" r:id="rId11"/>
    <p:sldLayoutId id="214748400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838200" y="2438400"/>
            <a:ext cx="7848600" cy="1676400"/>
          </a:xfrm>
        </p:spPr>
        <p:txBody>
          <a:bodyPr/>
          <a:lstStyle/>
          <a:p>
            <a:pPr algn="ctr"/>
            <a:r>
              <a:rPr lang="en-US" sz="3000" dirty="0" smtClean="0"/>
              <a:t>SMAC CHALLENGE</a:t>
            </a:r>
            <a:br>
              <a:rPr lang="en-US" sz="3000" dirty="0" smtClean="0"/>
            </a:br>
            <a:r>
              <a:rPr lang="en-US" sz="3000" dirty="0" err="1" smtClean="0"/>
              <a:t>Wabo</a:t>
            </a:r>
            <a:r>
              <a:rPr lang="en-US" sz="3000" dirty="0" smtClean="0"/>
              <a:t> </a:t>
            </a:r>
            <a:r>
              <a:rPr lang="en-US" sz="3000" dirty="0" smtClean="0"/>
              <a:t>API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324600" cy="1447800"/>
          </a:xfrm>
        </p:spPr>
        <p:txBody>
          <a:bodyPr/>
          <a:lstStyle/>
          <a:p>
            <a:r>
              <a:rPr lang="en-US" dirty="0" smtClean="0"/>
              <a:t>Department: FTI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black">
          <a:xfrm>
            <a:off x="434975" y="1524000"/>
            <a:ext cx="8404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Robot Activity</a:t>
            </a:r>
            <a:endParaRPr lang="en-US" sz="2800" b="1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3429000"/>
            <a:ext cx="1676400" cy="914400"/>
            <a:chOff x="685800" y="2971800"/>
            <a:chExt cx="2743200" cy="2133600"/>
          </a:xfrm>
        </p:grpSpPr>
        <p:sp>
          <p:nvSpPr>
            <p:cNvPr id="8" name="Rectangle 7"/>
            <p:cNvSpPr/>
            <p:nvPr/>
          </p:nvSpPr>
          <p:spPr>
            <a:xfrm>
              <a:off x="685800" y="2971800"/>
              <a:ext cx="2743200" cy="2133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987" y="3683000"/>
              <a:ext cx="2286000" cy="47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onCreate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9800" y="3429000"/>
            <a:ext cx="3581400" cy="1143000"/>
            <a:chOff x="685800" y="2971800"/>
            <a:chExt cx="2743200" cy="2865637"/>
          </a:xfrm>
        </p:grpSpPr>
        <p:sp>
          <p:nvSpPr>
            <p:cNvPr id="11" name="Rectangle 10"/>
            <p:cNvSpPr/>
            <p:nvPr/>
          </p:nvSpPr>
          <p:spPr>
            <a:xfrm>
              <a:off x="685800" y="2971800"/>
              <a:ext cx="2743200" cy="2133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988" y="3683000"/>
              <a:ext cx="2286000" cy="2154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onRobotServiceConnected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2057400"/>
            <a:ext cx="2895600" cy="851017"/>
            <a:chOff x="685800" y="2971800"/>
            <a:chExt cx="2743200" cy="2133600"/>
          </a:xfrm>
        </p:grpSpPr>
        <p:sp>
          <p:nvSpPr>
            <p:cNvPr id="16" name="Rectangle 15"/>
            <p:cNvSpPr/>
            <p:nvPr/>
          </p:nvSpPr>
          <p:spPr>
            <a:xfrm>
              <a:off x="685800" y="2971800"/>
              <a:ext cx="2743200" cy="2133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4988" y="3682999"/>
              <a:ext cx="2286000" cy="92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onRobotConnected</a:t>
              </a:r>
              <a:endParaRPr lang="en-US" dirty="0"/>
            </a:p>
          </p:txBody>
        </p:sp>
      </p:grpSp>
      <p:cxnSp>
        <p:nvCxnSpPr>
          <p:cNvPr id="18" name="Elbow Connector 17"/>
          <p:cNvCxnSpPr>
            <a:stCxn id="11" idx="3"/>
            <a:endCxn id="16" idx="1"/>
          </p:cNvCxnSpPr>
          <p:nvPr/>
        </p:nvCxnSpPr>
        <p:spPr>
          <a:xfrm flipV="1">
            <a:off x="5791200" y="2482909"/>
            <a:ext cx="30480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000" y="3429000"/>
            <a:ext cx="2895600" cy="851017"/>
            <a:chOff x="685800" y="2971800"/>
            <a:chExt cx="2743200" cy="2133600"/>
          </a:xfrm>
        </p:grpSpPr>
        <p:sp>
          <p:nvSpPr>
            <p:cNvPr id="23" name="Rectangle 22"/>
            <p:cNvSpPr/>
            <p:nvPr/>
          </p:nvSpPr>
          <p:spPr>
            <a:xfrm>
              <a:off x="685800" y="2971800"/>
              <a:ext cx="2743200" cy="2133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4988" y="3682999"/>
              <a:ext cx="2481823" cy="92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onRobotDisconnected</a:t>
              </a:r>
              <a:endParaRPr lang="en-US" dirty="0"/>
            </a:p>
          </p:txBody>
        </p:sp>
      </p:grpSp>
      <p:cxnSp>
        <p:nvCxnSpPr>
          <p:cNvPr id="25" name="Elbow Connector 24"/>
          <p:cNvCxnSpPr>
            <a:stCxn id="11" idx="3"/>
            <a:endCxn id="23" idx="1"/>
          </p:cNvCxnSpPr>
          <p:nvPr/>
        </p:nvCxnSpPr>
        <p:spPr>
          <a:xfrm>
            <a:off x="5791200" y="3854509"/>
            <a:ext cx="3048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96000" y="5410200"/>
            <a:ext cx="2895600" cy="851017"/>
            <a:chOff x="685800" y="2971800"/>
            <a:chExt cx="2743200" cy="2133600"/>
          </a:xfrm>
        </p:grpSpPr>
        <p:sp>
          <p:nvSpPr>
            <p:cNvPr id="30" name="Rectangle 29"/>
            <p:cNvSpPr/>
            <p:nvPr/>
          </p:nvSpPr>
          <p:spPr>
            <a:xfrm>
              <a:off x="685800" y="2971800"/>
              <a:ext cx="2743200" cy="2133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4988" y="3682999"/>
              <a:ext cx="2286000" cy="92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onNetworkConnected</a:t>
              </a:r>
              <a:endParaRPr lang="en-US" dirty="0"/>
            </a:p>
          </p:txBody>
        </p:sp>
      </p:grpSp>
      <p:cxnSp>
        <p:nvCxnSpPr>
          <p:cNvPr id="36" name="Elbow Connector 35"/>
          <p:cNvCxnSpPr>
            <a:stCxn id="11" idx="3"/>
            <a:endCxn id="30" idx="1"/>
          </p:cNvCxnSpPr>
          <p:nvPr/>
        </p:nvCxnSpPr>
        <p:spPr>
          <a:xfrm>
            <a:off x="5791200" y="3854509"/>
            <a:ext cx="304800" cy="1981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5562600"/>
            <a:ext cx="1828800" cy="914400"/>
            <a:chOff x="685800" y="2971800"/>
            <a:chExt cx="2743200" cy="2133600"/>
          </a:xfrm>
        </p:grpSpPr>
        <p:sp>
          <p:nvSpPr>
            <p:cNvPr id="41" name="Rectangle 40"/>
            <p:cNvSpPr/>
            <p:nvPr/>
          </p:nvSpPr>
          <p:spPr>
            <a:xfrm>
              <a:off x="685800" y="2971800"/>
              <a:ext cx="2743200" cy="2133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4988" y="3683000"/>
              <a:ext cx="228600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scan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2200" y="5562600"/>
            <a:ext cx="3429000" cy="851017"/>
            <a:chOff x="685800" y="2971800"/>
            <a:chExt cx="2743200" cy="2133600"/>
          </a:xfrm>
        </p:grpSpPr>
        <p:sp>
          <p:nvSpPr>
            <p:cNvPr id="44" name="Rectangle 43"/>
            <p:cNvSpPr/>
            <p:nvPr/>
          </p:nvSpPr>
          <p:spPr>
            <a:xfrm>
              <a:off x="685800" y="2971800"/>
              <a:ext cx="2743200" cy="2133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74988" y="3682999"/>
              <a:ext cx="2286000" cy="92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returnFromScan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8" idx="3"/>
            <a:endCxn id="11" idx="1"/>
          </p:cNvCxnSpPr>
          <p:nvPr/>
        </p:nvCxnSpPr>
        <p:spPr>
          <a:xfrm flipV="1">
            <a:off x="1828800" y="3854509"/>
            <a:ext cx="381000" cy="31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3"/>
            <a:endCxn id="44" idx="1"/>
          </p:cNvCxnSpPr>
          <p:nvPr/>
        </p:nvCxnSpPr>
        <p:spPr>
          <a:xfrm flipV="1">
            <a:off x="1981200" y="5988109"/>
            <a:ext cx="381000" cy="31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6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black">
          <a:xfrm>
            <a:off x="434975" y="1524000"/>
            <a:ext cx="8404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</a:rPr>
              <a:t>RobotActivity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1" name="Content Placeholder 28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048000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/>
              <a:t>getRobot</a:t>
            </a:r>
            <a:r>
              <a:rPr lang="en-US" dirty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null </a:t>
            </a:r>
            <a:r>
              <a:rPr lang="en-US" dirty="0" smtClean="0"/>
              <a:t>(</a:t>
            </a:r>
            <a:r>
              <a:rPr lang="en-US" dirty="0" err="1"/>
              <a:t>K</a:t>
            </a:r>
            <a:r>
              <a:rPr lang="en-US" dirty="0" err="1" smtClean="0"/>
              <a:t>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Robot Service).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</a:t>
            </a:r>
            <a:r>
              <a:rPr lang="en-US" b="1" dirty="0" err="1" smtClean="0"/>
              <a:t>getRobots</a:t>
            </a:r>
            <a:endParaRPr lang="en-US" b="1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/>
              <a:t>getConnectedRobot</a:t>
            </a:r>
            <a:r>
              <a:rPr lang="en-US" b="1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robot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b="1" dirty="0" err="1" smtClean="0"/>
              <a:t>getConnectedRobots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/>
              <a:t>getNewRobot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1 object robot </a:t>
            </a:r>
            <a:r>
              <a:rPr lang="en-US" dirty="0" err="1" smtClean="0"/>
              <a:t>mới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95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black">
          <a:xfrm>
            <a:off x="457200" y="1447800"/>
            <a:ext cx="8404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</a:rPr>
              <a:t>Wabo</a:t>
            </a:r>
            <a:r>
              <a:rPr lang="en-US" sz="2800" b="1" dirty="0" smtClean="0">
                <a:solidFill>
                  <a:srgbClr val="000000"/>
                </a:solidFill>
              </a:rPr>
              <a:t> Demo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8"/>
          <p:cNvSpPr txBox="1">
            <a:spLocks/>
          </p:cNvSpPr>
          <p:nvPr/>
        </p:nvSpPr>
        <p:spPr bwMode="auto">
          <a:xfrm>
            <a:off x="457200" y="19812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Robot API Demo version 2</a:t>
            </a:r>
          </a:p>
          <a:p>
            <a:r>
              <a:rPr lang="en-US" dirty="0" err="1" smtClean="0"/>
              <a:t>Wabo</a:t>
            </a:r>
            <a:r>
              <a:rPr lang="en-US" dirty="0" smtClean="0"/>
              <a:t> Joystick </a:t>
            </a:r>
          </a:p>
          <a:p>
            <a:r>
              <a:rPr lang="en-US" dirty="0" err="1" smtClean="0"/>
              <a:t>Wabo</a:t>
            </a:r>
            <a:r>
              <a:rPr lang="en-US" dirty="0" smtClean="0"/>
              <a:t> Mission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3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black">
          <a:xfrm>
            <a:off x="434975" y="1524000"/>
            <a:ext cx="8404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</a:rPr>
              <a:t>Wabo</a:t>
            </a:r>
            <a:r>
              <a:rPr lang="en-US" sz="2800" b="1" dirty="0" smtClean="0">
                <a:solidFill>
                  <a:srgbClr val="000000"/>
                </a:solidFill>
              </a:rPr>
              <a:t> Mission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1" name="Content Placeholder 28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vị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trí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cần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đến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3. Di </a:t>
            </a:r>
            <a:r>
              <a:rPr lang="en-US" dirty="0" err="1" smtClean="0">
                <a:sym typeface="Wingdings"/>
              </a:rPr>
              <a:t>chuyển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đến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vj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trí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gần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bàn</a:t>
            </a:r>
            <a:r>
              <a:rPr lang="en-US" dirty="0" smtClean="0">
                <a:sym typeface="Wingdings"/>
              </a:rPr>
              <a:t>: 	</a:t>
            </a:r>
            <a:r>
              <a:rPr lang="en-US" sz="1800" b="1" dirty="0" err="1" smtClean="0"/>
              <a:t>RobotMotionLocomotionController.moveTo</a:t>
            </a:r>
            <a:r>
              <a:rPr lang="en-US" sz="1800" b="1" dirty="0" smtClean="0"/>
              <a:t> </a:t>
            </a:r>
            <a:r>
              <a:rPr lang="en-US" sz="1800" b="1" dirty="0" smtClean="0">
                <a:sym typeface="Wingdings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object: </a:t>
            </a:r>
          </a:p>
          <a:p>
            <a:pPr marL="400050" lvl="1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pPr marL="400050" lvl="1" indent="0">
              <a:buNone/>
            </a:pPr>
            <a:r>
              <a:rPr lang="en-US" dirty="0" smtClean="0"/>
              <a:t>start monitor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object</a:t>
            </a:r>
          </a:p>
          <a:p>
            <a:pPr marL="40005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mDetectMonitor</a:t>
            </a:r>
            <a:r>
              <a:rPr lang="en-US" sz="1800" b="1" dirty="0" smtClean="0"/>
              <a:t> </a:t>
            </a:r>
            <a:r>
              <a:rPr lang="en-US" sz="1800" b="1" dirty="0"/>
              <a:t>= new </a:t>
            </a:r>
            <a:r>
              <a:rPr lang="en-US" sz="1800" b="1" dirty="0" err="1"/>
              <a:t>RobotObjectDetection.Monitor</a:t>
            </a:r>
            <a:r>
              <a:rPr lang="en-US" sz="1800" b="1" dirty="0"/>
              <a:t>(robot, this);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 b = </a:t>
            </a:r>
            <a:r>
              <a:rPr lang="en-US" sz="1800" b="1" dirty="0" err="1" smtClean="0"/>
              <a:t>mDetectMonitor.start</a:t>
            </a:r>
            <a:r>
              <a:rPr lang="en-US" sz="1800" b="1" dirty="0"/>
              <a:t>();</a:t>
            </a:r>
          </a:p>
          <a:p>
            <a:pPr marL="400050" lvl="1" indent="0">
              <a:buNone/>
            </a:pPr>
            <a:r>
              <a:rPr lang="en-US" dirty="0" smtClean="0"/>
              <a:t> 1. Start:</a:t>
            </a:r>
            <a:r>
              <a:rPr lang="en-US" b="1" dirty="0" smtClean="0"/>
              <a:t> </a:t>
            </a:r>
            <a:r>
              <a:rPr lang="en-US" b="1" dirty="0" err="1" smtClean="0"/>
              <a:t>RobotObjectDetection.</a:t>
            </a:r>
            <a:r>
              <a:rPr lang="en-US" b="1" i="1" dirty="0" err="1" smtClean="0"/>
              <a:t>startDetection</a:t>
            </a:r>
            <a:r>
              <a:rPr lang="en-US" b="1" i="1" dirty="0"/>
              <a:t>(robot</a:t>
            </a:r>
            <a:r>
              <a:rPr lang="en-US" b="1" i="1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 2</a:t>
            </a:r>
            <a:r>
              <a:rPr lang="en-US" dirty="0"/>
              <a:t>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i="1" dirty="0" smtClean="0">
                <a:sym typeface="Wingdings"/>
              </a:rPr>
              <a:t></a:t>
            </a:r>
            <a:r>
              <a:rPr lang="en-US" dirty="0" err="1" smtClean="0"/>
              <a:t>onObjectsDetected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154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black">
          <a:xfrm>
            <a:off x="434975" y="1524000"/>
            <a:ext cx="8404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</a:rPr>
              <a:t>Wabo</a:t>
            </a:r>
            <a:r>
              <a:rPr lang="en-US" sz="2800" b="1" dirty="0" smtClean="0">
                <a:solidFill>
                  <a:srgbClr val="000000"/>
                </a:solidFill>
              </a:rPr>
              <a:t> Mission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1" name="Content Placeholder 28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 smtClean="0"/>
              <a:t>  3.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timeout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cho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wabo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quay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 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object.</a:t>
            </a:r>
          </a:p>
          <a:p>
            <a:pPr marL="400050" lvl="1" indent="0">
              <a:buNone/>
            </a:pPr>
            <a:r>
              <a:rPr lang="en-US" dirty="0" smtClean="0"/>
              <a:t>  4.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check id </a:t>
            </a:r>
            <a:r>
              <a:rPr lang="en-US" dirty="0" err="1" smtClean="0"/>
              <a:t>của</a:t>
            </a:r>
            <a:r>
              <a:rPr lang="en-US" dirty="0" smtClean="0"/>
              <a:t> object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di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detect: </a:t>
            </a:r>
          </a:p>
          <a:p>
            <a:pPr marL="400050" lvl="1" indent="0">
              <a:buNone/>
            </a:pPr>
            <a:r>
              <a:rPr lang="en-US" sz="1800" b="1" dirty="0" smtClean="0"/>
              <a:t>      </a:t>
            </a:r>
            <a:r>
              <a:rPr lang="en-US" sz="1800" b="1" dirty="0" err="1" smtClean="0"/>
              <a:t>RobotObjectDetection.</a:t>
            </a:r>
            <a:r>
              <a:rPr lang="en-US" sz="1800" b="1" i="1" dirty="0" err="1" smtClean="0"/>
              <a:t>stopDetection</a:t>
            </a:r>
            <a:r>
              <a:rPr lang="en-US" sz="1800" b="1" i="1" dirty="0"/>
              <a:t>(robot)</a:t>
            </a:r>
          </a:p>
          <a:p>
            <a:pPr marL="400050" lvl="1" indent="0">
              <a:buNone/>
            </a:pPr>
            <a:r>
              <a:rPr lang="en-US" sz="1800" b="1" dirty="0" smtClean="0"/>
              <a:t>      </a:t>
            </a:r>
            <a:r>
              <a:rPr lang="en-US" sz="1800" b="1" dirty="0" err="1" smtClean="0"/>
              <a:t>RobotMotionLocomotionController.moveStop</a:t>
            </a:r>
            <a:r>
              <a:rPr lang="en-US" sz="1800" b="1" i="1" dirty="0" smtClean="0"/>
              <a:t>(</a:t>
            </a:r>
            <a:r>
              <a:rPr lang="en-US" sz="1800" b="1" i="1" dirty="0"/>
              <a:t>robot</a:t>
            </a:r>
            <a:r>
              <a:rPr lang="en-US" sz="1800" b="1" i="1" dirty="0" smtClean="0"/>
              <a:t>)</a:t>
            </a:r>
          </a:p>
          <a:p>
            <a:pPr marL="400050" lvl="1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5. Di </a:t>
            </a:r>
            <a:r>
              <a:rPr lang="en-US" sz="2500" dirty="0" err="1" smtClean="0">
                <a:solidFill>
                  <a:srgbClr val="000000"/>
                </a:solidFill>
              </a:rPr>
              <a:t>chuyển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đến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gần</a:t>
            </a:r>
            <a:r>
              <a:rPr lang="en-US" sz="2500" dirty="0" smtClean="0">
                <a:solidFill>
                  <a:srgbClr val="000000"/>
                </a:solidFill>
              </a:rPr>
              <a:t> object:</a:t>
            </a:r>
          </a:p>
          <a:p>
            <a:pPr marL="400050" lvl="1" indent="0">
              <a:buNone/>
            </a:pPr>
            <a:r>
              <a:rPr lang="en-US" sz="1800" b="1" dirty="0" smtClean="0"/>
              <a:t>     result </a:t>
            </a:r>
            <a:r>
              <a:rPr lang="en-US" sz="1800" b="1" dirty="0"/>
              <a:t>= </a:t>
            </a:r>
            <a:r>
              <a:rPr lang="en-US" sz="1800" b="1" dirty="0" err="1"/>
              <a:t>WaboSMAC.moveCloserToObject</a:t>
            </a:r>
            <a:r>
              <a:rPr lang="en-US" sz="1800" b="1" dirty="0"/>
              <a:t>(robot, id);</a:t>
            </a:r>
          </a:p>
          <a:p>
            <a:pPr marL="400050" lvl="1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6. </a:t>
            </a:r>
            <a:r>
              <a:rPr lang="en-US" sz="2500" dirty="0" err="1" smtClean="0">
                <a:solidFill>
                  <a:srgbClr val="000000"/>
                </a:solidFill>
              </a:rPr>
              <a:t>Lấy</a:t>
            </a:r>
            <a:r>
              <a:rPr lang="en-US" sz="2500" dirty="0" smtClean="0">
                <a:solidFill>
                  <a:srgbClr val="000000"/>
                </a:solidFill>
              </a:rPr>
              <a:t> object:</a:t>
            </a:r>
          </a:p>
          <a:p>
            <a:pPr marL="40005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</a:t>
            </a:r>
            <a:r>
              <a:rPr lang="en-US" sz="1800" b="1" dirty="0" err="1" smtClean="0"/>
              <a:t>WaboArm.runGesture</a:t>
            </a:r>
            <a:r>
              <a:rPr lang="en-US" sz="1800" b="1" dirty="0"/>
              <a:t>(robot, "APPROACH_OBJ");</a:t>
            </a:r>
          </a:p>
          <a:p>
            <a:pPr marL="40005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</a:t>
            </a:r>
            <a:r>
              <a:rPr lang="en-US" sz="1800" b="1" dirty="0" err="1" smtClean="0"/>
              <a:t>WaboSMAC.attachObject</a:t>
            </a:r>
            <a:r>
              <a:rPr lang="en-US" sz="1800" b="1" dirty="0"/>
              <a:t>(robot);</a:t>
            </a:r>
          </a:p>
          <a:p>
            <a:pPr marL="40005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</a:t>
            </a:r>
            <a:r>
              <a:rPr lang="en-US" sz="1800" b="1" dirty="0" err="1" smtClean="0"/>
              <a:t>WaboArm.runGesture</a:t>
            </a:r>
            <a:r>
              <a:rPr lang="en-US" sz="1800" b="1" dirty="0"/>
              <a:t>(robot, "PICK_UP");</a:t>
            </a:r>
          </a:p>
          <a:p>
            <a:pPr marL="400050" lvl="1" indent="0">
              <a:buNone/>
            </a:pPr>
            <a:r>
              <a:rPr lang="en-US" sz="1800" b="1" dirty="0"/>
              <a:t>	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508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black">
          <a:xfrm>
            <a:off x="434975" y="1524000"/>
            <a:ext cx="8404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</a:rPr>
              <a:t>Wabo</a:t>
            </a:r>
            <a:r>
              <a:rPr lang="en-US" sz="2800" b="1" dirty="0" smtClean="0">
                <a:solidFill>
                  <a:srgbClr val="000000"/>
                </a:solidFill>
              </a:rPr>
              <a:t> Mission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1" name="Content Placeholder 28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4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7. </a:t>
            </a:r>
            <a:r>
              <a:rPr lang="en-US" sz="2500" dirty="0" err="1" smtClean="0">
                <a:solidFill>
                  <a:srgbClr val="000000"/>
                </a:solidFill>
              </a:rPr>
              <a:t>Xác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định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lại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vị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trí</a:t>
            </a:r>
            <a:r>
              <a:rPr lang="en-US" sz="2500" dirty="0" smtClean="0">
                <a:solidFill>
                  <a:srgbClr val="000000"/>
                </a:solidFill>
              </a:rPr>
              <a:t> robot: </a:t>
            </a:r>
            <a:r>
              <a:rPr lang="en-US" sz="2500" dirty="0" err="1" smtClean="0">
                <a:solidFill>
                  <a:srgbClr val="000000"/>
                </a:solidFill>
              </a:rPr>
              <a:t>Sử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dụng</a:t>
            </a:r>
            <a:r>
              <a:rPr lang="en-US" sz="2500" dirty="0" smtClean="0">
                <a:solidFill>
                  <a:srgbClr val="000000"/>
                </a:solidFill>
              </a:rPr>
              <a:t> API relocate</a:t>
            </a:r>
            <a:endParaRPr lang="en-US" sz="1800" b="1" dirty="0"/>
          </a:p>
          <a:p>
            <a:pPr marL="400050" lvl="1" indent="0">
              <a:buNone/>
            </a:pPr>
            <a:r>
              <a:rPr lang="en-US" sz="2500" dirty="0">
                <a:solidFill>
                  <a:srgbClr val="000000"/>
                </a:solidFill>
              </a:rPr>
              <a:t>8</a:t>
            </a:r>
            <a:r>
              <a:rPr lang="en-US" sz="2500" dirty="0" smtClean="0">
                <a:solidFill>
                  <a:srgbClr val="000000"/>
                </a:solidFill>
              </a:rPr>
              <a:t>. Di </a:t>
            </a:r>
            <a:r>
              <a:rPr lang="en-US" sz="2500" dirty="0" err="1" smtClean="0">
                <a:solidFill>
                  <a:srgbClr val="000000"/>
                </a:solidFill>
              </a:rPr>
              <a:t>chuyển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đến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bàn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đặt</a:t>
            </a:r>
            <a:r>
              <a:rPr lang="en-US" sz="2500" dirty="0" smtClean="0">
                <a:solidFill>
                  <a:srgbClr val="000000"/>
                </a:solidFill>
              </a:rPr>
              <a:t> menu</a:t>
            </a:r>
          </a:p>
          <a:p>
            <a:pPr marL="400050" lvl="1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9. </a:t>
            </a:r>
            <a:r>
              <a:rPr lang="en-US" sz="2500" dirty="0" err="1" smtClean="0">
                <a:solidFill>
                  <a:srgbClr val="000000"/>
                </a:solidFill>
              </a:rPr>
              <a:t>Đặt</a:t>
            </a:r>
            <a:r>
              <a:rPr lang="en-US" sz="2500" dirty="0" smtClean="0">
                <a:solidFill>
                  <a:srgbClr val="000000"/>
                </a:solidFill>
              </a:rPr>
              <a:t> object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</a:t>
            </a:r>
            <a:r>
              <a:rPr lang="en-US" sz="1800" b="1" dirty="0" err="1" smtClean="0"/>
              <a:t>WaboArm.runGesture</a:t>
            </a:r>
            <a:r>
              <a:rPr lang="en-US" sz="1800" b="1" dirty="0"/>
              <a:t>(robot, "PLACE_DOWN");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</a:t>
            </a:r>
            <a:r>
              <a:rPr lang="en-US" sz="1800" b="1" dirty="0" err="1" smtClean="0"/>
              <a:t>WaboSMAC.detachObject</a:t>
            </a:r>
            <a:r>
              <a:rPr lang="en-US" sz="1800" b="1" dirty="0"/>
              <a:t>(robot);</a:t>
            </a:r>
          </a:p>
          <a:p>
            <a:pPr marL="0" indent="0">
              <a:buNone/>
            </a:pPr>
            <a:r>
              <a:rPr lang="en-US" sz="1800" b="1" dirty="0" smtClean="0"/>
              <a:t>           </a:t>
            </a:r>
            <a:r>
              <a:rPr lang="en-US" sz="1800" b="1" dirty="0" err="1" smtClean="0"/>
              <a:t>WaboArm.runGesture</a:t>
            </a:r>
            <a:r>
              <a:rPr lang="en-US" sz="1800" b="1" dirty="0"/>
              <a:t>(robot, "RETURN_INIT"); </a:t>
            </a:r>
          </a:p>
          <a:p>
            <a:pPr marL="0" lvl="1" indent="0">
              <a:buNone/>
            </a:pPr>
            <a:r>
              <a:rPr lang="en-US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3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black">
          <a:xfrm>
            <a:off x="434975" y="1524000"/>
            <a:ext cx="84042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</a:rPr>
              <a:t>Wabo</a:t>
            </a:r>
            <a:r>
              <a:rPr lang="en-US" sz="2800" b="1" dirty="0" smtClean="0">
                <a:solidFill>
                  <a:srgbClr val="000000"/>
                </a:solidFill>
              </a:rPr>
              <a:t> Mission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819400"/>
            <a:ext cx="30480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robot = </a:t>
            </a:r>
            <a:r>
              <a:rPr lang="en-US" sz="1600" dirty="0" err="1" smtClean="0">
                <a:solidFill>
                  <a:srgbClr val="000000"/>
                </a:solidFill>
              </a:rPr>
              <a:t>getConnectedRobot</a:t>
            </a:r>
            <a:r>
              <a:rPr lang="en-US" sz="1600" dirty="0" smtClean="0">
                <a:solidFill>
                  <a:srgbClr val="000000"/>
                </a:solidFill>
              </a:rPr>
              <a:t>()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2" idx="4"/>
            <a:endCxn id="9" idx="0"/>
          </p:cNvCxnSpPr>
          <p:nvPr/>
        </p:nvCxnSpPr>
        <p:spPr>
          <a:xfrm flipH="1">
            <a:off x="4419600" y="2514600"/>
            <a:ext cx="381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505200" y="1828800"/>
            <a:ext cx="1905000" cy="685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Start </a:t>
            </a:r>
            <a:r>
              <a:rPr lang="en-US" sz="1600" dirty="0" err="1" smtClean="0">
                <a:solidFill>
                  <a:srgbClr val="000000"/>
                </a:solidFill>
              </a:rPr>
              <a:t>acitivity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2438400" y="3962400"/>
            <a:ext cx="2971800" cy="9144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robot==null?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62200" y="5181600"/>
            <a:ext cx="30480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Start object detect monitor 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9" idx="2"/>
            <a:endCxn id="3" idx="0"/>
          </p:cNvCxnSpPr>
          <p:nvPr/>
        </p:nvCxnSpPr>
        <p:spPr>
          <a:xfrm flipH="1">
            <a:off x="3924300" y="3352800"/>
            <a:ext cx="4953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19" idx="0"/>
          </p:cNvCxnSpPr>
          <p:nvPr/>
        </p:nvCxnSpPr>
        <p:spPr>
          <a:xfrm flipH="1">
            <a:off x="3886200" y="4876800"/>
            <a:ext cx="381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1828800"/>
            <a:ext cx="2057400" cy="685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Scan robot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0" name="Elbow Connector 19"/>
          <p:cNvCxnSpPr>
            <a:stCxn id="37" idx="2"/>
            <a:endCxn id="19" idx="3"/>
          </p:cNvCxnSpPr>
          <p:nvPr/>
        </p:nvCxnSpPr>
        <p:spPr>
          <a:xfrm rot="5400000">
            <a:off x="5734050" y="4324350"/>
            <a:ext cx="876300" cy="1524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6" idx="2"/>
          </p:cNvCxnSpPr>
          <p:nvPr/>
        </p:nvCxnSpPr>
        <p:spPr>
          <a:xfrm flipV="1">
            <a:off x="7696200" y="3429000"/>
            <a:ext cx="3810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6600" y="2971800"/>
            <a:ext cx="1981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onRobotConnected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86400" y="4038600"/>
            <a:ext cx="28956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robot = </a:t>
            </a:r>
            <a:r>
              <a:rPr lang="en-US" sz="1600" dirty="0" err="1" smtClean="0">
                <a:solidFill>
                  <a:srgbClr val="000000"/>
                </a:solidFill>
              </a:rPr>
              <a:t>getConnectedRobot</a:t>
            </a:r>
            <a:r>
              <a:rPr lang="en-US" sz="1600" dirty="0" smtClean="0">
                <a:solidFill>
                  <a:srgbClr val="000000"/>
                </a:solidFill>
              </a:rPr>
              <a:t>()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>
            <a:stCxn id="29" idx="4"/>
            <a:endCxn id="37" idx="0"/>
          </p:cNvCxnSpPr>
          <p:nvPr/>
        </p:nvCxnSpPr>
        <p:spPr>
          <a:xfrm>
            <a:off x="6896100" y="2514600"/>
            <a:ext cx="381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200" y="20574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onRobotServiceConnected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7" name="Straight Connector 46"/>
          <p:cNvCxnSpPr>
            <a:endCxn id="46" idx="2"/>
          </p:cNvCxnSpPr>
          <p:nvPr/>
        </p:nvCxnSpPr>
        <p:spPr>
          <a:xfrm flipH="1" flipV="1">
            <a:off x="1447800" y="2514600"/>
            <a:ext cx="20574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362200" y="6163733"/>
            <a:ext cx="30480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Stop object detect monitor 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62" name="Straight Arrow Connector 61"/>
          <p:cNvCxnSpPr>
            <a:stCxn id="19" idx="2"/>
            <a:endCxn id="61" idx="0"/>
          </p:cNvCxnSpPr>
          <p:nvPr/>
        </p:nvCxnSpPr>
        <p:spPr>
          <a:xfrm>
            <a:off x="3886200" y="5867400"/>
            <a:ext cx="0" cy="296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867400" y="5791200"/>
            <a:ext cx="2209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onRobotDisconnected</a:t>
            </a:r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onDestroy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67" name="Straight Connector 66"/>
          <p:cNvCxnSpPr>
            <a:stCxn id="61" idx="3"/>
          </p:cNvCxnSpPr>
          <p:nvPr/>
        </p:nvCxnSpPr>
        <p:spPr>
          <a:xfrm flipV="1">
            <a:off x="5410200" y="6248400"/>
            <a:ext cx="457200" cy="258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0" y="3733800"/>
            <a:ext cx="2057400" cy="685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Object detect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7" name="Elbow Connector 76"/>
          <p:cNvCxnSpPr>
            <a:stCxn id="73" idx="4"/>
            <a:endCxn id="61" idx="1"/>
          </p:cNvCxnSpPr>
          <p:nvPr/>
        </p:nvCxnSpPr>
        <p:spPr>
          <a:xfrm rot="16200000" flipH="1">
            <a:off x="651934" y="4796366"/>
            <a:ext cx="2087033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6200" y="3048000"/>
            <a:ext cx="274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0000"/>
                </a:solidFill>
              </a:rPr>
              <a:t>onObjectsDetected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82" name="Straight Connector 81"/>
          <p:cNvCxnSpPr>
            <a:stCxn id="81" idx="2"/>
            <a:endCxn id="73" idx="0"/>
          </p:cNvCxnSpPr>
          <p:nvPr/>
        </p:nvCxnSpPr>
        <p:spPr>
          <a:xfrm flipH="1">
            <a:off x="1028700" y="3429000"/>
            <a:ext cx="4191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8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1.gstatic.com/images?q=tbn:ANd9GcTI06zRSn8xfJ83MbNhmQX6LsQpRvV65kSOwos1PufqkQkqpEm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3200400" cy="318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8"/>
          <p:cNvSpPr>
            <a:spLocks noGrp="1"/>
          </p:cNvSpPr>
          <p:nvPr>
            <p:ph idx="1"/>
          </p:nvPr>
        </p:nvSpPr>
        <p:spPr>
          <a:xfrm>
            <a:off x="2362200" y="5257800"/>
            <a:ext cx="4191000" cy="838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Thanks for Listening!!!</a:t>
            </a:r>
          </a:p>
        </p:txBody>
      </p:sp>
    </p:spTree>
    <p:extLst>
      <p:ext uri="{BB962C8B-B14F-4D97-AF65-F5344CB8AC3E}">
        <p14:creationId xmlns:p14="http://schemas.microsoft.com/office/powerpoint/2010/main" val="133876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317</Words>
  <Application>Microsoft Macintosh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SMAC CHALLENGE Wabo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DeathCity_KickOff;</dc:title>
  <dc:creator>QuyetNM2</dc:creator>
  <cp:lastModifiedBy>Trung Nguyen Duc</cp:lastModifiedBy>
  <cp:revision>517</cp:revision>
  <dcterms:created xsi:type="dcterms:W3CDTF">2010-09-29T08:59:48Z</dcterms:created>
  <dcterms:modified xsi:type="dcterms:W3CDTF">2014-09-13T02:17:41Z</dcterms:modified>
</cp:coreProperties>
</file>