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68" r:id="rId3"/>
    <p:sldId id="269" r:id="rId4"/>
    <p:sldId id="270" r:id="rId5"/>
    <p:sldId id="271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63" autoAdjust="0"/>
  </p:normalViewPr>
  <p:slideViewPr>
    <p:cSldViewPr>
      <p:cViewPr>
        <p:scale>
          <a:sx n="70" d="100"/>
          <a:sy n="70" d="100"/>
        </p:scale>
        <p:origin x="-1182" y="-24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8/1/2014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8/1/2014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00174"/>
            <a:ext cx="12188825" cy="762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???????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Windows\Desktop\-withfigurewingedwol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6760" y="3571876"/>
            <a:ext cx="2054224" cy="2054224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21038130">
            <a:off x="5190904" y="3501162"/>
            <a:ext cx="1802494" cy="457200"/>
          </a:xfrm>
          <a:prstGeom prst="rightArrow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Windows\Desktop\473208033_1432536424_i_know_answer_2_xlarge_answer_1_xlarg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1734" y="2214554"/>
            <a:ext cx="2095504" cy="207155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912694">
            <a:off x="5199960" y="5171711"/>
            <a:ext cx="1797341" cy="457200"/>
          </a:xfrm>
          <a:prstGeom prst="rightArrow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Windows\Desktop\istock_000012204695medium_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1734" y="4572008"/>
            <a:ext cx="2071702" cy="21383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7380296" y="1905000"/>
            <a:ext cx="3286116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Câu hỏi cho máy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876" y="3357562"/>
            <a:ext cx="4988089" cy="168117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Ai là chủ tịch tập đoàn FPT 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Thủ đô của Việt Nam </a:t>
            </a:r>
            <a:r>
              <a:rPr lang="en-US" smtClean="0">
                <a:latin typeface="Arial" pitchFamily="34" charset="0"/>
                <a:cs typeface="Arial" pitchFamily="34" charset="0"/>
              </a:rPr>
              <a:t>là gì?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Dân số của Hà Nội là bao nhiêu?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Câu hỏi tự nhiên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665784" y="2071678"/>
            <a:ext cx="1219200" cy="457200"/>
          </a:xfrm>
          <a:prstGeom prst="rightArrow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08726" y="2857497"/>
            <a:ext cx="4416552" cy="428628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Câu hỏi có cấu trúc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Windows\Desktop\pix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8726" y="3429000"/>
            <a:ext cx="5358707" cy="30568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-1" y="1571612"/>
            <a:ext cx="12188825" cy="762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Kiến thức cơ sở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1008" y="3000372"/>
            <a:ext cx="4416552" cy="2286016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Xử lý ngôn ngữ tự nhiên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nghệ thông tin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Học máy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Ngôn ngữ học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942" y="2285992"/>
            <a:ext cx="6858048" cy="3071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Tách từ, gán nhãn từ loại.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Xác định loại câu hỏi.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Trích chọn các từ quan trọng.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Phân loại từ thành các tập hợp 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Xây dựng cây cú pháp.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Thay thế nút lá bằng các từ thích hợp.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00174"/>
            <a:ext cx="12188825" cy="762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Mô hình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7420" y="2357430"/>
            <a:ext cx="450059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1522380" y="5929330"/>
            <a:ext cx="647696" cy="457200"/>
          </a:xfrm>
          <a:prstGeom prst="rightArrow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6760" y="6000768"/>
            <a:ext cx="4357718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6760" y="5929330"/>
            <a:ext cx="41434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 thể có nhiều câu truy vấn</a:t>
            </a:r>
            <a:endParaRPr lang="en-US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ề 1"/>
          <p:cNvSpPr>
            <a:spLocks noGrp="1"/>
          </p:cNvSpPr>
          <p:nvPr>
            <p:ph type="title"/>
          </p:nvPr>
        </p:nvSpPr>
        <p:spPr>
          <a:xfrm>
            <a:off x="6742484" y="3073384"/>
            <a:ext cx="4646613" cy="1143716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Thanks!!!</a:t>
            </a:r>
            <a:endParaRPr lang="vi-V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3" y="1205601"/>
            <a:ext cx="6191250" cy="4879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116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Student presentation</vt:lpstr>
      <vt:lpstr>PowerPoint Presentation</vt:lpstr>
      <vt:lpstr>PowerPoint Presentation</vt:lpstr>
      <vt:lpstr>PowerPoint Presentation</vt:lpstr>
      <vt:lpstr>PowerPoint Presentation</vt:lpstr>
      <vt:lpstr>Thanks!!!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2014-04-23T13:47:24Z</dcterms:created>
  <dcterms:modified xsi:type="dcterms:W3CDTF">2014-08-01T20:43:22Z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