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33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0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3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0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55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34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8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3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3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5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4B00-BBC1-448A-9782-93862C3A2981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3EE7-570D-4788-A65A-278E4B8157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7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Web-Client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</a:p>
          <a:p>
            <a:r>
              <a:rPr lang="en-US" altLang="ko-KR" dirty="0" smtClean="0"/>
              <a:t>CSS3</a:t>
            </a:r>
          </a:p>
          <a:p>
            <a:r>
              <a:rPr lang="en-US" altLang="ko-KR" dirty="0" smtClean="0"/>
              <a:t>Bootstrap</a:t>
            </a:r>
          </a:p>
          <a:p>
            <a:r>
              <a:rPr lang="en-US" altLang="ko-KR" dirty="0" smtClean="0"/>
              <a:t>Java Script</a:t>
            </a:r>
          </a:p>
          <a:p>
            <a:r>
              <a:rPr lang="en-US" altLang="ko-KR" dirty="0" smtClean="0"/>
              <a:t>Query</a:t>
            </a:r>
          </a:p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0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www.w3school.com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4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 Text Markup Language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이용하여 표</a:t>
            </a:r>
            <a:r>
              <a:rPr lang="ko-KR" altLang="en-US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41840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Page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&lt;!DOCTYPE HTML&gt;				&lt;markup&gt;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html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/>
              <a:t>head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/>
              <a:t>title&gt;Page title&lt;/title&gt;</a:t>
            </a:r>
          </a:p>
          <a:p>
            <a:pPr marL="0" indent="0">
              <a:buNone/>
            </a:pPr>
            <a:r>
              <a:rPr lang="en-US" altLang="ko-KR" dirty="0" smtClean="0"/>
              <a:t>	&lt;/</a:t>
            </a:r>
            <a:r>
              <a:rPr lang="en-US" altLang="ko-KR" dirty="0"/>
              <a:t>head&gt;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/>
              <a:t>h1&gt;This is a heading&lt;/h1&gt;</a:t>
            </a:r>
          </a:p>
          <a:p>
            <a:pPr marL="0" indent="0">
              <a:buNone/>
            </a:pPr>
            <a:r>
              <a:rPr lang="en-US" altLang="ko-KR" dirty="0" smtClean="0"/>
              <a:t>		&lt;</a:t>
            </a:r>
            <a:r>
              <a:rPr lang="en-US" altLang="ko-KR" dirty="0"/>
              <a:t>p&gt;This is a paragraph.&lt;/p&gt;</a:t>
            </a:r>
          </a:p>
          <a:p>
            <a:pPr marL="0" indent="0">
              <a:buNone/>
            </a:pPr>
            <a:r>
              <a:rPr lang="en-US" altLang="ko-KR" dirty="0" smtClean="0"/>
              <a:t>		&lt;</a:t>
            </a:r>
            <a:r>
              <a:rPr lang="en-US" altLang="ko-KR" dirty="0"/>
              <a:t>p&gt;This is another paragraph.&lt;/p&gt;</a:t>
            </a:r>
          </a:p>
          <a:p>
            <a:pPr marL="0" indent="0">
              <a:buNone/>
            </a:pPr>
            <a:r>
              <a:rPr lang="en-US" altLang="ko-KR" dirty="0" smtClean="0"/>
              <a:t>	&lt;/</a:t>
            </a:r>
            <a:r>
              <a:rPr lang="en-US" altLang="ko-KR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&lt;!DOCTYPE HTML&gt;</a:t>
            </a:r>
            <a:r>
              <a:rPr lang="ko-KR" altLang="en-US" dirty="0" smtClean="0"/>
              <a:t>은 문서의 종류를 나타내는 선언</a:t>
            </a:r>
            <a:endParaRPr lang="en-US" altLang="ko-KR" dirty="0" smtClean="0"/>
          </a:p>
          <a:p>
            <a:r>
              <a:rPr lang="en-US" altLang="ko-KR" dirty="0" smtClean="0"/>
              <a:t>&lt;HTML&gt;&lt;/HTML&gt;</a:t>
            </a:r>
            <a:r>
              <a:rPr lang="ko-KR" altLang="en-US" dirty="0" smtClean="0"/>
              <a:t>은 웹 문서 전체를 나타내는 </a:t>
            </a:r>
            <a:r>
              <a:rPr lang="ko-KR" altLang="en-US" dirty="0" smtClean="0"/>
              <a:t>엘리먼트며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이름은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이름인 </a:t>
            </a:r>
            <a:r>
              <a:rPr lang="en-US" altLang="ko-KR" dirty="0" smtClean="0"/>
              <a:t>HTML</a:t>
            </a:r>
            <a:r>
              <a:rPr lang="ko-KR" altLang="en-US" dirty="0" err="1" smtClean="0"/>
              <a:t>엘리먼트임</a:t>
            </a:r>
            <a:endParaRPr lang="en-US" altLang="ko-KR" dirty="0" smtClean="0"/>
          </a:p>
          <a:p>
            <a:r>
              <a:rPr lang="en-US" altLang="ko-KR" dirty="0" smtClean="0"/>
              <a:t>&lt;head&gt;&lt;/head&gt;</a:t>
            </a:r>
            <a:r>
              <a:rPr lang="ko-KR" altLang="en-US" dirty="0" smtClean="0"/>
              <a:t>는 페이지의 정보 표시로 </a:t>
            </a:r>
            <a:r>
              <a:rPr lang="ko-KR" altLang="en-US" dirty="0" smtClean="0"/>
              <a:t>브라우저를 통해 보이지 않음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smtClean="0"/>
              <a:t>body&gt;&lt;/body&gt;</a:t>
            </a:r>
            <a:r>
              <a:rPr lang="ko-KR" altLang="en-US" dirty="0" smtClean="0"/>
              <a:t>는 실제 브라우저를 통해 보여지는 부분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문서는 보여주는 형태를 결정하는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&lt;&gt;</a:t>
            </a:r>
            <a:r>
              <a:rPr lang="ko-KR" altLang="en-US" dirty="0" smtClean="0"/>
              <a:t>안에 넣고 내용을 </a:t>
            </a:r>
            <a:r>
              <a:rPr lang="en-US" altLang="ko-KR" dirty="0" smtClean="0"/>
              <a:t>&lt;start tag&gt;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&lt;/end tag&gt; </a:t>
            </a:r>
            <a:r>
              <a:rPr lang="ko-KR" altLang="en-US" dirty="0" smtClean="0"/>
              <a:t>형식으로 넣고 보여줌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20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Element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문서를 구성하는 각각의 요소임</a:t>
            </a:r>
            <a:endParaRPr lang="en-US" altLang="ko-KR" dirty="0" smtClean="0"/>
          </a:p>
          <a:p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start </a:t>
            </a:r>
            <a:r>
              <a:rPr lang="en-US" altLang="ko-KR" dirty="0" err="1" smtClean="0"/>
              <a:t>tag&amp;end</a:t>
            </a:r>
            <a:r>
              <a:rPr lang="en-US" altLang="ko-KR" dirty="0" smtClean="0"/>
              <a:t> tag&amp;</a:t>
            </a:r>
            <a:r>
              <a:rPr lang="ko-KR" altLang="en-US" dirty="0" smtClean="0"/>
              <a:t>그사이에 들어가는 내용으로 구성됨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&gt;Content goes here&lt;/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내용은 문자열이 될 수도 있고 다른 </a:t>
            </a:r>
            <a:r>
              <a:rPr lang="ko-KR" altLang="en-US" dirty="0" err="1" smtClean="0"/>
              <a:t>엘리먼트도</a:t>
            </a:r>
            <a:r>
              <a:rPr lang="ko-KR" altLang="en-US" dirty="0" smtClean="0"/>
              <a:t> 될 수가 있음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4745"/>
              </p:ext>
            </p:extLst>
          </p:nvPr>
        </p:nvGraphicFramePr>
        <p:xfrm>
          <a:off x="827583" y="5085184"/>
          <a:ext cx="7128793" cy="16195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44686"/>
                <a:gridCol w="2344686"/>
                <a:gridCol w="2439421"/>
              </a:tblGrid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Start tag</a:t>
                      </a:r>
                    </a:p>
                  </a:txBody>
                  <a:tcPr marL="145818" marR="72909" marT="72909" marB="72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Element content</a:t>
                      </a:r>
                    </a:p>
                  </a:txBody>
                  <a:tcPr marL="72909" marR="72909" marT="72909" marB="72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End tag</a:t>
                      </a:r>
                    </a:p>
                  </a:txBody>
                  <a:tcPr marL="72909" marR="72909" marT="72909" marB="72909"/>
                </a:tc>
              </a:tr>
              <a:tr h="264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&lt;h1&gt;</a:t>
                      </a:r>
                    </a:p>
                  </a:txBody>
                  <a:tcPr marL="145818" marR="72909" marT="72909" marB="72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My First Heading</a:t>
                      </a:r>
                    </a:p>
                  </a:txBody>
                  <a:tcPr marL="72909" marR="72909" marT="72909" marB="72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&lt;/h1&gt;</a:t>
                      </a:r>
                    </a:p>
                  </a:txBody>
                  <a:tcPr marL="72909" marR="72909" marT="72909" marB="72909"/>
                </a:tc>
              </a:tr>
              <a:tr h="264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&lt;p&gt;</a:t>
                      </a:r>
                    </a:p>
                  </a:txBody>
                  <a:tcPr marL="145818" marR="72909" marT="72909" marB="72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My first paragraph.</a:t>
                      </a:r>
                    </a:p>
                  </a:txBody>
                  <a:tcPr marL="72909" marR="72909" marT="72909" marB="72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&lt;/p&gt;</a:t>
                      </a:r>
                    </a:p>
                  </a:txBody>
                  <a:tcPr marL="72909" marR="72909" marT="72909" marB="72909"/>
                </a:tc>
              </a:tr>
              <a:tr h="264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</a:t>
                      </a:r>
                      <a:r>
                        <a:rPr lang="en-US" sz="1700" dirty="0" err="1">
                          <a:effectLst/>
                        </a:rPr>
                        <a:t>br</a:t>
                      </a:r>
                      <a:r>
                        <a:rPr lang="en-US" sz="1700" dirty="0">
                          <a:effectLst/>
                        </a:rPr>
                        <a:t>&gt;</a:t>
                      </a:r>
                    </a:p>
                  </a:txBody>
                  <a:tcPr marL="145818" marR="72909" marT="72909" marB="72909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ko-KR" altLang="en-US" sz="1700" dirty="0">
                          <a:effectLst/>
                        </a:rPr>
                        <a:t> </a:t>
                      </a:r>
                      <a:r>
                        <a:rPr lang="ko-KR" altLang="en-US" sz="1700" dirty="0" smtClean="0">
                          <a:effectLst/>
                        </a:rPr>
                        <a:t>줄 바꾸기 태그 종료태그</a:t>
                      </a:r>
                      <a:r>
                        <a:rPr lang="en-US" altLang="ko-KR" sz="1700" dirty="0" smtClean="0">
                          <a:effectLst/>
                        </a:rPr>
                        <a:t>,</a:t>
                      </a:r>
                      <a:r>
                        <a:rPr lang="ko-KR" altLang="en-US" sz="1700" dirty="0" smtClean="0">
                          <a:effectLst/>
                        </a:rPr>
                        <a:t>내용</a:t>
                      </a:r>
                      <a:r>
                        <a:rPr lang="en-US" altLang="ko-KR" sz="1700" dirty="0" smtClean="0">
                          <a:effectLst/>
                        </a:rPr>
                        <a:t>X &lt;empty tag&gt;</a:t>
                      </a:r>
                      <a:r>
                        <a:rPr lang="en-US" altLang="ko-KR" sz="1700" baseline="0" dirty="0" smtClean="0">
                          <a:effectLst/>
                        </a:rPr>
                        <a:t> 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72909" marR="72909" marT="72909" marB="7290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7491" marR="87491" marT="43745" marB="437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59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Nested HTML Element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내장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엘리먼트</a:t>
            </a:r>
            <a:r>
              <a:rPr lang="ko-KR" altLang="en-US" dirty="0" smtClean="0"/>
              <a:t> 속의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&lt;h1&gt;My First Heading&lt;/h1&gt;</a:t>
            </a:r>
          </a:p>
          <a:p>
            <a:pPr marL="0" indent="0">
              <a:buNone/>
            </a:pPr>
            <a:r>
              <a:rPr lang="en-US" altLang="ko-KR" dirty="0" smtClean="0"/>
              <a:t>&lt;p&gt;My first paragraph.&lt;/p&gt;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-body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내용으로 </a:t>
            </a:r>
            <a:r>
              <a:rPr lang="en-US" altLang="ko-KR" dirty="0" smtClean="0"/>
              <a:t>h1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갖는데 </a:t>
            </a:r>
            <a:r>
              <a:rPr lang="en-US" altLang="ko-KR" dirty="0" smtClean="0"/>
              <a:t>H1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내장엘리먼트라고함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후손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‘’)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08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en-US" altLang="ko-KR" dirty="0" smtClean="0"/>
              <a:t>Attribute 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Attribute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추가적인 정보를 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-tag</a:t>
            </a:r>
            <a:r>
              <a:rPr lang="ko-KR" altLang="en-US" dirty="0" smtClean="0"/>
              <a:t>만으로 화면 구성이 </a:t>
            </a:r>
            <a:r>
              <a:rPr lang="ko-KR" altLang="en-US" dirty="0" err="1" smtClean="0"/>
              <a:t>힘드므로</a:t>
            </a:r>
            <a:r>
              <a:rPr lang="ko-KR" altLang="en-US" dirty="0" smtClean="0"/>
              <a:t> 추가적인 화면 구성 정보를 속성을 통해 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속성은 시작태그 안에서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속성명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tagname</a:t>
            </a:r>
            <a:r>
              <a:rPr lang="en-US" altLang="ko-KR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4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254</Words>
  <Application>Microsoft Office PowerPoint</Application>
  <PresentationFormat>화면 슬라이드 쇼(4:3)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Web-Client</vt:lpstr>
      <vt:lpstr>강의 목표</vt:lpstr>
      <vt:lpstr>강의 페이지</vt:lpstr>
      <vt:lpstr>HTML</vt:lpstr>
      <vt:lpstr>HTML Page 구조</vt:lpstr>
      <vt:lpstr>PowerPoint 프레젠테이션</vt:lpstr>
      <vt:lpstr>HTML Element </vt:lpstr>
      <vt:lpstr>Nested HTML Element (내장 엘리먼트)</vt:lpstr>
      <vt:lpstr>HTML Attribute (속성)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Web-Client</dc:title>
  <dc:creator>Registered User</dc:creator>
  <cp:lastModifiedBy>Registered User</cp:lastModifiedBy>
  <cp:revision>14</cp:revision>
  <dcterms:created xsi:type="dcterms:W3CDTF">2018-03-14T02:16:05Z</dcterms:created>
  <dcterms:modified xsi:type="dcterms:W3CDTF">2018-03-14T03:47:49Z</dcterms:modified>
</cp:coreProperties>
</file>