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7CEC-580C-477B-8541-17EA896FC2C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FF6E-DF44-44EF-8960-93AB097573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tx2">
                <a:lumMod val="50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01440" y="627443"/>
            <a:ext cx="3413760" cy="921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Welcome to student management system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55136" y="2490686"/>
            <a:ext cx="1442995" cy="38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from many options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17036" y="2490685"/>
            <a:ext cx="868183" cy="38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2. Add grade of student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42570" y="1773753"/>
            <a:ext cx="1268127" cy="38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login credentials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95399" y="2490685"/>
            <a:ext cx="1029069" cy="371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 Add student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3958" y="3154455"/>
            <a:ext cx="1125351" cy="32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3. Add </a:t>
            </a:r>
            <a:r>
              <a:rPr lang="en-US" sz="1100" dirty="0" err="1"/>
              <a:t>ECA</a:t>
            </a:r>
            <a:r>
              <a:rPr lang="en-US" sz="1100" dirty="0"/>
              <a:t> of student</a:t>
            </a:r>
          </a:p>
        </p:txBody>
      </p:sp>
      <p:cxnSp>
        <p:nvCxnSpPr>
          <p:cNvPr id="31" name="Straight Arrow Connector 30"/>
          <p:cNvCxnSpPr>
            <a:stCxn id="24" idx="2"/>
            <a:endCxn id="27" idx="0"/>
          </p:cNvCxnSpPr>
          <p:nvPr/>
        </p:nvCxnSpPr>
        <p:spPr>
          <a:xfrm flipH="1">
            <a:off x="5576634" y="1549062"/>
            <a:ext cx="31686" cy="2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5" idx="0"/>
          </p:cNvCxnSpPr>
          <p:nvPr/>
        </p:nvCxnSpPr>
        <p:spPr>
          <a:xfrm>
            <a:off x="5576634" y="2163574"/>
            <a:ext cx="0" cy="32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3"/>
            <a:endCxn id="26" idx="1"/>
          </p:cNvCxnSpPr>
          <p:nvPr/>
        </p:nvCxnSpPr>
        <p:spPr>
          <a:xfrm flipV="1">
            <a:off x="6298131" y="2685596"/>
            <a:ext cx="918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1"/>
            <a:endCxn id="28" idx="3"/>
          </p:cNvCxnSpPr>
          <p:nvPr/>
        </p:nvCxnSpPr>
        <p:spPr>
          <a:xfrm flipH="1" flipV="1">
            <a:off x="4024468" y="2676272"/>
            <a:ext cx="830668" cy="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  <a:endCxn id="30" idx="0"/>
          </p:cNvCxnSpPr>
          <p:nvPr/>
        </p:nvCxnSpPr>
        <p:spPr>
          <a:xfrm>
            <a:off x="5576634" y="2880507"/>
            <a:ext cx="0" cy="27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43" idx="1"/>
          </p:cNvCxnSpPr>
          <p:nvPr/>
        </p:nvCxnSpPr>
        <p:spPr>
          <a:xfrm>
            <a:off x="8085219" y="2685596"/>
            <a:ext cx="574813" cy="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1"/>
            <a:endCxn id="42" idx="3"/>
          </p:cNvCxnSpPr>
          <p:nvPr/>
        </p:nvCxnSpPr>
        <p:spPr>
          <a:xfrm flipH="1">
            <a:off x="2224172" y="2676272"/>
            <a:ext cx="771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  <a:endCxn id="46" idx="0"/>
          </p:cNvCxnSpPr>
          <p:nvPr/>
        </p:nvCxnSpPr>
        <p:spPr>
          <a:xfrm flipH="1">
            <a:off x="5574234" y="3476000"/>
            <a:ext cx="2400" cy="36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35280" y="2507304"/>
            <a:ext cx="1088892" cy="33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Saves data in user.txt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660032" y="2432446"/>
            <a:ext cx="1307792" cy="52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Saves data in grade.txt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69446" y="5491307"/>
            <a:ext cx="1196739" cy="32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Saves data in eca.txt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171179" y="3838005"/>
            <a:ext cx="806110" cy="81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Gives output when viewed</a:t>
            </a:r>
          </a:p>
        </p:txBody>
      </p:sp>
      <p:cxnSp>
        <p:nvCxnSpPr>
          <p:cNvPr id="50" name="Straight Arrow Connector 49"/>
          <p:cNvCxnSpPr>
            <a:stCxn id="46" idx="2"/>
            <a:endCxn id="44" idx="0"/>
          </p:cNvCxnSpPr>
          <p:nvPr/>
        </p:nvCxnSpPr>
        <p:spPr>
          <a:xfrm flipH="1">
            <a:off x="5567816" y="4652535"/>
            <a:ext cx="6418" cy="8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126"/>
          <p:cNvCxnSpPr>
            <a:stCxn id="28" idx="2"/>
            <a:endCxn id="46" idx="1"/>
          </p:cNvCxnSpPr>
          <p:nvPr/>
        </p:nvCxnSpPr>
        <p:spPr>
          <a:xfrm rot="16200000" flipH="1">
            <a:off x="3648851" y="2722941"/>
            <a:ext cx="1383411" cy="1661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133"/>
          <p:cNvCxnSpPr>
            <a:stCxn id="26" idx="2"/>
            <a:endCxn id="46" idx="3"/>
          </p:cNvCxnSpPr>
          <p:nvPr/>
        </p:nvCxnSpPr>
        <p:spPr>
          <a:xfrm rot="5400000">
            <a:off x="6131828" y="2725969"/>
            <a:ext cx="1364763" cy="1673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8869680" y="4399280"/>
            <a:ext cx="2854960" cy="14126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group</a:t>
            </a:r>
          </a:p>
          <a:p>
            <a:pPr marL="342900" indent="-342900" algn="ctr">
              <a:buAutoNum type="arabicPeriod"/>
            </a:pPr>
            <a:r>
              <a:rPr lang="en-US" dirty="0"/>
              <a:t>David Rai</a:t>
            </a:r>
          </a:p>
          <a:p>
            <a:pPr marL="342900" indent="-342900" algn="ctr">
              <a:buAutoNum type="arabicPeriod"/>
            </a:pPr>
            <a:r>
              <a:rPr lang="en-US" dirty="0"/>
              <a:t>Aju Rai</a:t>
            </a:r>
          </a:p>
          <a:p>
            <a:pPr marL="342900" indent="-342900" algn="ctr">
              <a:buAutoNum type="arabicPeriod"/>
            </a:pPr>
            <a:r>
              <a:rPr lang="en-US" dirty="0"/>
              <a:t>James Limbu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revikatamang45@outlook.com</cp:lastModifiedBy>
  <cp:revision>8</cp:revision>
  <dcterms:created xsi:type="dcterms:W3CDTF">2024-04-06T13:48:00Z</dcterms:created>
  <dcterms:modified xsi:type="dcterms:W3CDTF">2024-04-06T15:42:30Z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F6D6458C71434989BB02123BBA4887F4_12</vt:lpwstr>
  </property>
  <property fmtid="{D5CDD505-2E9C-101B-9397-08002B2CF9AE}" pid="3" name="KSOProductBuildVer">
    <vt:lpwstr>1033-12.2.0.13489</vt:lpwstr>
  </property>
</Properties>
</file>