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6483" autoAdjust="0"/>
  </p:normalViewPr>
  <p:slideViewPr>
    <p:cSldViewPr snapToGrid="0">
      <p:cViewPr varScale="1">
        <p:scale>
          <a:sx n="58" d="100"/>
          <a:sy n="58" d="100"/>
        </p:scale>
        <p:origin x="92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9BE05-7597-4D7E-98D2-4E6325F0E8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77E894-55D2-44EE-B585-319DEC11F803}">
      <dgm:prSet/>
      <dgm:spPr/>
      <dgm:t>
        <a:bodyPr/>
        <a:lstStyle/>
        <a:p>
          <a:pPr rtl="0"/>
          <a:r>
            <a:rPr lang="en-US" b="0" i="0" smtClean="0"/>
            <a:t>HANGMAN</a:t>
          </a:r>
          <a:endParaRPr lang="en-US"/>
        </a:p>
      </dgm:t>
    </dgm:pt>
    <dgm:pt modelId="{BEFF8F0C-9C85-4BD9-9D28-ABBB343B04F4}" type="parTrans" cxnId="{89237418-8CA4-4791-87E8-6814678D8DFA}">
      <dgm:prSet/>
      <dgm:spPr/>
      <dgm:t>
        <a:bodyPr/>
        <a:lstStyle/>
        <a:p>
          <a:endParaRPr lang="en-US"/>
        </a:p>
      </dgm:t>
    </dgm:pt>
    <dgm:pt modelId="{D191CA5C-2EA4-485C-B205-B2D79FBA4E35}" type="sibTrans" cxnId="{89237418-8CA4-4791-87E8-6814678D8DFA}">
      <dgm:prSet/>
      <dgm:spPr/>
      <dgm:t>
        <a:bodyPr/>
        <a:lstStyle/>
        <a:p>
          <a:endParaRPr lang="en-US"/>
        </a:p>
      </dgm:t>
    </dgm:pt>
    <dgm:pt modelId="{5385A03E-CCB9-449B-BB42-4CB83E9715B0}" type="pres">
      <dgm:prSet presAssocID="{5F09BE05-7597-4D7E-98D2-4E6325F0E87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55B600-1FA5-4BE7-A5AD-1DDDDFF8F6B6}" type="pres">
      <dgm:prSet presAssocID="{4077E894-55D2-44EE-B585-319DEC11F8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237418-8CA4-4791-87E8-6814678D8DFA}" srcId="{5F09BE05-7597-4D7E-98D2-4E6325F0E874}" destId="{4077E894-55D2-44EE-B585-319DEC11F803}" srcOrd="0" destOrd="0" parTransId="{BEFF8F0C-9C85-4BD9-9D28-ABBB343B04F4}" sibTransId="{D191CA5C-2EA4-485C-B205-B2D79FBA4E35}"/>
    <dgm:cxn modelId="{AD65D36D-0912-4B41-BCB8-4F1AE8A8A58C}" type="presOf" srcId="{4077E894-55D2-44EE-B585-319DEC11F803}" destId="{E155B600-1FA5-4BE7-A5AD-1DDDDFF8F6B6}" srcOrd="0" destOrd="0" presId="urn:microsoft.com/office/officeart/2005/8/layout/vList2"/>
    <dgm:cxn modelId="{6893BE6B-A7DE-4958-8119-BFCDD7249BF1}" type="presOf" srcId="{5F09BE05-7597-4D7E-98D2-4E6325F0E874}" destId="{5385A03E-CCB9-449B-BB42-4CB83E9715B0}" srcOrd="0" destOrd="0" presId="urn:microsoft.com/office/officeart/2005/8/layout/vList2"/>
    <dgm:cxn modelId="{B5237EA5-7343-4448-876E-45712EA23B78}" type="presParOf" srcId="{5385A03E-CCB9-449B-BB42-4CB83E9715B0}" destId="{E155B600-1FA5-4BE7-A5AD-1DDDDFF8F6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5B600-1FA5-4BE7-A5AD-1DDDDFF8F6B6}">
      <dsp:nvSpPr>
        <dsp:cNvPr id="0" name=""/>
        <dsp:cNvSpPr/>
      </dsp:nvSpPr>
      <dsp:spPr>
        <a:xfrm>
          <a:off x="0" y="885278"/>
          <a:ext cx="8825658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0" i="0" kern="1200" smtClean="0"/>
            <a:t>HANGMAN</a:t>
          </a:r>
          <a:endParaRPr lang="en-US" sz="6500" kern="1200"/>
        </a:p>
      </dsp:txBody>
      <dsp:txXfrm>
        <a:off x="76105" y="961383"/>
        <a:ext cx="8673448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6691-F8B3-4425-B44D-6B8D9BAD6FFD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E86D-3840-42C2-8E0C-D543043F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-User</a:t>
            </a:r>
            <a:r>
              <a:rPr lang="en-US" baseline="0" dirty="0" smtClean="0"/>
              <a:t> word constraints – what if the user enters a proper name as the clue word</a:t>
            </a:r>
          </a:p>
          <a:p>
            <a:r>
              <a:rPr lang="en-US" baseline="0" dirty="0" smtClean="0"/>
              <a:t>-As the clue, maybe give the user word ONLY at first, and then include a button to give a definition as the clue</a:t>
            </a:r>
          </a:p>
          <a:p>
            <a:r>
              <a:rPr lang="en-US" baseline="0" dirty="0" smtClean="0"/>
              <a:t>-If the user enters more than one letter as a guess, don’t allow that</a:t>
            </a:r>
          </a:p>
          <a:p>
            <a:r>
              <a:rPr lang="en-US" dirty="0" smtClean="0"/>
              <a:t>-An easy and hard difficulty</a:t>
            </a:r>
            <a:r>
              <a:rPr lang="en-US" baseline="0" dirty="0" smtClean="0"/>
              <a:t> with a different number of guesses</a:t>
            </a:r>
          </a:p>
          <a:p>
            <a:r>
              <a:rPr lang="en-US" baseline="0" dirty="0" smtClean="0"/>
              <a:t>-How will I draw the hangman? 20 different images with the body at a different stage</a:t>
            </a:r>
          </a:p>
          <a:p>
            <a:r>
              <a:rPr lang="en-US" baseline="0" dirty="0" smtClean="0"/>
              <a:t>-Include date, and slide numbers in the ppt.</a:t>
            </a:r>
          </a:p>
          <a:p>
            <a:r>
              <a:rPr lang="en-US" baseline="0" dirty="0" smtClean="0"/>
              <a:t>-Include a works-cited in </a:t>
            </a:r>
            <a:r>
              <a:rPr lang="en-US" baseline="0" smtClean="0"/>
              <a:t>the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E86D-3840-42C2-8E0C-D543043F5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7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C008-82BA-4346-85AE-16508905A22B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CEA0-4F69-4845-AB62-86B0C504CC2C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8AB-E1A2-4B8B-9803-08C7099AC06A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8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F982-DD0B-4542-89E4-BF8E4B8F1A44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7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BAC-CD16-44CF-951D-383FAE9AC6BD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00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E24D-E19E-42DF-8996-CAFA3236AB45}" type="datetime1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6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B0E9-0EDE-4E71-9CEC-049E99274063}" type="datetime1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4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41B2-277F-49EF-8494-6C90531191C6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4EE-33E8-40F5-ADCE-70B18600B1C9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425DA-E255-406D-B473-E84448FD56E9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0CE3-5E54-4F50-9A5F-4145708DB5B0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713B-C01F-4F16-8FBF-548E2009BEA1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0878-A445-4A95-B12C-BE85C380E766}" type="datetime1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091B-BA94-4A6A-9AFD-FC16E10EA5FD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1099-3B81-4050-AFDD-74D001907DAE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139-B919-4E93-9875-77B4A6979696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5E81-BD0A-4135-A315-6DBAFA0CC10E}" type="datetime1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76F00F-0AFD-4A29-B91D-A25CEF4AC5A3}" type="datetime1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9894-CD5D-44A5-9FAA-7FF71784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54955" y="1447800"/>
          <a:ext cx="8825658" cy="332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i="1" dirty="0" smtClean="0">
                <a:solidFill>
                  <a:schemeClr val="tx1"/>
                </a:solidFill>
              </a:rPr>
              <a:t>A fresh take</a:t>
            </a:r>
            <a:endParaRPr lang="en-US" sz="4000" i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55639" y="1447801"/>
            <a:ext cx="1573679" cy="647700"/>
          </a:xfrm>
        </p:spPr>
        <p:txBody>
          <a:bodyPr/>
          <a:lstStyle/>
          <a:p>
            <a:fld id="{56A21B3A-418B-44BE-8B42-06D8C4D40511}" type="datetime1">
              <a:rPr lang="en-US" sz="2000" smtClean="0"/>
              <a:t>2/24/2016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09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project is a modified version of the game Hangman. </a:t>
            </a:r>
          </a:p>
          <a:p>
            <a:pPr lvl="1"/>
            <a:r>
              <a:rPr lang="en-US" sz="2000" dirty="0" smtClean="0"/>
              <a:t>At the beginning of the game, the user is asked what word he would like to be included in the definition of the word he will be guessing. </a:t>
            </a:r>
          </a:p>
          <a:p>
            <a:pPr lvl="2"/>
            <a:r>
              <a:rPr lang="en-US" sz="1800" dirty="0" smtClean="0"/>
              <a:t>Of the words that have the user word in the definition, a random word would be selected from an English dictionary database. 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2" indent="-342900"/>
            <a:r>
              <a:rPr lang="en-US" sz="2400" dirty="0"/>
              <a:t>There would be an input box, where the player would input letters, and a button to submit a letter. </a:t>
            </a:r>
          </a:p>
          <a:p>
            <a:pPr marL="800100" lvl="3" indent="-342900"/>
            <a:r>
              <a:rPr lang="en-US" sz="2000" dirty="0"/>
              <a:t>A list of the letters already tried would be displayed. </a:t>
            </a:r>
          </a:p>
          <a:p>
            <a:pPr marL="800100" lvl="3" indent="-342900"/>
            <a:r>
              <a:rPr lang="en-US" sz="2000" dirty="0"/>
              <a:t>When the player makes his first mistake, the stand where the body will hang if you lose the game would appear, as would the head of the stick-figure man. </a:t>
            </a:r>
          </a:p>
          <a:p>
            <a:pPr marL="1257300" lvl="4" indent="-342900"/>
            <a:r>
              <a:rPr lang="en-US" sz="2000" dirty="0"/>
              <a:t>With every subsequent mistake, an additional body part would appear</a:t>
            </a:r>
            <a:r>
              <a:rPr lang="en-US" sz="2000" dirty="0" smtClean="0"/>
              <a:t>.</a:t>
            </a:r>
          </a:p>
          <a:p>
            <a:pPr marL="1257300" lvl="4" indent="-342900"/>
            <a:endParaRPr lang="en-US" sz="1600" dirty="0"/>
          </a:p>
          <a:p>
            <a:pPr marL="342900" lvl="4" indent="-342900"/>
            <a:r>
              <a:rPr lang="en-US" sz="2400" b="1" dirty="0"/>
              <a:t>The game would end when the player completed the word (victory), or the body was completed (loss).</a:t>
            </a:r>
          </a:p>
          <a:p>
            <a:pPr marL="1257300" lvl="4" indent="-342900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Set-up an intuitive graphical user interface (GUI) that allows the user to play the game</a:t>
            </a:r>
          </a:p>
          <a:p>
            <a:r>
              <a:rPr lang="en-US" sz="2400" dirty="0" smtClean="0"/>
              <a:t>Interact with an English dictionary database to feed words and definitions for the game. Also to be used to search for eligible words given the user input</a:t>
            </a:r>
          </a:p>
          <a:p>
            <a:r>
              <a:rPr lang="en-US" sz="2400" dirty="0" smtClean="0"/>
              <a:t>Ensure that the game does justice to the original </a:t>
            </a:r>
            <a:r>
              <a:rPr lang="en-US" sz="2400" i="1" dirty="0" smtClean="0"/>
              <a:t>Hangman</a:t>
            </a:r>
            <a:r>
              <a:rPr lang="en-US" sz="2400" dirty="0" smtClean="0"/>
              <a:t> by containing all the components of the original game (with the additions that were aforementioned)</a:t>
            </a:r>
          </a:p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Graphical User Interface (GUI)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578" y="2644170"/>
            <a:ext cx="10540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This is what my GUI currently looks like, with each color representing a frame that is holding a place for something to be included in the game.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</a:rPr>
              <a:t>The frame labels serve as reminders for what will be where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Data…Data…Data….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will be obtained from an English dictionary database. The different sets of data to be obtained are:</a:t>
            </a:r>
          </a:p>
          <a:p>
            <a:pPr lvl="1"/>
            <a:r>
              <a:rPr lang="en-US" sz="2000" dirty="0" smtClean="0"/>
              <a:t>Words in the English language</a:t>
            </a:r>
          </a:p>
          <a:p>
            <a:pPr lvl="1"/>
            <a:r>
              <a:rPr lang="en-US" sz="2000" dirty="0" smtClean="0"/>
              <a:t>Definitions of these words</a:t>
            </a:r>
          </a:p>
          <a:p>
            <a:pPr lvl="2"/>
            <a:r>
              <a:rPr lang="en-US" sz="1800" dirty="0" smtClean="0"/>
              <a:t>Will also be used in the search component for comparison with the user-inputted word that he/she would like to be included in the definition of the word to be guessed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The Code Interact?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Tkinter</a:t>
            </a:r>
            <a:r>
              <a:rPr lang="en-US" sz="2400" dirty="0" smtClean="0"/>
              <a:t> to write GUI elements in Python</a:t>
            </a:r>
          </a:p>
          <a:p>
            <a:pPr lvl="1"/>
            <a:r>
              <a:rPr lang="en-US" sz="2000" dirty="0" smtClean="0"/>
              <a:t>By importing this module, I was able to create the GUI elements shown previously</a:t>
            </a:r>
          </a:p>
          <a:p>
            <a:pPr lvl="1"/>
            <a:r>
              <a:rPr lang="en-US" sz="2000" dirty="0" smtClean="0"/>
              <a:t>Provides a creatable set of widgets, including frames, labels, buttons, radio-buttons, etc.</a:t>
            </a:r>
          </a:p>
          <a:p>
            <a:pPr lvl="1"/>
            <a:endParaRPr lang="en-US" sz="2000" dirty="0" smtClean="0"/>
          </a:p>
          <a:p>
            <a:pPr marL="285750" lvl="1"/>
            <a:r>
              <a:rPr lang="en-US" sz="2400" dirty="0" smtClean="0"/>
              <a:t>Sqlite3 to interact with the dictionary database</a:t>
            </a:r>
          </a:p>
          <a:p>
            <a:pPr marL="685800" lvl="2"/>
            <a:r>
              <a:rPr lang="en-US" sz="2000" dirty="0" smtClean="0"/>
              <a:t>Can be imported into Python as well</a:t>
            </a:r>
          </a:p>
          <a:p>
            <a:pPr marL="685800" lvl="2"/>
            <a:r>
              <a:rPr lang="en-US" sz="2000" dirty="0" smtClean="0"/>
              <a:t>Allows for database manipulation</a:t>
            </a:r>
          </a:p>
          <a:p>
            <a:pPr marL="685800" lvl="2"/>
            <a:r>
              <a:rPr lang="en-US" sz="2000" dirty="0" smtClean="0"/>
              <a:t>Database obtained online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be used/Miscellaneous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4132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 smtClean="0"/>
              <a:t>I have encountered difficulties in GUI widget positioning within a frame, and there may be further issues in the future</a:t>
            </a:r>
          </a:p>
          <a:p>
            <a:pPr lvl="1"/>
            <a:r>
              <a:rPr lang="en-US" sz="2000" dirty="0" smtClean="0"/>
              <a:t>May be able to solve my problems by using </a:t>
            </a:r>
            <a:r>
              <a:rPr lang="en-US" sz="2000" dirty="0" err="1" smtClean="0"/>
              <a:t>padx</a:t>
            </a:r>
            <a:r>
              <a:rPr lang="en-US" sz="2000" dirty="0" smtClean="0"/>
              <a:t> and </a:t>
            </a:r>
            <a:r>
              <a:rPr lang="en-US" sz="2000" dirty="0" err="1" smtClean="0"/>
              <a:t>pady</a:t>
            </a:r>
            <a:r>
              <a:rPr lang="en-US" sz="2000" dirty="0" smtClean="0"/>
              <a:t>, depending on the situation</a:t>
            </a:r>
          </a:p>
          <a:p>
            <a:r>
              <a:rPr lang="en-US" sz="2400" dirty="0" smtClean="0"/>
              <a:t>I foresee having trouble implementing certain visual elements in the way I would like, such as the display of letters of the word that is being guessed</a:t>
            </a:r>
          </a:p>
          <a:p>
            <a:pPr marL="400050"/>
            <a:r>
              <a:rPr lang="en-US" sz="2400" dirty="0" smtClean="0"/>
              <a:t>I have had trouble opening the obtained database. Hopefully the issue will not reappear in the future</a:t>
            </a:r>
          </a:p>
          <a:p>
            <a:pPr marL="400050"/>
            <a:r>
              <a:rPr lang="en-US" sz="2400" dirty="0" smtClean="0"/>
              <a:t>Online documentation and tutorials on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, SQLite3 and Python in general, have been a big help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9894-CD5D-44A5-9FAA-7FF71784E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650</Words>
  <Application>Microsoft Office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What am I doing?</vt:lpstr>
      <vt:lpstr>What am I doing?</vt:lpstr>
      <vt:lpstr>Goals</vt:lpstr>
      <vt:lpstr>The Graphical User Interface (GUI)</vt:lpstr>
      <vt:lpstr>Data…Data…Data….</vt:lpstr>
      <vt:lpstr>How Will The Code Interact? </vt:lpstr>
      <vt:lpstr>Tools to be used/Miscellaneous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Yevgeniy Liverant</dc:creator>
  <cp:lastModifiedBy>Yevgeniy Liverant</cp:lastModifiedBy>
  <cp:revision>6</cp:revision>
  <dcterms:created xsi:type="dcterms:W3CDTF">2016-02-23T03:47:31Z</dcterms:created>
  <dcterms:modified xsi:type="dcterms:W3CDTF">2016-02-24T16:15:09Z</dcterms:modified>
</cp:coreProperties>
</file>