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0099-27EB-EC82-A4C1-F9C33730C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7DDF3-C41D-25C5-39D8-5A8C73B3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25EA-F64A-9A35-7EFC-811818D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A2EB-49A1-15B4-8253-4E7CF97E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0739-DC49-F08B-1279-EB364EA1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B55F-379E-1DC7-9C80-C92E46EE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50CE2-3CDB-87D1-CDDC-A9465A7DA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05DC5-8571-99D4-9224-CCDCD3A0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6CF7-12F2-A3B9-24C0-D78B094B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AAA8-7AF8-10E3-1A04-64E795B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6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B72D0-36BE-0784-A1A5-F1B2F0DA8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A63BE-0197-023F-BCC5-4BCA6BC1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4966-12B3-A2A2-50B3-7892E086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6EF4C-4DA0-4633-6C3E-734A4FBF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2454-E3F2-5CC0-EE69-C4F3EE2E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5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7DEA-8144-30DB-CAEC-D1E453C4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58D0-D7D7-9066-709E-47C1C412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27057-CEBA-A92E-82AA-0D6747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380B4-7328-990B-9932-58934D77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FBE8-C184-7B05-9BC8-9CC74BE1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7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BDAC-08A3-6407-8FA3-74D5C107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8C63-7D8B-3185-9152-9ABE3C46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F127-9495-CA03-1863-124F5E73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067A-4393-568A-E455-CC71CD3D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E6317-6FA8-4F54-0B00-90EA7070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2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B296-4315-684F-C245-0B3D14E2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53C1-503E-2554-0983-53168AC5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CB44E-6F58-BD80-567F-5F67533EB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406F6-E089-C51A-AB7B-0725B0DD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4A0BB-4041-7DD8-F221-3263F243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61C1-B03F-A810-2C2D-132E89BE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6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700E-8758-C77A-B270-E4582000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E2CD7-3DCA-691B-844E-032CD594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0299F-7227-E146-2F41-ECD4A48F3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F09BC-EF7B-EF81-F9B5-9F022670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C3D39-8745-A979-4325-5EE4F43EA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1D072-DF5C-FDD5-12EE-E1A9B97C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C880E-D226-55EA-7627-3FAD9C83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71941-5FD9-C7A5-1529-6A04750C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6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4B8C-9617-35AD-4BFC-72FBFB2D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6C74E-D442-0C42-D4A0-52B73648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EF7B-7941-3EBD-4248-2B86CD98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DAE27-B886-2928-4141-5461FF28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9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85360-2BAF-0111-D4F9-0B41E514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15224-F7FC-E3F9-5A9C-11F0180D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6F04B-FBE5-ACD0-287A-0879A56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9393-AD84-5EBB-5F6D-93ACCD45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9961-BBEB-5AB9-7039-A3825F59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573D9-FB1F-E222-5A1A-324245393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466CB-3D43-0E18-DE2D-255726EE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69761-3500-A511-8547-5877C6F1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669A4-472E-6EF1-6739-EE39CDAF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3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31E9-A7E0-F46C-CC0C-57D85DF7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439BF-F9DE-811E-5BFD-F311EFD07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1622C-D5EE-444F-577B-34BE4A04C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C38F7-3F84-6071-639E-9F3651C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7F661-2617-6E4A-AC6B-67BC70B3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80B2-E27B-3C7D-D964-85B60728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7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646CA-D527-53FD-5A2A-B1A9493F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F594-412C-A84B-5696-551C4ECF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DFAB-2069-A1DE-DC87-380E88D13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87F2-9C16-471F-B26C-0BD5926A65FD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5544E-2B57-2C35-8521-7D772D982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BA00-2891-8CA6-BBF2-8A37B0C03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2756-2575-41E6-A52D-0DAACB600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2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3425-DDEE-0BCE-FC2D-5AD862DCC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RAG (Retrieval-Augmented Generation)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1672B-6E4B-52BA-F489-54D4034CC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model designed to enhance natural language processing tasks by combining </a:t>
            </a:r>
            <a:r>
              <a:rPr lang="en-US" b="1" dirty="0"/>
              <a:t>retrieval</a:t>
            </a:r>
            <a:r>
              <a:rPr lang="en-US" dirty="0"/>
              <a:t> of relevant documents from a large corpus with the </a:t>
            </a:r>
            <a:r>
              <a:rPr lang="en-US" b="1" dirty="0"/>
              <a:t>generation</a:t>
            </a:r>
            <a:r>
              <a:rPr lang="en-US" dirty="0"/>
              <a:t> of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50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C7BE-2C5C-993E-63EB-69F53E1C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RAG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8D7AB8-4B7E-F993-C402-ADD9BF3B3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448" y="1654973"/>
            <a:ext cx="109533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Key Components of RAG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Retriever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model that retrieves relevant documents from a large corpus based on the input query.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model that generates the response using the retrieved documents as additional context.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End-to-End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retrieval and generation processes are trained together in an end-to-end manner.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535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BCD40-0499-8A1B-885E-3A35E80EBEBD}"/>
              </a:ext>
            </a:extLst>
          </p:cNvPr>
          <p:cNvSpPr txBox="1"/>
          <p:nvPr/>
        </p:nvSpPr>
        <p:spPr>
          <a:xfrm>
            <a:off x="4813514" y="2879848"/>
            <a:ext cx="2318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1953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 to RAG (Retrieval-Augmented Generation)</vt:lpstr>
      <vt:lpstr>Introduction to RAG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kumar</dc:creator>
  <cp:lastModifiedBy>shivam kumar</cp:lastModifiedBy>
  <cp:revision>1</cp:revision>
  <dcterms:created xsi:type="dcterms:W3CDTF">2024-12-28T16:56:31Z</dcterms:created>
  <dcterms:modified xsi:type="dcterms:W3CDTF">2024-12-28T16:57:27Z</dcterms:modified>
</cp:coreProperties>
</file>