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59" r:id="rId3"/>
    <p:sldId id="260" r:id="rId4"/>
    <p:sldId id="264" r:id="rId5"/>
    <p:sldId id="265" r:id="rId6"/>
    <p:sldId id="261" r:id="rId7"/>
    <p:sldId id="262" r:id="rId8"/>
    <p:sldId id="26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E9B9-AD38-430C-9AE9-EEBD48F6A1C8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1AC43-B276-4CDC-BEE2-86FB9084E1C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394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846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252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2723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7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7246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27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043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964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2469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4778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052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8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195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7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07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57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98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4698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871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734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2653-63C4-E2EA-8889-01E2B1749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/>
              <a:t>High availability rešenja kod InfluxDB baze podataka</a:t>
            </a:r>
            <a:br>
              <a:rPr lang="pl-PL" sz="4400" dirty="0"/>
            </a:br>
            <a:br>
              <a:rPr lang="pl-PL" sz="4400" dirty="0"/>
            </a:br>
            <a:endParaRPr lang="sr-Latn-R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EC6B-5F47-1B40-B6C1-8CFD674D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/>
              <a:t>Darko jotev </a:t>
            </a:r>
            <a:br>
              <a:rPr lang="sr-Latn-RS" dirty="0"/>
            </a:br>
            <a:r>
              <a:rPr lang="sr-Latn-RS" dirty="0"/>
              <a:t>1727</a:t>
            </a:r>
          </a:p>
        </p:txBody>
      </p:sp>
    </p:spTree>
    <p:extLst>
      <p:ext uri="{BB962C8B-B14F-4D97-AF65-F5344CB8AC3E}">
        <p14:creationId xmlns:p14="http://schemas.microsoft.com/office/powerpoint/2010/main" val="229030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61A5-C344-BA28-E139-1AF279FF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6E23F-86D0-0DB7-012C-B5D2F28F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8E72-C2FB-2C58-B7D7-C0FAE9E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InfluxDB 3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9BBE-0B98-214B-2712-851DA1C2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9776356" cy="5046132"/>
          </a:xfrm>
        </p:spPr>
        <p:txBody>
          <a:bodyPr>
            <a:normAutofit/>
          </a:bodyPr>
          <a:lstStyle/>
          <a:p>
            <a:r>
              <a:rPr lang="sr-Latn-RS" dirty="0"/>
              <a:t>InfluxDB 3 Core je baza podataka kreirana za prikupljanje, obradu, transformaciju i čuvanje događaja i vremenskih serija podataka, i idealna je za slučajeve upotrebe koji zahtevaju obradu podataka u realnom vremenu i brze odgovore na upite radi izgradnje korisničkih interfejsa, nadzora i automatizovanih rešenja.</a:t>
            </a:r>
          </a:p>
          <a:p>
            <a:endParaRPr lang="sr-Latn-RS" dirty="0"/>
          </a:p>
          <a:p>
            <a:r>
              <a:rPr lang="sr-Latn-RS" dirty="0"/>
              <a:t> Uobičajeni slučajevi upotrebe uključuju:</a:t>
            </a:r>
          </a:p>
          <a:p>
            <a:pPr lvl="1"/>
            <a:r>
              <a:rPr lang="sr-Latn-RS" dirty="0"/>
              <a:t>Praćenje podataka sa senzora</a:t>
            </a:r>
          </a:p>
          <a:p>
            <a:pPr lvl="1"/>
            <a:r>
              <a:rPr lang="sr-Latn-RS" dirty="0"/>
              <a:t>Nadzor servera</a:t>
            </a:r>
          </a:p>
          <a:p>
            <a:pPr lvl="1"/>
            <a:r>
              <a:rPr lang="sr-Latn-RS" dirty="0"/>
              <a:t>Praćenje performansi aplikacija</a:t>
            </a:r>
          </a:p>
          <a:p>
            <a:pPr lvl="1"/>
            <a:r>
              <a:rPr lang="sr-Latn-RS" dirty="0"/>
              <a:t>Nadzor mreže</a:t>
            </a:r>
          </a:p>
          <a:p>
            <a:pPr lvl="1"/>
            <a:r>
              <a:rPr lang="sr-Latn-RS" dirty="0"/>
              <a:t>Analitiku finansijskih tržišta i trgovanja</a:t>
            </a:r>
          </a:p>
          <a:p>
            <a:pPr lvl="1"/>
            <a:r>
              <a:rPr lang="sr-Latn-RS" dirty="0"/>
              <a:t>Analitiku ponašanja korisnika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664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3DD7-59BD-51B8-4356-E2CA1B33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 descr="A diagram of a cloud&#10;&#10;AI-generated content may be incorrect.">
            <a:extLst>
              <a:ext uri="{FF2B5EF4-FFF2-40B4-BE49-F238E27FC236}">
                <a16:creationId xmlns:a16="http://schemas.microsoft.com/office/drawing/2014/main" id="{3F83E35D-4710-8B7D-2C12-3EE0C7918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4809" cy="6858001"/>
          </a:xfrm>
        </p:spPr>
      </p:pic>
    </p:spTree>
    <p:extLst>
      <p:ext uri="{BB962C8B-B14F-4D97-AF65-F5344CB8AC3E}">
        <p14:creationId xmlns:p14="http://schemas.microsoft.com/office/powerpoint/2010/main" val="36216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1971-8AD9-714E-EC92-93A9D011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F7C2-2353-C445-AC71-99F893AE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InfluxDB 3 Core model podataka organizuje vremenske serije u baze podataka i tabele. Jedna baza podataka može da sadrži više tabela. Tabele sadrže više tagova i polja.</a:t>
            </a:r>
          </a:p>
          <a:p>
            <a:pPr marL="0" indent="0">
              <a:buNone/>
            </a:pPr>
            <a:r>
              <a:rPr lang="sr-Latn-RS" dirty="0"/>
              <a:t> </a:t>
            </a:r>
          </a:p>
          <a:p>
            <a:pPr lvl="0"/>
            <a:r>
              <a:rPr lang="sr-Latn-RS" b="1" dirty="0"/>
              <a:t>Baza podataka (Database):</a:t>
            </a:r>
            <a:r>
              <a:rPr lang="sr-Latn-RS" dirty="0"/>
              <a:t> Imenovana lokacija gde se čuvaju podaci vremenskih serija. U InfluxDB 3 Core, baza podataka je sinonim za </a:t>
            </a:r>
            <a:r>
              <a:rPr lang="sr-Latn-RS" i="1" dirty="0"/>
              <a:t>bucket</a:t>
            </a:r>
            <a:r>
              <a:rPr lang="sr-Latn-RS" dirty="0"/>
              <a:t> u InfluxDB Cloud Serverless i InfluxDB TSM implementacijama.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3901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6D82-D46B-2FAB-81BF-279790E5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podataka - nastavak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6A09-4653-3D5E-3C31-81F270F3F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828137" cy="4195481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Jedna baza podataka može da sadrži više tabela.</a:t>
            </a:r>
          </a:p>
          <a:p>
            <a:pPr marL="0" indent="0">
              <a:buNone/>
            </a:pPr>
            <a:endParaRPr lang="sr-Latn-RS" dirty="0"/>
          </a:p>
          <a:p>
            <a:pPr lvl="0"/>
            <a:r>
              <a:rPr lang="sr-Latn-RS" b="1" dirty="0"/>
              <a:t>Tabela (Table):</a:t>
            </a:r>
            <a:r>
              <a:rPr lang="sr-Latn-RS" dirty="0"/>
              <a:t> Logička grupa za podatke vremenskih serija. U InfluxDB 3 Core, tabela je sinonim za </a:t>
            </a:r>
            <a:r>
              <a:rPr lang="sr-Latn-RS" i="1" dirty="0"/>
              <a:t>measurement</a:t>
            </a:r>
            <a:r>
              <a:rPr lang="sr-Latn-RS" dirty="0"/>
              <a:t> u InfluxDB Cloud Serverless i InfluxDB TSM implementacijama. Sve tačke u jednoj tabeli treba da imaju iste tagove. Tabela sadrži više tagova i polja.</a:t>
            </a:r>
          </a:p>
          <a:p>
            <a:r>
              <a:rPr lang="sr-Latn-RS" dirty="0"/>
              <a:t> </a:t>
            </a:r>
          </a:p>
          <a:p>
            <a:pPr lvl="1"/>
            <a:r>
              <a:rPr lang="sr-Latn-RS" b="1" dirty="0"/>
              <a:t>Tagovi:</a:t>
            </a:r>
            <a:r>
              <a:rPr lang="sr-Latn-RS" dirty="0"/>
              <a:t> Ključ–vrednost parovi koji čuvaju string metapodatke za svaku tačku – na primer, vrednost koja identifikuje ili razlikuje izvor podataka ili kontekst, kao što su host, lokacija, stanica itd. Vrednosti tagova mogu biti </a:t>
            </a:r>
            <a:r>
              <a:rPr lang="sr-Latn-RS" i="1" dirty="0"/>
              <a:t>null</a:t>
            </a:r>
            <a:r>
              <a:rPr lang="sr-Latn-RS" dirty="0"/>
              <a:t>.</a:t>
            </a:r>
          </a:p>
          <a:p>
            <a:pPr lvl="1"/>
            <a:r>
              <a:rPr lang="sr-Latn-RS" b="1" dirty="0"/>
              <a:t>Polja:</a:t>
            </a:r>
            <a:r>
              <a:rPr lang="sr-Latn-RS" dirty="0"/>
              <a:t> Ključ–vrednost parovi koji čuvaju same podatke za svaku tačku – na primer, temperaturu, pritisak, cenu akcije itd. Vrednosti polja mogu biti </a:t>
            </a:r>
            <a:r>
              <a:rPr lang="sr-Latn-RS" i="1" dirty="0"/>
              <a:t>null</a:t>
            </a:r>
            <a:r>
              <a:rPr lang="sr-Latn-RS" dirty="0"/>
              <a:t>, ali bar jedno polje u svakom redu mora imati vrednost koja nije </a:t>
            </a:r>
            <a:r>
              <a:rPr lang="sr-Latn-RS" i="1" dirty="0"/>
              <a:t>null</a:t>
            </a:r>
            <a:r>
              <a:rPr lang="sr-Latn-RS" dirty="0"/>
              <a:t>.</a:t>
            </a:r>
          </a:p>
          <a:p>
            <a:pPr lvl="1"/>
            <a:r>
              <a:rPr lang="sr-Latn-RS" b="1" dirty="0"/>
              <a:t>Vremenska oznaka (Timestamp):</a:t>
            </a:r>
            <a:r>
              <a:rPr lang="sr-Latn-RS" dirty="0"/>
              <a:t> Vremenska oznaka povezana sa podacima. Kada se čuvaju na disku i kada se upituju, svi podaci su poređani po vremenu. U InfluxDB, vremenska oznaka je Unix timestamp u UTC formatu sa preciznošću na nanosekund. Vremenska oznaka nikada nije </a:t>
            </a:r>
            <a:r>
              <a:rPr lang="sr-Latn-RS" i="1" dirty="0"/>
              <a:t>null</a:t>
            </a:r>
            <a:r>
              <a:rPr lang="sr-Latn-RS" dirty="0"/>
              <a:t>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5364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05E-881E-428B-DF85-49132814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22F6-C18B-E414-DD77-DC4715D7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5D0F40E-FD90-45C7-BE52-6DD4D4BC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872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64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C4FF-5438-B91D-65DA-3D8336EA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764A-BE6D-D91D-59BE-3E636FE0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2044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244-BAC6-D323-A85F-0113984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8867"/>
            <a:ext cx="12191999" cy="700265"/>
          </a:xfrm>
        </p:spPr>
        <p:txBody>
          <a:bodyPr/>
          <a:lstStyle/>
          <a:p>
            <a:pPr algn="ctr"/>
            <a:r>
              <a:rPr lang="en-US" sz="6600" dirty="0"/>
              <a:t>Hvala </a:t>
            </a:r>
            <a:r>
              <a:rPr lang="en-US" sz="6600" dirty="0" err="1"/>
              <a:t>na</a:t>
            </a:r>
            <a:r>
              <a:rPr lang="en-US" sz="6600" dirty="0"/>
              <a:t> pa</a:t>
            </a:r>
            <a:r>
              <a:rPr lang="sr-Latn-RS" sz="6600" dirty="0"/>
              <a:t>žnji </a:t>
            </a:r>
            <a:r>
              <a:rPr lang="sr-Latn-RS" sz="6600" dirty="0">
                <a:sym typeface="Wingdings" panose="05000000000000000000" pitchFamily="2" charset="2"/>
              </a:rPr>
              <a:t>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46336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364</Words>
  <Application>Microsoft Office PowerPoint</Application>
  <PresentationFormat>Widescreen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Century Gothic</vt:lpstr>
      <vt:lpstr>Wingdings</vt:lpstr>
      <vt:lpstr>Wingdings 3</vt:lpstr>
      <vt:lpstr>Ion</vt:lpstr>
      <vt:lpstr>High availability rešenja kod InfluxDB baze podataka  </vt:lpstr>
      <vt:lpstr>PowerPoint Presentation</vt:lpstr>
      <vt:lpstr>InfluxDB 3 Core</vt:lpstr>
      <vt:lpstr>PowerPoint Presentation</vt:lpstr>
      <vt:lpstr>Organizacija podataka</vt:lpstr>
      <vt:lpstr>Organizacija podataka - nastavak</vt:lpstr>
      <vt:lpstr>PowerPoint Presentation</vt:lpstr>
      <vt:lpstr>PowerPoint Presentation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ShindiriStudio</dc:creator>
  <cp:lastModifiedBy>Darko Jotev</cp:lastModifiedBy>
  <cp:revision>5</cp:revision>
  <dcterms:created xsi:type="dcterms:W3CDTF">2025-08-14T08:39:42Z</dcterms:created>
  <dcterms:modified xsi:type="dcterms:W3CDTF">2025-09-17T16:05:19Z</dcterms:modified>
</cp:coreProperties>
</file>