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5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07BC6-47E0-4B9C-932B-6047C8E761B9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30578-105F-439C-9FA9-021BF5487B3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571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846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6252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30578-105F-439C-9FA9-021BF5487B3E}" type="slidenum">
              <a:rPr lang="sr-Latn-RS" smtClean="0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97466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30578-105F-439C-9FA9-021BF5487B3E}" type="slidenum">
              <a:rPr lang="sr-Latn-RS" smtClean="0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441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375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455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653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214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95979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0642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0078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2176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918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25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22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7848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9290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970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3965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619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411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B65D65-F6F7-4B5A-823B-DB43F720608C}" type="datetimeFigureOut">
              <a:rPr lang="sr-Latn-RS" smtClean="0"/>
              <a:t>16.9.2025.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15BB-638E-4676-B650-E0A0D1ADD9F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1174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7C3C-679D-73C0-964B-7402A4626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62086"/>
            <a:ext cx="8825658" cy="1466914"/>
          </a:xfrm>
        </p:spPr>
        <p:txBody>
          <a:bodyPr/>
          <a:lstStyle/>
          <a:p>
            <a:r>
              <a:rPr lang="sr-Latn-RS" sz="4400" dirty="0"/>
              <a:t>Sigurnost InfluxDB baze podataka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4EDFC-C5AD-CD75-AC71-468E38A1A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/>
              <a:t>Darko jotev </a:t>
            </a:r>
            <a:br>
              <a:rPr lang="sr-Latn-RS" dirty="0"/>
            </a:br>
            <a:r>
              <a:rPr lang="sr-Latn-RS" dirty="0"/>
              <a:t>1727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3444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F6E5-7743-7941-BD68-1FF196B9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CF70-C45E-4E66-60DA-5A7F7171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8E002-A376-C341-32E8-F95E957F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4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CBEF-9D6E-3ADC-5B58-0FCD0805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Generisanje</a:t>
            </a:r>
            <a:r>
              <a:rPr lang="en-US" dirty="0"/>
              <a:t> offline </a:t>
            </a:r>
            <a:r>
              <a:rPr lang="en-US" dirty="0" err="1"/>
              <a:t>administratorskog</a:t>
            </a:r>
            <a:r>
              <a:rPr lang="en-US" dirty="0"/>
              <a:t> token </a:t>
            </a:r>
            <a:r>
              <a:rPr lang="en-US" dirty="0" err="1"/>
              <a:t>fajla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6DE1B-1447-66E1-6D19-518971EC8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853248"/>
            <a:ext cx="5340350" cy="128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FE9C7-365E-020B-D808-064F58696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141871"/>
            <a:ext cx="8429625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ED6EB7-F7D6-0D6B-02BD-C64E6F20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49" y="4846846"/>
            <a:ext cx="5346829" cy="15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61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A082-5428-57C5-2C90-74DBA725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36EB-2FF7-C02C-ED11-ADD55B916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EF4B6-C27A-313D-C427-E73FBD4BB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42"/>
            <a:ext cx="12192000" cy="674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5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4A4A-F829-32A3-C286-ABC6BCB7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Autentifikacija</a:t>
            </a:r>
            <a:r>
              <a:rPr lang="en-US" dirty="0"/>
              <a:t> I </a:t>
            </a:r>
            <a:r>
              <a:rPr lang="en-US" dirty="0" err="1"/>
              <a:t>autorizacija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 API</a:t>
            </a:r>
            <a:endParaRPr lang="sr-Latn-R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76DA3-12F2-6FC3-B75B-1BF7BE07F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170" y="2058723"/>
            <a:ext cx="7861769" cy="357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2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B0A4-BCD7-624D-EF86-776AD90D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D4B8-9729-4CD5-7B98-74AB83171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C942C-5AEF-71F6-299E-3016AB4F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8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89EE-22F8-A04B-55EF-BBD4E409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Zaključak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94D74-329F-12C6-F774-9538EFB07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InfluxDB 3 Core koristi token-based autentifikaciju i autorizaciju zasnovanu na atributima.</a:t>
            </a:r>
          </a:p>
          <a:p>
            <a:r>
              <a:rPr lang="sr-Latn-RS" dirty="0"/>
              <a:t>Operatorski i nazvani administrativni tokeni omogućavaju kontrolisan pristup i upravljanje privilegijama.</a:t>
            </a:r>
          </a:p>
          <a:p>
            <a:r>
              <a:rPr lang="sr-Latn-RS" dirty="0"/>
              <a:t>Višestruke šeme autentifikacije (CLI i HTTP API) osiguravaju siguran rad sa različitim klijentima.</a:t>
            </a:r>
          </a:p>
          <a:p>
            <a:r>
              <a:rPr lang="sr-Latn-RS" dirty="0"/>
              <a:t>Arhitektura bez diska i podrška za objektno skladište omogućavaju skalabilno i sigurno čuvanje podataka.</a:t>
            </a:r>
          </a:p>
          <a:p>
            <a:r>
              <a:rPr lang="sr-Latn-RS" dirty="0"/>
              <a:t>Mehanizmi sigurnosti omogućavaju pouzdanu zaštitu kritičnih podataka i primenu najboljih praksi.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79709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244-BAC6-D323-A85F-0113984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8867"/>
            <a:ext cx="12191999" cy="700265"/>
          </a:xfrm>
        </p:spPr>
        <p:txBody>
          <a:bodyPr/>
          <a:lstStyle/>
          <a:p>
            <a:pPr algn="ctr"/>
            <a:r>
              <a:rPr lang="en-US" sz="6600" dirty="0"/>
              <a:t>Hvala </a:t>
            </a:r>
            <a:r>
              <a:rPr lang="en-US" sz="6600" dirty="0" err="1"/>
              <a:t>na</a:t>
            </a:r>
            <a:r>
              <a:rPr lang="en-US" sz="6600" dirty="0"/>
              <a:t> pa</a:t>
            </a:r>
            <a:r>
              <a:rPr lang="sr-Latn-RS" sz="6600" dirty="0"/>
              <a:t>žnji </a:t>
            </a:r>
            <a:r>
              <a:rPr lang="sr-Latn-RS" sz="6600" dirty="0">
                <a:sym typeface="Wingdings" panose="05000000000000000000" pitchFamily="2" charset="2"/>
              </a:rPr>
              <a:t>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46336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61A5-C344-BA28-E139-1AF279F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E23F-86D0-0DB7-012C-B5D2F28F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78E72-C2FB-2C58-B7D7-C0FAE9E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9BBE-0B98-214B-2712-851DA1C2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3"/>
            <a:ext cx="9776356" cy="5046132"/>
          </a:xfrm>
        </p:spPr>
        <p:txBody>
          <a:bodyPr>
            <a:normAutofit/>
          </a:bodyPr>
          <a:lstStyle/>
          <a:p>
            <a:r>
              <a:rPr lang="sr-Latn-RS" dirty="0"/>
              <a:t>InfluxDB 3 Core je baza podataka kreirana za prikupljanje, obradu, transformaciju i čuvanje događaja i vremenskih serija podataka, i idealna je za slučajeve upotrebe koji zahtevaju obradu podataka u realnom vremenu i brze odgovore na upite radi izgradnje korisničkih interfejsa, nadzora i automatizovanih rešenja.</a:t>
            </a:r>
          </a:p>
          <a:p>
            <a:endParaRPr lang="sr-Latn-RS" dirty="0"/>
          </a:p>
          <a:p>
            <a:r>
              <a:rPr lang="sr-Latn-RS" dirty="0"/>
              <a:t> Uobičajeni slučajevi upotrebe uključuju:</a:t>
            </a:r>
          </a:p>
          <a:p>
            <a:pPr lvl="1"/>
            <a:r>
              <a:rPr lang="sr-Latn-RS" dirty="0"/>
              <a:t>Praćenje podataka sa senzora</a:t>
            </a:r>
          </a:p>
          <a:p>
            <a:pPr lvl="1"/>
            <a:r>
              <a:rPr lang="sr-Latn-RS" dirty="0"/>
              <a:t>Nadzor servera</a:t>
            </a:r>
          </a:p>
          <a:p>
            <a:pPr lvl="1"/>
            <a:r>
              <a:rPr lang="sr-Latn-RS" dirty="0"/>
              <a:t>Praćenje performansi aplikacija</a:t>
            </a:r>
          </a:p>
          <a:p>
            <a:pPr lvl="1"/>
            <a:r>
              <a:rPr lang="sr-Latn-RS" dirty="0"/>
              <a:t>Nadzor mreže</a:t>
            </a:r>
          </a:p>
          <a:p>
            <a:pPr lvl="1"/>
            <a:r>
              <a:rPr lang="sr-Latn-RS" dirty="0"/>
              <a:t>Analitiku finansijskih tržišta i trgovanja</a:t>
            </a:r>
          </a:p>
          <a:p>
            <a:pPr lvl="1"/>
            <a:r>
              <a:rPr lang="sr-Latn-RS" dirty="0"/>
              <a:t>Analitiku ponašanja korisnika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6642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DD7-59BD-51B8-4356-E2CA1B33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 descr="A diagram of a cloud&#10;&#10;AI-generated content may be incorrect.">
            <a:extLst>
              <a:ext uri="{FF2B5EF4-FFF2-40B4-BE49-F238E27FC236}">
                <a16:creationId xmlns:a16="http://schemas.microsoft.com/office/drawing/2014/main" id="{3F83E35D-4710-8B7D-2C12-3EE0C791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4809" cy="6858001"/>
          </a:xfrm>
        </p:spPr>
      </p:pic>
    </p:spTree>
    <p:extLst>
      <p:ext uri="{BB962C8B-B14F-4D97-AF65-F5344CB8AC3E}">
        <p14:creationId xmlns:p14="http://schemas.microsoft.com/office/powerpoint/2010/main" val="362164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D2E8-8614-3BE9-A923-75B7328E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Autentifikacija</a:t>
            </a:r>
            <a:r>
              <a:rPr lang="en-US" dirty="0"/>
              <a:t> I </a:t>
            </a:r>
            <a:r>
              <a:rPr lang="en-US" dirty="0" err="1"/>
              <a:t>autorizacija</a:t>
            </a:r>
            <a:r>
              <a:rPr lang="en-US" dirty="0"/>
              <a:t> CLI</a:t>
            </a:r>
            <a:endParaRPr lang="sr-Latn-R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41A419-DE79-70D6-998C-47E0F8163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0467" y="2541174"/>
            <a:ext cx="1047326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buClrTx/>
              <a:buSzTx/>
            </a:pPr>
            <a:r>
              <a:rPr lang="en-US" altLang="sr-Latn-RS" sz="2400" dirty="0" err="1"/>
              <a:t>Podešavanje</a:t>
            </a:r>
            <a:r>
              <a:rPr lang="en-US" altLang="sr-Latn-RS" sz="2400" dirty="0"/>
              <a:t> </a:t>
            </a:r>
            <a:r>
              <a:rPr lang="en-US" altLang="sr-Latn-RS" sz="2400" dirty="0" err="1"/>
              <a:t>autorizacije</a:t>
            </a:r>
            <a:endParaRPr lang="sr-Latn-RS" altLang="sr-Latn-RS" sz="2400" dirty="0"/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Kreiranje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operatorskog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tokena</a:t>
            </a:r>
            <a:endParaRPr lang="sr-Latn-RS" altLang="sr-Latn-RS" sz="2000" dirty="0"/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Kreiranje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nazvanog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administratorskog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tokena</a:t>
            </a:r>
            <a:endParaRPr lang="sr-Latn-RS" altLang="sr-Latn-RS" sz="2000" dirty="0"/>
          </a:p>
          <a:p>
            <a:pPr defTabSz="914400">
              <a:buClrTx/>
              <a:buSzTx/>
            </a:pPr>
            <a:r>
              <a:rPr lang="sr-Latn-RS" altLang="sr-Latn-RS" sz="2400" dirty="0"/>
              <a:t>Upravljanje administratorskim tokenima</a:t>
            </a:r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Prikaz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administratorskih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tokena</a:t>
            </a:r>
            <a:endParaRPr lang="sr-Latn-RS" altLang="sr-Latn-RS" sz="2000" dirty="0"/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Prikaz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svih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tokena</a:t>
            </a:r>
            <a:endParaRPr lang="sr-Latn-RS" altLang="sr-Latn-RS" sz="2000" dirty="0"/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Regenerisanje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administratorskog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tokena</a:t>
            </a:r>
            <a:endParaRPr lang="sr-Latn-RS" altLang="sr-Latn-RS" sz="2000" dirty="0"/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Generisanje</a:t>
            </a:r>
            <a:r>
              <a:rPr lang="en-US" altLang="sr-Latn-RS" sz="2000" dirty="0"/>
              <a:t> offline </a:t>
            </a:r>
            <a:r>
              <a:rPr lang="en-US" altLang="sr-Latn-RS" sz="2000" dirty="0" err="1"/>
              <a:t>administratorskog</a:t>
            </a:r>
            <a:r>
              <a:rPr lang="en-US" altLang="sr-Latn-RS" sz="2000" dirty="0"/>
              <a:t> token </a:t>
            </a:r>
            <a:r>
              <a:rPr lang="en-US" altLang="sr-Latn-RS" sz="2000" dirty="0" err="1"/>
              <a:t>fajla</a:t>
            </a:r>
            <a:endParaRPr lang="sr-Latn-RS" altLang="sr-Latn-RS" sz="2000" dirty="0"/>
          </a:p>
          <a:p>
            <a:pPr lvl="1" indent="-342900" defTabSz="914400">
              <a:buClrTx/>
              <a:buSzTx/>
            </a:pPr>
            <a:r>
              <a:rPr lang="en-US" altLang="sr-Latn-RS" sz="2000" dirty="0" err="1"/>
              <a:t>Pokretanje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InfluxDB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sa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unapred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podešenim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administratorskim</a:t>
            </a:r>
            <a:r>
              <a:rPr lang="en-US" altLang="sr-Latn-RS" sz="2000" dirty="0"/>
              <a:t> </a:t>
            </a:r>
            <a:r>
              <a:rPr lang="en-US" altLang="sr-Latn-RS" sz="2000" dirty="0" err="1"/>
              <a:t>tokenom</a:t>
            </a:r>
            <a:endParaRPr lang="en-US" alt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94070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58E8-88D4-52BA-3991-9AA2DF0A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DD34-575B-C68C-B29A-185A0621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F5F39-B187-E0F5-9F09-7F12A02F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8A7B-2A2F-0FF2-FCBB-2B07F883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85E1-1A54-A4AD-6CB9-D8E0F994D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F0B79-990C-D056-FB87-80C58278A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32733" cy="685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22E4-5125-02C6-53CA-0C0B740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4CC1-5866-5E9F-C32D-E660F469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94C23-A289-C822-6702-8FCE7E0E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3"/>
            <a:ext cx="12192000" cy="67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0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2D90-CF87-E6EF-1016-EBA01448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7476-39B9-A1AA-C0CC-82327E8F2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961CD-8A74-8B07-E531-69E8703D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211</Words>
  <Application>Microsoft Office PowerPoint</Application>
  <PresentationFormat>Widescreen</PresentationFormat>
  <Paragraphs>35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Century Gothic</vt:lpstr>
      <vt:lpstr>Wingdings</vt:lpstr>
      <vt:lpstr>Wingdings 3</vt:lpstr>
      <vt:lpstr>Ion</vt:lpstr>
      <vt:lpstr>Sigurnost InfluxDB baze podataka</vt:lpstr>
      <vt:lpstr>PowerPoint Presentation</vt:lpstr>
      <vt:lpstr>InfluxDB 3 Core</vt:lpstr>
      <vt:lpstr>PowerPoint Presentation</vt:lpstr>
      <vt:lpstr>Autentifikacija I autorizacija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Generisanje offline administratorskog token fajla</vt:lpstr>
      <vt:lpstr>PowerPoint Presentation</vt:lpstr>
      <vt:lpstr>Autentifikacija I autorizacija  HTTP API</vt:lpstr>
      <vt:lpstr>PowerPoint Presentation</vt:lpstr>
      <vt:lpstr>Zaključak 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ShindiriStudio</dc:creator>
  <cp:lastModifiedBy>Darko Jotev</cp:lastModifiedBy>
  <cp:revision>9</cp:revision>
  <dcterms:created xsi:type="dcterms:W3CDTF">2025-08-14T08:42:10Z</dcterms:created>
  <dcterms:modified xsi:type="dcterms:W3CDTF">2025-09-16T12:35:07Z</dcterms:modified>
</cp:coreProperties>
</file>