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C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15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4E4131-E960-DD49-A593-9FD7EA5A4576}" type="datetimeFigureOut">
              <a:rPr lang="en-US" smtClean="0"/>
              <a:t>2014-09-27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236779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4E4131-E960-DD49-A593-9FD7EA5A4576}" type="datetimeFigureOut">
              <a:rPr lang="en-US" smtClean="0"/>
              <a:t>2014-09-27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208962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4E4131-E960-DD49-A593-9FD7EA5A4576}" type="datetimeFigureOut">
              <a:rPr lang="en-US" smtClean="0"/>
              <a:t>2014-09-27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326369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4E4131-E960-DD49-A593-9FD7EA5A4576}" type="datetimeFigureOut">
              <a:rPr lang="en-US" smtClean="0"/>
              <a:t>2014-09-27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101768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E4131-E960-DD49-A593-9FD7EA5A4576}" type="datetimeFigureOut">
              <a:rPr lang="en-US" smtClean="0"/>
              <a:t>2014-09-27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344090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4E4131-E960-DD49-A593-9FD7EA5A4576}" type="datetimeFigureOut">
              <a:rPr lang="en-US" smtClean="0"/>
              <a:t>2014-09-27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348193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4E4131-E960-DD49-A593-9FD7EA5A4576}" type="datetimeFigureOut">
              <a:rPr lang="en-US" smtClean="0"/>
              <a:t>2014-09-27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394732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4E4131-E960-DD49-A593-9FD7EA5A4576}" type="datetimeFigureOut">
              <a:rPr lang="en-US" smtClean="0"/>
              <a:t>2014-09-27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97041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E4131-E960-DD49-A593-9FD7EA5A4576}" type="datetimeFigureOut">
              <a:rPr lang="en-US" smtClean="0"/>
              <a:t>2014-09-27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241990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E4131-E960-DD49-A593-9FD7EA5A4576}" type="datetimeFigureOut">
              <a:rPr lang="en-US" smtClean="0"/>
              <a:t>2014-09-27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144927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E4131-E960-DD49-A593-9FD7EA5A4576}" type="datetimeFigureOut">
              <a:rPr lang="en-US" smtClean="0"/>
              <a:t>2014-09-27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39959999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C6C6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E4131-E960-DD49-A593-9FD7EA5A4576}" type="datetimeFigureOut">
              <a:rPr lang="en-US" smtClean="0"/>
              <a:t>2014-09-27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D5C87-3EB2-5447-B32E-FD0116586FD8}" type="slidenum">
              <a:rPr lang="en-US" smtClean="0"/>
              <a:t>‹#›</a:t>
            </a:fld>
            <a:endParaRPr lang="en-US"/>
          </a:p>
        </p:txBody>
      </p:sp>
    </p:spTree>
    <p:extLst>
      <p:ext uri="{BB962C8B-B14F-4D97-AF65-F5344CB8AC3E}">
        <p14:creationId xmlns:p14="http://schemas.microsoft.com/office/powerpoint/2010/main" val="3445199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5008" y="34323"/>
            <a:ext cx="5101752" cy="400110"/>
          </a:xfrm>
          <a:prstGeom prst="rect">
            <a:avLst/>
          </a:prstGeom>
          <a:noFill/>
        </p:spPr>
        <p:txBody>
          <a:bodyPr wrap="none" rtlCol="0">
            <a:spAutoFit/>
          </a:bodyPr>
          <a:lstStyle/>
          <a:p>
            <a:r>
              <a:rPr lang="en-US" sz="2000" b="1" u="sng" dirty="0" smtClean="0"/>
              <a:t>Welcome to the Number Approximation Task.</a:t>
            </a:r>
            <a:endParaRPr lang="en-US" sz="2000" b="1" u="sng" dirty="0"/>
          </a:p>
        </p:txBody>
      </p:sp>
      <p:sp>
        <p:nvSpPr>
          <p:cNvPr id="5" name="TextBox 4"/>
          <p:cNvSpPr txBox="1"/>
          <p:nvPr/>
        </p:nvSpPr>
        <p:spPr>
          <a:xfrm>
            <a:off x="57202" y="526326"/>
            <a:ext cx="9018152" cy="6186310"/>
          </a:xfrm>
          <a:prstGeom prst="rect">
            <a:avLst/>
          </a:prstGeom>
          <a:noFill/>
        </p:spPr>
        <p:txBody>
          <a:bodyPr wrap="square" rtlCol="0">
            <a:spAutoFit/>
          </a:bodyPr>
          <a:lstStyle/>
          <a:p>
            <a:pPr algn="ctr"/>
            <a:r>
              <a:rPr lang="en-US" dirty="0" smtClean="0"/>
              <a:t>We appreciate you participating in our experiments today. Please make sure you are seated comfortably. If your experimenter has allowed you to use headphones, please make sure that they are plugged in and working.</a:t>
            </a:r>
          </a:p>
          <a:p>
            <a:pPr algn="ctr"/>
            <a:endParaRPr lang="en-US" dirty="0" smtClean="0"/>
          </a:p>
          <a:p>
            <a:pPr algn="ctr"/>
            <a:r>
              <a:rPr lang="en-US" dirty="0" smtClean="0"/>
              <a:t>In this task, you will see some blue and yellow dots flashed on the screen, much like the pictures below. Your task will be to decide if more of the dots are yellow or blue. </a:t>
            </a:r>
            <a:r>
              <a:rPr lang="en-US" b="1" dirty="0" smtClean="0"/>
              <a:t>If you think that more of the dots are yellow, press the “</a:t>
            </a:r>
            <a:r>
              <a:rPr lang="en-US" b="1" u="sng" dirty="0" smtClean="0"/>
              <a:t>Z</a:t>
            </a:r>
            <a:r>
              <a:rPr lang="en-US" b="1" dirty="0" smtClean="0"/>
              <a:t>” key. If you think that more of the dots are blue, press the “</a:t>
            </a:r>
            <a:r>
              <a:rPr lang="en-US" b="1" u="sng" dirty="0" smtClean="0"/>
              <a:t>M</a:t>
            </a:r>
            <a:r>
              <a:rPr lang="en-US" b="1" dirty="0" smtClean="0"/>
              <a:t>” key</a:t>
            </a:r>
            <a:r>
              <a:rPr lang="en-US" dirty="0" smtClean="0"/>
              <a:t>. The dots will flash quickly and the task is </a:t>
            </a:r>
            <a:r>
              <a:rPr lang="en-US" dirty="0" smtClean="0"/>
              <a:t>sometimes </a:t>
            </a:r>
            <a:r>
              <a:rPr lang="en-US" dirty="0" smtClean="0"/>
              <a:t> going to be easy and sometimes it is going to be very hard. Just do your best on each trial. You should answer as quickly as possibly while remaining accurate. </a:t>
            </a: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a:p>
          <a:p>
            <a:pPr algn="ctr"/>
            <a:endParaRPr lang="en-US" dirty="0" smtClean="0"/>
          </a:p>
          <a:p>
            <a:pPr algn="ctr"/>
            <a:endParaRPr lang="en-US" dirty="0"/>
          </a:p>
          <a:p>
            <a:pPr algn="ctr"/>
            <a:endParaRPr lang="en-US" dirty="0"/>
          </a:p>
          <a:p>
            <a:pPr algn="ctr"/>
            <a:r>
              <a:rPr lang="en-US" dirty="0" smtClean="0"/>
              <a:t>Please press “C” to continue.</a:t>
            </a:r>
          </a:p>
        </p:txBody>
      </p:sp>
      <p:pic>
        <p:nvPicPr>
          <p:cNvPr id="6" name="Picture 5"/>
          <p:cNvPicPr>
            <a:picLocks noChangeAspect="1"/>
          </p:cNvPicPr>
          <p:nvPr/>
        </p:nvPicPr>
        <p:blipFill>
          <a:blip r:embed="rId2"/>
          <a:stretch>
            <a:fillRect/>
          </a:stretch>
        </p:blipFill>
        <p:spPr>
          <a:xfrm>
            <a:off x="347316" y="3622083"/>
            <a:ext cx="3820160" cy="2387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Picture 6"/>
          <p:cNvPicPr>
            <a:picLocks noChangeAspect="1"/>
          </p:cNvPicPr>
          <p:nvPr/>
        </p:nvPicPr>
        <p:blipFill>
          <a:blip r:embed="rId3"/>
          <a:stretch>
            <a:fillRect/>
          </a:stretch>
        </p:blipFill>
        <p:spPr>
          <a:xfrm>
            <a:off x="4940799" y="3622083"/>
            <a:ext cx="3820160" cy="2387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2570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5008" y="34323"/>
            <a:ext cx="5101752" cy="400110"/>
          </a:xfrm>
          <a:prstGeom prst="rect">
            <a:avLst/>
          </a:prstGeom>
          <a:noFill/>
        </p:spPr>
        <p:txBody>
          <a:bodyPr wrap="none" rtlCol="0">
            <a:spAutoFit/>
          </a:bodyPr>
          <a:lstStyle/>
          <a:p>
            <a:r>
              <a:rPr lang="en-US" sz="2000" b="1" u="sng" dirty="0" smtClean="0"/>
              <a:t>Welcome to the Number Approximation Task.</a:t>
            </a:r>
            <a:endParaRPr lang="en-US" sz="2000" b="1" u="sng" dirty="0"/>
          </a:p>
        </p:txBody>
      </p:sp>
      <p:sp>
        <p:nvSpPr>
          <p:cNvPr id="5" name="TextBox 4"/>
          <p:cNvSpPr txBox="1"/>
          <p:nvPr/>
        </p:nvSpPr>
        <p:spPr>
          <a:xfrm>
            <a:off x="57202" y="526326"/>
            <a:ext cx="9018152" cy="5078314"/>
          </a:xfrm>
          <a:prstGeom prst="rect">
            <a:avLst/>
          </a:prstGeom>
          <a:noFill/>
        </p:spPr>
        <p:txBody>
          <a:bodyPr wrap="square" rtlCol="0">
            <a:spAutoFit/>
          </a:bodyPr>
          <a:lstStyle/>
          <a:p>
            <a:pPr algn="ctr"/>
            <a:endParaRPr lang="en-US" dirty="0" smtClean="0"/>
          </a:p>
          <a:p>
            <a:pPr algn="ctr"/>
            <a:endParaRPr lang="en-US" dirty="0"/>
          </a:p>
          <a:p>
            <a:pPr algn="ctr"/>
            <a:r>
              <a:rPr lang="en-US" dirty="0" smtClean="0"/>
              <a:t>At the beginning of each trial, you will see a fixation (+) in the </a:t>
            </a:r>
            <a:r>
              <a:rPr lang="en-US" dirty="0" err="1" smtClean="0"/>
              <a:t>centre</a:t>
            </a:r>
            <a:r>
              <a:rPr lang="en-US" dirty="0" smtClean="0"/>
              <a:t> of the screen. Whenever you are ready to start the trial, press </a:t>
            </a:r>
            <a:r>
              <a:rPr lang="en-US" b="1" dirty="0" smtClean="0"/>
              <a:t>SPACEBAR</a:t>
            </a:r>
            <a:r>
              <a:rPr lang="en-US" dirty="0"/>
              <a:t> </a:t>
            </a:r>
            <a:r>
              <a:rPr lang="en-US" dirty="0" smtClean="0"/>
              <a:t>and the trial will immediately start. If you are ever feeling tired and would like to take a break, just don’t press spacebar. </a:t>
            </a:r>
          </a:p>
          <a:p>
            <a:pPr algn="ctr"/>
            <a:endParaRPr lang="en-US" dirty="0" smtClean="0"/>
          </a:p>
          <a:p>
            <a:pPr algn="ctr"/>
            <a:endParaRPr lang="en-US" dirty="0"/>
          </a:p>
          <a:p>
            <a:pPr algn="ctr"/>
            <a:endParaRPr lang="en-US" dirty="0"/>
          </a:p>
          <a:p>
            <a:pPr algn="ctr"/>
            <a:r>
              <a:rPr lang="en-US" dirty="0" smtClean="0"/>
              <a:t>This task should take 5 – 8 minutes (depending on the length of your breaks). After it is done, please find your experimenter. The task will begin right after this screen.</a:t>
            </a:r>
          </a:p>
          <a:p>
            <a:pPr algn="ctr"/>
            <a:endParaRPr lang="en-US" dirty="0" smtClean="0"/>
          </a:p>
          <a:p>
            <a:pPr algn="ctr"/>
            <a:endParaRPr lang="en-US" dirty="0"/>
          </a:p>
          <a:p>
            <a:pPr algn="ctr"/>
            <a:endParaRPr lang="en-US" dirty="0"/>
          </a:p>
          <a:p>
            <a:pPr algn="ctr"/>
            <a:r>
              <a:rPr lang="en-US" dirty="0" smtClean="0"/>
              <a:t> </a:t>
            </a:r>
            <a:r>
              <a:rPr lang="en-US" b="1" i="1" u="sng" dirty="0" smtClean="0"/>
              <a:t>If you have any questions, please ask your experimenter before beginning the  task</a:t>
            </a:r>
            <a:r>
              <a:rPr lang="en-US" dirty="0"/>
              <a:t>.</a:t>
            </a:r>
          </a:p>
          <a:p>
            <a:pPr algn="ctr"/>
            <a:endParaRPr lang="en-US" dirty="0" smtClean="0"/>
          </a:p>
          <a:p>
            <a:pPr algn="ctr"/>
            <a:endParaRPr lang="en-US" dirty="0"/>
          </a:p>
          <a:p>
            <a:pPr algn="ctr"/>
            <a:endParaRPr lang="en-US" dirty="0"/>
          </a:p>
          <a:p>
            <a:pPr algn="ctr"/>
            <a:r>
              <a:rPr lang="en-US" dirty="0" smtClean="0"/>
              <a:t>When ready, press “B” to begin.</a:t>
            </a:r>
          </a:p>
        </p:txBody>
      </p:sp>
    </p:spTree>
    <p:extLst>
      <p:ext uri="{BB962C8B-B14F-4D97-AF65-F5344CB8AC3E}">
        <p14:creationId xmlns:p14="http://schemas.microsoft.com/office/powerpoint/2010/main" val="647982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TotalTime>
  <Words>300</Words>
  <Application>Microsoft Macintosh PowerPoint</Application>
  <PresentationFormat>On-screen Show (4:3)</PresentationFormat>
  <Paragraphs>32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UBC Department of Psychology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Darko Odic</dc:creator>
  <cp:lastModifiedBy>Darko Odic</cp:lastModifiedBy>
  <cp:revision>2</cp:revision>
  <dcterms:created xsi:type="dcterms:W3CDTF">2014-09-27T23:31:15Z</dcterms:created>
  <dcterms:modified xsi:type="dcterms:W3CDTF">2014-09-27T23:42:48Z</dcterms:modified>
</cp:coreProperties>
</file>